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5"/>
  </p:sldMasterIdLst>
  <p:notesMasterIdLst>
    <p:notesMasterId r:id="rId40"/>
  </p:notesMasterIdLst>
  <p:handoutMasterIdLst>
    <p:handoutMasterId r:id="rId41"/>
  </p:handoutMasterIdLst>
  <p:sldIdLst>
    <p:sldId id="353" r:id="rId6"/>
    <p:sldId id="410" r:id="rId7"/>
    <p:sldId id="414" r:id="rId8"/>
    <p:sldId id="405" r:id="rId9"/>
    <p:sldId id="406" r:id="rId10"/>
    <p:sldId id="409" r:id="rId11"/>
    <p:sldId id="398" r:id="rId12"/>
    <p:sldId id="426" r:id="rId13"/>
    <p:sldId id="381" r:id="rId14"/>
    <p:sldId id="418" r:id="rId15"/>
    <p:sldId id="431" r:id="rId16"/>
    <p:sldId id="427" r:id="rId17"/>
    <p:sldId id="416" r:id="rId18"/>
    <p:sldId id="361" r:id="rId19"/>
    <p:sldId id="413" r:id="rId20"/>
    <p:sldId id="428" r:id="rId21"/>
    <p:sldId id="429" r:id="rId22"/>
    <p:sldId id="423" r:id="rId23"/>
    <p:sldId id="419" r:id="rId24"/>
    <p:sldId id="421" r:id="rId25"/>
    <p:sldId id="422" r:id="rId26"/>
    <p:sldId id="420" r:id="rId27"/>
    <p:sldId id="411" r:id="rId28"/>
    <p:sldId id="401" r:id="rId29"/>
    <p:sldId id="402" r:id="rId30"/>
    <p:sldId id="403" r:id="rId31"/>
    <p:sldId id="376" r:id="rId32"/>
    <p:sldId id="377" r:id="rId33"/>
    <p:sldId id="378" r:id="rId34"/>
    <p:sldId id="425" r:id="rId35"/>
    <p:sldId id="430" r:id="rId36"/>
    <p:sldId id="400" r:id="rId37"/>
    <p:sldId id="387" r:id="rId38"/>
    <p:sldId id="375" r:id="rId39"/>
  </p:sldIdLst>
  <p:sldSz cx="9144000" cy="6858000" type="screen4x3"/>
  <p:notesSz cx="7010400" cy="9296400"/>
  <p:defaultTextStyle>
    <a:defPPr>
      <a:defRPr lang="zh-TW"/>
    </a:defPPr>
    <a:lvl1pPr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umimoji="1"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umimoji="1"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601B"/>
    <a:srgbClr val="5D8824"/>
    <a:srgbClr val="6D9842"/>
    <a:srgbClr val="FF33CC"/>
    <a:srgbClr val="4E8CB6"/>
    <a:srgbClr val="1A027E"/>
    <a:srgbClr val="A5A0E0"/>
    <a:srgbClr val="709B29"/>
    <a:srgbClr val="83A729"/>
    <a:srgbClr val="509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0421" autoAdjust="0"/>
  </p:normalViewPr>
  <p:slideViewPr>
    <p:cSldViewPr>
      <p:cViewPr>
        <p:scale>
          <a:sx n="110" d="100"/>
          <a:sy n="110" d="100"/>
        </p:scale>
        <p:origin x="-1432" y="-80"/>
      </p:cViewPr>
      <p:guideLst>
        <p:guide orient="horz" pos="2160"/>
        <p:guide pos="2880"/>
      </p:guideLst>
    </p:cSldViewPr>
  </p:slideViewPr>
  <p:outlineViewPr>
    <p:cViewPr>
      <p:scale>
        <a:sx n="33" d="100"/>
        <a:sy n="33" d="100"/>
      </p:scale>
      <p:origin x="0" y="1806"/>
    </p:cViewPr>
  </p:outlineViewPr>
  <p:notesTextViewPr>
    <p:cViewPr>
      <p:scale>
        <a:sx n="66" d="100"/>
        <a:sy n="66" d="100"/>
      </p:scale>
      <p:origin x="0" y="0"/>
    </p:cViewPr>
  </p:notesTextViewPr>
  <p:sorterViewPr>
    <p:cViewPr>
      <p:scale>
        <a:sx n="70" d="100"/>
        <a:sy n="70" d="100"/>
      </p:scale>
      <p:origin x="0" y="0"/>
    </p:cViewPr>
  </p:sorterViewPr>
  <p:notesViewPr>
    <p:cSldViewPr>
      <p:cViewPr varScale="1">
        <p:scale>
          <a:sx n="72" d="100"/>
          <a:sy n="72" d="100"/>
        </p:scale>
        <p:origin x="-278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mie\Documents\Environment%20Canada\CRUISER\CRUISER2015_GPS_2015-07-29_GPRMC_combined_1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9487402318"/>
          <c:y val="0.016020558636052"/>
          <c:w val="0.31879082335887"/>
          <c:h val="0.956026618642055"/>
        </c:manualLayout>
      </c:layout>
      <c:scatterChart>
        <c:scatterStyle val="lineMarker"/>
        <c:varyColors val="0"/>
        <c:ser>
          <c:idx val="0"/>
          <c:order val="0"/>
          <c:tx>
            <c:v>01:00:00 - 01:14:59</c:v>
          </c:tx>
          <c:spPr>
            <a:ln w="25400" cap="rnd">
              <a:noFill/>
              <a:round/>
            </a:ln>
            <a:effectLst/>
          </c:spPr>
          <c:marker>
            <c:symbol val="circle"/>
            <c:size val="5"/>
            <c:spPr>
              <a:solidFill>
                <a:schemeClr val="accent1"/>
              </a:solidFill>
              <a:ln w="9525">
                <a:solidFill>
                  <a:schemeClr val="accent1"/>
                </a:solidFill>
              </a:ln>
              <a:effectLst/>
            </c:spPr>
          </c:marker>
          <c:xVal>
            <c:numRef>
              <c:f>'CRUISER2015_GPS_2015-07-29_GPRM'!$E$18002:$E$18901</c:f>
              <c:numCache>
                <c:formatCode>General</c:formatCode>
                <c:ptCount val="900"/>
                <c:pt idx="0">
                  <c:v>-79.46766273</c:v>
                </c:pt>
                <c:pt idx="1">
                  <c:v>-79.4676625</c:v>
                </c:pt>
                <c:pt idx="2">
                  <c:v>-79.4676625</c:v>
                </c:pt>
                <c:pt idx="3">
                  <c:v>-79.4676625</c:v>
                </c:pt>
                <c:pt idx="4">
                  <c:v>-79.467662</c:v>
                </c:pt>
                <c:pt idx="5">
                  <c:v>-79.4676617</c:v>
                </c:pt>
                <c:pt idx="6">
                  <c:v>-79.46766152</c:v>
                </c:pt>
                <c:pt idx="7">
                  <c:v>-79.4676615</c:v>
                </c:pt>
                <c:pt idx="8">
                  <c:v>-79.46766165</c:v>
                </c:pt>
                <c:pt idx="9">
                  <c:v>-79.46766167</c:v>
                </c:pt>
                <c:pt idx="10">
                  <c:v>-79.46766212</c:v>
                </c:pt>
                <c:pt idx="11">
                  <c:v>-79.46766277</c:v>
                </c:pt>
                <c:pt idx="12">
                  <c:v>-79.46766298</c:v>
                </c:pt>
                <c:pt idx="13">
                  <c:v>-79.4676634</c:v>
                </c:pt>
                <c:pt idx="14">
                  <c:v>-79.4676639</c:v>
                </c:pt>
                <c:pt idx="15">
                  <c:v>-79.4676644</c:v>
                </c:pt>
                <c:pt idx="16">
                  <c:v>-79.46766512</c:v>
                </c:pt>
                <c:pt idx="17">
                  <c:v>-79.467666</c:v>
                </c:pt>
                <c:pt idx="18">
                  <c:v>-79.4676666</c:v>
                </c:pt>
                <c:pt idx="19">
                  <c:v>-79.46766742</c:v>
                </c:pt>
                <c:pt idx="20">
                  <c:v>-79.4676681</c:v>
                </c:pt>
                <c:pt idx="21">
                  <c:v>-79.46766857</c:v>
                </c:pt>
                <c:pt idx="22">
                  <c:v>-79.46766907</c:v>
                </c:pt>
                <c:pt idx="23">
                  <c:v>-79.4676697</c:v>
                </c:pt>
                <c:pt idx="24">
                  <c:v>-79.46767037</c:v>
                </c:pt>
                <c:pt idx="25">
                  <c:v>-79.46767103</c:v>
                </c:pt>
                <c:pt idx="26">
                  <c:v>-79.46767143</c:v>
                </c:pt>
                <c:pt idx="27">
                  <c:v>-79.4676715</c:v>
                </c:pt>
                <c:pt idx="28">
                  <c:v>-79.4676715</c:v>
                </c:pt>
                <c:pt idx="29">
                  <c:v>-79.46767138</c:v>
                </c:pt>
                <c:pt idx="30">
                  <c:v>-79.46767133</c:v>
                </c:pt>
                <c:pt idx="31">
                  <c:v>-79.46767133</c:v>
                </c:pt>
                <c:pt idx="32">
                  <c:v>-79.46767122</c:v>
                </c:pt>
                <c:pt idx="33">
                  <c:v>-79.46767093</c:v>
                </c:pt>
                <c:pt idx="34">
                  <c:v>-79.46767048</c:v>
                </c:pt>
                <c:pt idx="35">
                  <c:v>-79.46766987</c:v>
                </c:pt>
                <c:pt idx="36">
                  <c:v>-79.46766908</c:v>
                </c:pt>
                <c:pt idx="37">
                  <c:v>-79.46766843</c:v>
                </c:pt>
                <c:pt idx="38">
                  <c:v>-79.46766777</c:v>
                </c:pt>
                <c:pt idx="39">
                  <c:v>-79.4676671</c:v>
                </c:pt>
                <c:pt idx="40">
                  <c:v>-79.46766643</c:v>
                </c:pt>
                <c:pt idx="41">
                  <c:v>-79.46766567</c:v>
                </c:pt>
                <c:pt idx="42">
                  <c:v>-79.46766483</c:v>
                </c:pt>
                <c:pt idx="43">
                  <c:v>-79.4676641</c:v>
                </c:pt>
                <c:pt idx="44">
                  <c:v>-79.46766353</c:v>
                </c:pt>
                <c:pt idx="45">
                  <c:v>-79.467663</c:v>
                </c:pt>
                <c:pt idx="46">
                  <c:v>-79.46766258</c:v>
                </c:pt>
                <c:pt idx="47">
                  <c:v>-79.46766242</c:v>
                </c:pt>
                <c:pt idx="48">
                  <c:v>-79.46766217</c:v>
                </c:pt>
                <c:pt idx="49">
                  <c:v>-79.46766192</c:v>
                </c:pt>
                <c:pt idx="50">
                  <c:v>-79.46766167</c:v>
                </c:pt>
                <c:pt idx="51">
                  <c:v>-79.46766142</c:v>
                </c:pt>
                <c:pt idx="52">
                  <c:v>-79.46766117</c:v>
                </c:pt>
                <c:pt idx="53">
                  <c:v>-79.46766087</c:v>
                </c:pt>
                <c:pt idx="54">
                  <c:v>-79.4676606</c:v>
                </c:pt>
                <c:pt idx="55">
                  <c:v>-79.46766043</c:v>
                </c:pt>
                <c:pt idx="56">
                  <c:v>-79.4676602</c:v>
                </c:pt>
                <c:pt idx="57">
                  <c:v>-79.46765987</c:v>
                </c:pt>
                <c:pt idx="58">
                  <c:v>-79.46765967</c:v>
                </c:pt>
                <c:pt idx="59">
                  <c:v>-79.4676596</c:v>
                </c:pt>
                <c:pt idx="60">
                  <c:v>-79.46765945</c:v>
                </c:pt>
                <c:pt idx="61">
                  <c:v>-79.46765933</c:v>
                </c:pt>
                <c:pt idx="62">
                  <c:v>-79.46765933</c:v>
                </c:pt>
                <c:pt idx="63">
                  <c:v>-79.46765933</c:v>
                </c:pt>
                <c:pt idx="64">
                  <c:v>-79.46765933</c:v>
                </c:pt>
                <c:pt idx="65">
                  <c:v>-79.46765933</c:v>
                </c:pt>
                <c:pt idx="66">
                  <c:v>-79.46765933</c:v>
                </c:pt>
                <c:pt idx="67">
                  <c:v>-79.46765933</c:v>
                </c:pt>
                <c:pt idx="68">
                  <c:v>-79.4676593</c:v>
                </c:pt>
                <c:pt idx="69">
                  <c:v>-79.46765923</c:v>
                </c:pt>
                <c:pt idx="70">
                  <c:v>-79.46765953</c:v>
                </c:pt>
                <c:pt idx="71">
                  <c:v>-79.4676597</c:v>
                </c:pt>
                <c:pt idx="72">
                  <c:v>-79.46765987</c:v>
                </c:pt>
                <c:pt idx="73">
                  <c:v>-79.46765997</c:v>
                </c:pt>
                <c:pt idx="74">
                  <c:v>-79.46765973</c:v>
                </c:pt>
                <c:pt idx="75">
                  <c:v>-79.46765928</c:v>
                </c:pt>
                <c:pt idx="76">
                  <c:v>-79.4676588</c:v>
                </c:pt>
                <c:pt idx="77">
                  <c:v>-79.46765848</c:v>
                </c:pt>
                <c:pt idx="78">
                  <c:v>-79.4676583</c:v>
                </c:pt>
                <c:pt idx="79">
                  <c:v>-79.46765798</c:v>
                </c:pt>
                <c:pt idx="80">
                  <c:v>-79.46765783</c:v>
                </c:pt>
                <c:pt idx="81">
                  <c:v>-79.46765788</c:v>
                </c:pt>
                <c:pt idx="82">
                  <c:v>-79.46765838</c:v>
                </c:pt>
                <c:pt idx="83">
                  <c:v>-79.46765883</c:v>
                </c:pt>
                <c:pt idx="84">
                  <c:v>-79.46765967</c:v>
                </c:pt>
                <c:pt idx="85">
                  <c:v>-79.4676605</c:v>
                </c:pt>
                <c:pt idx="86">
                  <c:v>-79.4676615</c:v>
                </c:pt>
                <c:pt idx="87">
                  <c:v>-79.467662</c:v>
                </c:pt>
                <c:pt idx="88">
                  <c:v>-79.46766267</c:v>
                </c:pt>
                <c:pt idx="89">
                  <c:v>-79.4676635</c:v>
                </c:pt>
                <c:pt idx="90">
                  <c:v>-79.46766433</c:v>
                </c:pt>
                <c:pt idx="91">
                  <c:v>-79.467665</c:v>
                </c:pt>
                <c:pt idx="92">
                  <c:v>-79.4676656</c:v>
                </c:pt>
                <c:pt idx="93">
                  <c:v>-79.46766612</c:v>
                </c:pt>
                <c:pt idx="94">
                  <c:v>-79.46766662</c:v>
                </c:pt>
                <c:pt idx="95">
                  <c:v>-79.46766712</c:v>
                </c:pt>
                <c:pt idx="96">
                  <c:v>-79.46766762</c:v>
                </c:pt>
                <c:pt idx="97">
                  <c:v>-79.46766797</c:v>
                </c:pt>
                <c:pt idx="98">
                  <c:v>-79.4676686</c:v>
                </c:pt>
                <c:pt idx="99">
                  <c:v>-79.46766912</c:v>
                </c:pt>
                <c:pt idx="100">
                  <c:v>-79.4676697</c:v>
                </c:pt>
                <c:pt idx="101">
                  <c:v>-79.46767063</c:v>
                </c:pt>
                <c:pt idx="102">
                  <c:v>-79.46767083</c:v>
                </c:pt>
                <c:pt idx="103">
                  <c:v>-79.46767123</c:v>
                </c:pt>
                <c:pt idx="104">
                  <c:v>-79.46767173</c:v>
                </c:pt>
                <c:pt idx="105">
                  <c:v>-79.46767223</c:v>
                </c:pt>
                <c:pt idx="106">
                  <c:v>-79.46767287</c:v>
                </c:pt>
                <c:pt idx="107">
                  <c:v>-79.46767323</c:v>
                </c:pt>
                <c:pt idx="108">
                  <c:v>-79.46767368</c:v>
                </c:pt>
                <c:pt idx="109">
                  <c:v>-79.46767418</c:v>
                </c:pt>
                <c:pt idx="110">
                  <c:v>-79.46767503</c:v>
                </c:pt>
                <c:pt idx="111">
                  <c:v>-79.46767568</c:v>
                </c:pt>
                <c:pt idx="112">
                  <c:v>-79.46767595</c:v>
                </c:pt>
                <c:pt idx="113">
                  <c:v>-79.46767647</c:v>
                </c:pt>
                <c:pt idx="114">
                  <c:v>-79.46767737</c:v>
                </c:pt>
                <c:pt idx="115">
                  <c:v>-79.46767817</c:v>
                </c:pt>
                <c:pt idx="116">
                  <c:v>-79.4676795</c:v>
                </c:pt>
                <c:pt idx="117">
                  <c:v>-79.46768047</c:v>
                </c:pt>
                <c:pt idx="118">
                  <c:v>-79.46768097</c:v>
                </c:pt>
                <c:pt idx="119">
                  <c:v>-79.46768157</c:v>
                </c:pt>
                <c:pt idx="120">
                  <c:v>-79.46768213</c:v>
                </c:pt>
                <c:pt idx="121">
                  <c:v>-79.46768253</c:v>
                </c:pt>
                <c:pt idx="122">
                  <c:v>-79.46768277</c:v>
                </c:pt>
                <c:pt idx="123">
                  <c:v>-79.46768292</c:v>
                </c:pt>
                <c:pt idx="124">
                  <c:v>-79.46768308</c:v>
                </c:pt>
                <c:pt idx="125">
                  <c:v>-79.46768325</c:v>
                </c:pt>
                <c:pt idx="126">
                  <c:v>-79.46768333</c:v>
                </c:pt>
                <c:pt idx="127">
                  <c:v>-79.46768325</c:v>
                </c:pt>
                <c:pt idx="128">
                  <c:v>-79.46768317</c:v>
                </c:pt>
                <c:pt idx="129">
                  <c:v>-79.467683</c:v>
                </c:pt>
                <c:pt idx="130">
                  <c:v>-79.46768283</c:v>
                </c:pt>
                <c:pt idx="131">
                  <c:v>-79.4676827</c:v>
                </c:pt>
                <c:pt idx="132">
                  <c:v>-79.4676825</c:v>
                </c:pt>
                <c:pt idx="133">
                  <c:v>-79.4676825</c:v>
                </c:pt>
                <c:pt idx="134">
                  <c:v>-79.46768257</c:v>
                </c:pt>
                <c:pt idx="135">
                  <c:v>-79.4676826</c:v>
                </c:pt>
                <c:pt idx="136">
                  <c:v>-79.46768243</c:v>
                </c:pt>
                <c:pt idx="137">
                  <c:v>-79.46768233</c:v>
                </c:pt>
                <c:pt idx="138">
                  <c:v>-79.46768233</c:v>
                </c:pt>
                <c:pt idx="139">
                  <c:v>-79.46768217999998</c:v>
                </c:pt>
                <c:pt idx="140">
                  <c:v>-79.46768178</c:v>
                </c:pt>
                <c:pt idx="141">
                  <c:v>-79.46768162</c:v>
                </c:pt>
                <c:pt idx="142">
                  <c:v>-79.46768145</c:v>
                </c:pt>
                <c:pt idx="143">
                  <c:v>-79.46768133</c:v>
                </c:pt>
                <c:pt idx="144">
                  <c:v>-79.46768123</c:v>
                </c:pt>
                <c:pt idx="145">
                  <c:v>-79.46768093</c:v>
                </c:pt>
                <c:pt idx="146">
                  <c:v>-79.46768063</c:v>
                </c:pt>
                <c:pt idx="147">
                  <c:v>-79.46768047</c:v>
                </c:pt>
                <c:pt idx="148">
                  <c:v>-79.46768033</c:v>
                </c:pt>
                <c:pt idx="149">
                  <c:v>-79.46768037</c:v>
                </c:pt>
                <c:pt idx="150">
                  <c:v>-79.4676805</c:v>
                </c:pt>
                <c:pt idx="151">
                  <c:v>-79.46768052</c:v>
                </c:pt>
                <c:pt idx="152">
                  <c:v>-79.46768067</c:v>
                </c:pt>
                <c:pt idx="153">
                  <c:v>-79.46768067</c:v>
                </c:pt>
                <c:pt idx="154">
                  <c:v>-79.46768067</c:v>
                </c:pt>
                <c:pt idx="155">
                  <c:v>-79.46768067</c:v>
                </c:pt>
                <c:pt idx="156">
                  <c:v>-79.46768083</c:v>
                </c:pt>
                <c:pt idx="157">
                  <c:v>-79.467681</c:v>
                </c:pt>
                <c:pt idx="158">
                  <c:v>-79.46768117</c:v>
                </c:pt>
                <c:pt idx="159">
                  <c:v>-79.46768117</c:v>
                </c:pt>
                <c:pt idx="160">
                  <c:v>-79.46768117</c:v>
                </c:pt>
                <c:pt idx="161">
                  <c:v>-79.46768133</c:v>
                </c:pt>
                <c:pt idx="162">
                  <c:v>-79.46768133</c:v>
                </c:pt>
                <c:pt idx="163">
                  <c:v>-79.46768118</c:v>
                </c:pt>
                <c:pt idx="164">
                  <c:v>-79.46768087</c:v>
                </c:pt>
                <c:pt idx="165">
                  <c:v>-79.46768083</c:v>
                </c:pt>
                <c:pt idx="166">
                  <c:v>-79.46768068</c:v>
                </c:pt>
                <c:pt idx="167">
                  <c:v>-79.46768082</c:v>
                </c:pt>
                <c:pt idx="168">
                  <c:v>-79.46768068</c:v>
                </c:pt>
                <c:pt idx="169">
                  <c:v>-79.46768067</c:v>
                </c:pt>
                <c:pt idx="170">
                  <c:v>-79.46768067</c:v>
                </c:pt>
                <c:pt idx="171">
                  <c:v>-79.46768053</c:v>
                </c:pt>
                <c:pt idx="172">
                  <c:v>-79.46768023</c:v>
                </c:pt>
                <c:pt idx="173">
                  <c:v>-79.4676799</c:v>
                </c:pt>
                <c:pt idx="174">
                  <c:v>-79.4676797</c:v>
                </c:pt>
                <c:pt idx="175">
                  <c:v>-79.46767967</c:v>
                </c:pt>
                <c:pt idx="176">
                  <c:v>-79.46767953</c:v>
                </c:pt>
                <c:pt idx="177">
                  <c:v>-79.4676795</c:v>
                </c:pt>
                <c:pt idx="178">
                  <c:v>-79.46767962</c:v>
                </c:pt>
                <c:pt idx="179">
                  <c:v>-79.46767967</c:v>
                </c:pt>
                <c:pt idx="180">
                  <c:v>-79.46767967</c:v>
                </c:pt>
                <c:pt idx="181">
                  <c:v>-79.46767978</c:v>
                </c:pt>
                <c:pt idx="182">
                  <c:v>-79.46768018</c:v>
                </c:pt>
                <c:pt idx="183">
                  <c:v>-79.46768045</c:v>
                </c:pt>
                <c:pt idx="184">
                  <c:v>-79.46768108</c:v>
                </c:pt>
                <c:pt idx="185">
                  <c:v>-79.46768192</c:v>
                </c:pt>
                <c:pt idx="186">
                  <c:v>-79.46768287</c:v>
                </c:pt>
                <c:pt idx="187">
                  <c:v>-79.46768343</c:v>
                </c:pt>
                <c:pt idx="188">
                  <c:v>-79.4676838</c:v>
                </c:pt>
                <c:pt idx="189">
                  <c:v>-79.4676843</c:v>
                </c:pt>
                <c:pt idx="190">
                  <c:v>-79.467685</c:v>
                </c:pt>
                <c:pt idx="191">
                  <c:v>-79.46768563</c:v>
                </c:pt>
                <c:pt idx="192">
                  <c:v>-79.46768593</c:v>
                </c:pt>
                <c:pt idx="193">
                  <c:v>-79.46768625</c:v>
                </c:pt>
                <c:pt idx="194">
                  <c:v>-79.46768692</c:v>
                </c:pt>
                <c:pt idx="195">
                  <c:v>-79.4676875</c:v>
                </c:pt>
                <c:pt idx="196">
                  <c:v>-79.46768792</c:v>
                </c:pt>
                <c:pt idx="197">
                  <c:v>-79.46768858</c:v>
                </c:pt>
                <c:pt idx="198">
                  <c:v>-79.46768925</c:v>
                </c:pt>
                <c:pt idx="199">
                  <c:v>-79.46768983</c:v>
                </c:pt>
                <c:pt idx="200">
                  <c:v>-79.46769083</c:v>
                </c:pt>
                <c:pt idx="201">
                  <c:v>-79.46769163</c:v>
                </c:pt>
                <c:pt idx="202">
                  <c:v>-79.4676921</c:v>
                </c:pt>
                <c:pt idx="203">
                  <c:v>-79.46769297</c:v>
                </c:pt>
                <c:pt idx="204">
                  <c:v>-79.46769387</c:v>
                </c:pt>
                <c:pt idx="205">
                  <c:v>-79.46769457</c:v>
                </c:pt>
                <c:pt idx="206">
                  <c:v>-79.46769543</c:v>
                </c:pt>
                <c:pt idx="207">
                  <c:v>-79.4676961</c:v>
                </c:pt>
                <c:pt idx="208">
                  <c:v>-79.4676969</c:v>
                </c:pt>
                <c:pt idx="209">
                  <c:v>-79.4676978</c:v>
                </c:pt>
                <c:pt idx="210">
                  <c:v>-79.4676987</c:v>
                </c:pt>
                <c:pt idx="211">
                  <c:v>-79.46769942</c:v>
                </c:pt>
                <c:pt idx="212">
                  <c:v>-79.46770015</c:v>
                </c:pt>
                <c:pt idx="213">
                  <c:v>-79.4677008</c:v>
                </c:pt>
                <c:pt idx="214">
                  <c:v>-79.4677016</c:v>
                </c:pt>
                <c:pt idx="215">
                  <c:v>-79.46770188</c:v>
                </c:pt>
                <c:pt idx="216">
                  <c:v>-79.46770207</c:v>
                </c:pt>
                <c:pt idx="217">
                  <c:v>-79.46770232999998</c:v>
                </c:pt>
                <c:pt idx="218">
                  <c:v>-79.4677023</c:v>
                </c:pt>
                <c:pt idx="219">
                  <c:v>-79.46770212999999</c:v>
                </c:pt>
                <c:pt idx="220">
                  <c:v>-79.46770197</c:v>
                </c:pt>
                <c:pt idx="221">
                  <c:v>-79.4677018</c:v>
                </c:pt>
                <c:pt idx="222">
                  <c:v>-79.4677016</c:v>
                </c:pt>
                <c:pt idx="223">
                  <c:v>-79.46770127</c:v>
                </c:pt>
                <c:pt idx="224">
                  <c:v>-79.46770097</c:v>
                </c:pt>
                <c:pt idx="225">
                  <c:v>-79.46770063</c:v>
                </c:pt>
                <c:pt idx="226">
                  <c:v>-79.4677003</c:v>
                </c:pt>
                <c:pt idx="227">
                  <c:v>-79.46769997</c:v>
                </c:pt>
                <c:pt idx="228">
                  <c:v>-79.46769963</c:v>
                </c:pt>
                <c:pt idx="229">
                  <c:v>-79.46769928</c:v>
                </c:pt>
                <c:pt idx="230">
                  <c:v>-79.4676988</c:v>
                </c:pt>
                <c:pt idx="231">
                  <c:v>-79.4676985</c:v>
                </c:pt>
                <c:pt idx="232">
                  <c:v>-79.467698</c:v>
                </c:pt>
                <c:pt idx="233">
                  <c:v>-79.46769733</c:v>
                </c:pt>
                <c:pt idx="234">
                  <c:v>-79.46769683</c:v>
                </c:pt>
                <c:pt idx="235">
                  <c:v>-79.467696</c:v>
                </c:pt>
                <c:pt idx="236">
                  <c:v>-79.46769517</c:v>
                </c:pt>
                <c:pt idx="237">
                  <c:v>-79.46769483</c:v>
                </c:pt>
                <c:pt idx="238">
                  <c:v>-79.46769433</c:v>
                </c:pt>
                <c:pt idx="239">
                  <c:v>-79.467694</c:v>
                </c:pt>
                <c:pt idx="240">
                  <c:v>-79.46769355</c:v>
                </c:pt>
                <c:pt idx="241">
                  <c:v>-79.46769335</c:v>
                </c:pt>
                <c:pt idx="242">
                  <c:v>-79.46769318</c:v>
                </c:pt>
                <c:pt idx="243">
                  <c:v>-79.46769317</c:v>
                </c:pt>
                <c:pt idx="244">
                  <c:v>-79.46769302</c:v>
                </c:pt>
                <c:pt idx="245">
                  <c:v>-79.467693</c:v>
                </c:pt>
                <c:pt idx="246">
                  <c:v>-79.46769285</c:v>
                </c:pt>
                <c:pt idx="247">
                  <c:v>-79.46769253</c:v>
                </c:pt>
                <c:pt idx="248">
                  <c:v>-79.4676925</c:v>
                </c:pt>
                <c:pt idx="249">
                  <c:v>-79.46769237</c:v>
                </c:pt>
                <c:pt idx="250">
                  <c:v>-79.46769233</c:v>
                </c:pt>
                <c:pt idx="251">
                  <c:v>-79.46769207</c:v>
                </c:pt>
                <c:pt idx="252">
                  <c:v>-79.467692</c:v>
                </c:pt>
                <c:pt idx="253">
                  <c:v>-79.46769187</c:v>
                </c:pt>
                <c:pt idx="254">
                  <c:v>-79.4676917</c:v>
                </c:pt>
                <c:pt idx="255">
                  <c:v>-79.46769143</c:v>
                </c:pt>
                <c:pt idx="256">
                  <c:v>-79.46769122</c:v>
                </c:pt>
                <c:pt idx="257">
                  <c:v>-79.46769093</c:v>
                </c:pt>
                <c:pt idx="258">
                  <c:v>-79.46769072</c:v>
                </c:pt>
                <c:pt idx="259">
                  <c:v>-79.46769055</c:v>
                </c:pt>
                <c:pt idx="260">
                  <c:v>-79.46769015</c:v>
                </c:pt>
                <c:pt idx="261">
                  <c:v>-79.46768988</c:v>
                </c:pt>
                <c:pt idx="262">
                  <c:v>-79.46768972</c:v>
                </c:pt>
                <c:pt idx="263">
                  <c:v>-79.46768967</c:v>
                </c:pt>
                <c:pt idx="264">
                  <c:v>-79.46768967</c:v>
                </c:pt>
                <c:pt idx="265">
                  <c:v>-79.46768967</c:v>
                </c:pt>
                <c:pt idx="266">
                  <c:v>-79.46768957</c:v>
                </c:pt>
                <c:pt idx="267">
                  <c:v>-79.4676894</c:v>
                </c:pt>
                <c:pt idx="268">
                  <c:v>-79.46768933</c:v>
                </c:pt>
                <c:pt idx="269">
                  <c:v>-79.46768903</c:v>
                </c:pt>
                <c:pt idx="270">
                  <c:v>-79.46768873</c:v>
                </c:pt>
                <c:pt idx="271">
                  <c:v>-79.46768867</c:v>
                </c:pt>
                <c:pt idx="272">
                  <c:v>-79.46768875</c:v>
                </c:pt>
                <c:pt idx="273">
                  <c:v>-79.46768883</c:v>
                </c:pt>
                <c:pt idx="274">
                  <c:v>-79.46768892</c:v>
                </c:pt>
                <c:pt idx="275">
                  <c:v>-79.46768908</c:v>
                </c:pt>
                <c:pt idx="276">
                  <c:v>-79.46768942</c:v>
                </c:pt>
                <c:pt idx="277">
                  <c:v>-79.46768992</c:v>
                </c:pt>
                <c:pt idx="278">
                  <c:v>-79.46769042</c:v>
                </c:pt>
                <c:pt idx="279">
                  <c:v>-79.4676908</c:v>
                </c:pt>
                <c:pt idx="280">
                  <c:v>-79.46769113</c:v>
                </c:pt>
                <c:pt idx="281">
                  <c:v>-79.46769147</c:v>
                </c:pt>
                <c:pt idx="282">
                  <c:v>-79.46769173</c:v>
                </c:pt>
                <c:pt idx="283">
                  <c:v>-79.46769183</c:v>
                </c:pt>
                <c:pt idx="284">
                  <c:v>-79.46769177</c:v>
                </c:pt>
                <c:pt idx="285">
                  <c:v>-79.4676916</c:v>
                </c:pt>
                <c:pt idx="286">
                  <c:v>-79.4676915</c:v>
                </c:pt>
                <c:pt idx="287">
                  <c:v>-79.4676915</c:v>
                </c:pt>
                <c:pt idx="288">
                  <c:v>-79.46769163</c:v>
                </c:pt>
                <c:pt idx="289">
                  <c:v>-79.4676922</c:v>
                </c:pt>
                <c:pt idx="290">
                  <c:v>-79.46769237</c:v>
                </c:pt>
                <c:pt idx="291">
                  <c:v>-79.4676926</c:v>
                </c:pt>
                <c:pt idx="292">
                  <c:v>-79.46769303</c:v>
                </c:pt>
                <c:pt idx="293">
                  <c:v>-79.46769317</c:v>
                </c:pt>
                <c:pt idx="294">
                  <c:v>-79.46769317</c:v>
                </c:pt>
                <c:pt idx="295">
                  <c:v>-79.46769317</c:v>
                </c:pt>
                <c:pt idx="296">
                  <c:v>-79.46769322</c:v>
                </c:pt>
                <c:pt idx="297">
                  <c:v>-79.46769368</c:v>
                </c:pt>
                <c:pt idx="298">
                  <c:v>-79.46769385</c:v>
                </c:pt>
                <c:pt idx="299">
                  <c:v>-79.46769405</c:v>
                </c:pt>
                <c:pt idx="300">
                  <c:v>-79.46769455</c:v>
                </c:pt>
                <c:pt idx="301">
                  <c:v>-79.46769507</c:v>
                </c:pt>
                <c:pt idx="302">
                  <c:v>-79.46769567</c:v>
                </c:pt>
                <c:pt idx="303">
                  <c:v>-79.46769633</c:v>
                </c:pt>
                <c:pt idx="304">
                  <c:v>-79.46769683</c:v>
                </c:pt>
                <c:pt idx="305">
                  <c:v>-79.46769783</c:v>
                </c:pt>
                <c:pt idx="306">
                  <c:v>-79.4676985</c:v>
                </c:pt>
                <c:pt idx="307">
                  <c:v>-79.46769967</c:v>
                </c:pt>
                <c:pt idx="308">
                  <c:v>-79.46770067</c:v>
                </c:pt>
                <c:pt idx="309">
                  <c:v>-79.4677015</c:v>
                </c:pt>
                <c:pt idx="310">
                  <c:v>-79.46770232999998</c:v>
                </c:pt>
                <c:pt idx="311">
                  <c:v>-79.46770308</c:v>
                </c:pt>
                <c:pt idx="312">
                  <c:v>-79.46770377</c:v>
                </c:pt>
                <c:pt idx="313">
                  <c:v>-79.46770443</c:v>
                </c:pt>
                <c:pt idx="314">
                  <c:v>-79.46770495</c:v>
                </c:pt>
                <c:pt idx="315">
                  <c:v>-79.4677056</c:v>
                </c:pt>
                <c:pt idx="316">
                  <c:v>-79.46770627</c:v>
                </c:pt>
                <c:pt idx="317">
                  <c:v>-79.46770678</c:v>
                </c:pt>
                <c:pt idx="318">
                  <c:v>-79.46770743</c:v>
                </c:pt>
                <c:pt idx="319">
                  <c:v>-79.46770802999998</c:v>
                </c:pt>
                <c:pt idx="320">
                  <c:v>-79.46770816999998</c:v>
                </c:pt>
                <c:pt idx="321">
                  <c:v>-79.4677083</c:v>
                </c:pt>
                <c:pt idx="322">
                  <c:v>-79.46770873</c:v>
                </c:pt>
                <c:pt idx="323">
                  <c:v>-79.46770882999999</c:v>
                </c:pt>
                <c:pt idx="324">
                  <c:v>-79.46770897</c:v>
                </c:pt>
                <c:pt idx="325">
                  <c:v>-79.46770927</c:v>
                </c:pt>
                <c:pt idx="326">
                  <c:v>-79.46770945</c:v>
                </c:pt>
                <c:pt idx="327">
                  <c:v>-79.4677095</c:v>
                </c:pt>
                <c:pt idx="328">
                  <c:v>-79.4677095</c:v>
                </c:pt>
                <c:pt idx="329">
                  <c:v>-79.46770962</c:v>
                </c:pt>
                <c:pt idx="330">
                  <c:v>-79.46770962</c:v>
                </c:pt>
                <c:pt idx="331">
                  <c:v>-79.4677095</c:v>
                </c:pt>
                <c:pt idx="332">
                  <c:v>-79.46770947</c:v>
                </c:pt>
                <c:pt idx="333">
                  <c:v>-79.4677093</c:v>
                </c:pt>
                <c:pt idx="334">
                  <c:v>-79.46770897</c:v>
                </c:pt>
                <c:pt idx="335">
                  <c:v>-79.46770865</c:v>
                </c:pt>
                <c:pt idx="336">
                  <c:v>-79.46770847</c:v>
                </c:pt>
                <c:pt idx="337">
                  <c:v>-79.46770811999998</c:v>
                </c:pt>
                <c:pt idx="338">
                  <c:v>-79.46770762</c:v>
                </c:pt>
                <c:pt idx="339">
                  <c:v>-79.46770714999998</c:v>
                </c:pt>
                <c:pt idx="340">
                  <c:v>-79.46770697</c:v>
                </c:pt>
                <c:pt idx="341">
                  <c:v>-79.46770667</c:v>
                </c:pt>
                <c:pt idx="342">
                  <c:v>-79.46770617</c:v>
                </c:pt>
                <c:pt idx="343">
                  <c:v>-79.46770567</c:v>
                </c:pt>
                <c:pt idx="344">
                  <c:v>-79.46770533</c:v>
                </c:pt>
                <c:pt idx="345">
                  <c:v>-79.46770483</c:v>
                </c:pt>
                <c:pt idx="346">
                  <c:v>-79.46770433</c:v>
                </c:pt>
                <c:pt idx="347">
                  <c:v>-79.467704</c:v>
                </c:pt>
                <c:pt idx="348">
                  <c:v>-79.4677035</c:v>
                </c:pt>
                <c:pt idx="349">
                  <c:v>-79.46770317</c:v>
                </c:pt>
                <c:pt idx="350">
                  <c:v>-79.46770257</c:v>
                </c:pt>
                <c:pt idx="351">
                  <c:v>-79.46770189999998</c:v>
                </c:pt>
                <c:pt idx="352">
                  <c:v>-79.46770137999998</c:v>
                </c:pt>
                <c:pt idx="353">
                  <c:v>-79.46770118</c:v>
                </c:pt>
                <c:pt idx="354">
                  <c:v>-79.46770117</c:v>
                </c:pt>
                <c:pt idx="355">
                  <c:v>-79.46770117</c:v>
                </c:pt>
                <c:pt idx="356">
                  <c:v>-79.46770132</c:v>
                </c:pt>
                <c:pt idx="357">
                  <c:v>-79.46770163</c:v>
                </c:pt>
                <c:pt idx="358">
                  <c:v>-79.4677018</c:v>
                </c:pt>
                <c:pt idx="359">
                  <c:v>-79.4677017</c:v>
                </c:pt>
                <c:pt idx="360">
                  <c:v>-79.4677018</c:v>
                </c:pt>
                <c:pt idx="361">
                  <c:v>-79.46770197</c:v>
                </c:pt>
                <c:pt idx="362">
                  <c:v>-79.46770227</c:v>
                </c:pt>
                <c:pt idx="363">
                  <c:v>-79.4677022</c:v>
                </c:pt>
                <c:pt idx="364">
                  <c:v>-79.46770216999998</c:v>
                </c:pt>
                <c:pt idx="365">
                  <c:v>-79.46770203</c:v>
                </c:pt>
                <c:pt idx="366">
                  <c:v>-79.46770177</c:v>
                </c:pt>
                <c:pt idx="367">
                  <c:v>-79.46770155</c:v>
                </c:pt>
                <c:pt idx="368">
                  <c:v>-79.46770114999998</c:v>
                </c:pt>
                <c:pt idx="369">
                  <c:v>-79.4677003</c:v>
                </c:pt>
                <c:pt idx="370">
                  <c:v>-79.46769988</c:v>
                </c:pt>
                <c:pt idx="371">
                  <c:v>-79.46769937</c:v>
                </c:pt>
                <c:pt idx="372">
                  <c:v>-79.4676987</c:v>
                </c:pt>
                <c:pt idx="373">
                  <c:v>-79.4676982</c:v>
                </c:pt>
                <c:pt idx="374">
                  <c:v>-79.4676975</c:v>
                </c:pt>
                <c:pt idx="375">
                  <c:v>-79.46769677</c:v>
                </c:pt>
                <c:pt idx="376">
                  <c:v>-79.4676961</c:v>
                </c:pt>
                <c:pt idx="377">
                  <c:v>-79.46769523</c:v>
                </c:pt>
                <c:pt idx="378">
                  <c:v>-79.46769423</c:v>
                </c:pt>
                <c:pt idx="379">
                  <c:v>-79.46769323</c:v>
                </c:pt>
                <c:pt idx="380">
                  <c:v>-79.46769213</c:v>
                </c:pt>
                <c:pt idx="381">
                  <c:v>-79.46769117</c:v>
                </c:pt>
                <c:pt idx="382">
                  <c:v>-79.46769025</c:v>
                </c:pt>
                <c:pt idx="383">
                  <c:v>-79.46768975</c:v>
                </c:pt>
                <c:pt idx="384">
                  <c:v>-79.46768933</c:v>
                </c:pt>
                <c:pt idx="385">
                  <c:v>-79.46768867</c:v>
                </c:pt>
                <c:pt idx="386">
                  <c:v>-79.467688</c:v>
                </c:pt>
                <c:pt idx="387">
                  <c:v>-79.46768733</c:v>
                </c:pt>
                <c:pt idx="388">
                  <c:v>-79.46768675</c:v>
                </c:pt>
                <c:pt idx="389">
                  <c:v>-79.46768643</c:v>
                </c:pt>
                <c:pt idx="390">
                  <c:v>-79.46768633</c:v>
                </c:pt>
                <c:pt idx="391">
                  <c:v>-79.46768627</c:v>
                </c:pt>
                <c:pt idx="392">
                  <c:v>-79.46768617</c:v>
                </c:pt>
                <c:pt idx="393">
                  <c:v>-79.46768617</c:v>
                </c:pt>
                <c:pt idx="394">
                  <c:v>-79.46768623</c:v>
                </c:pt>
                <c:pt idx="395">
                  <c:v>-79.46768633</c:v>
                </c:pt>
                <c:pt idx="396">
                  <c:v>-79.46768633</c:v>
                </c:pt>
                <c:pt idx="397">
                  <c:v>-79.46768628</c:v>
                </c:pt>
                <c:pt idx="398">
                  <c:v>-79.46768611999998</c:v>
                </c:pt>
                <c:pt idx="399">
                  <c:v>-79.46768605</c:v>
                </c:pt>
                <c:pt idx="400">
                  <c:v>-79.46768622</c:v>
                </c:pt>
                <c:pt idx="401">
                  <c:v>-79.46768633</c:v>
                </c:pt>
                <c:pt idx="402">
                  <c:v>-79.46768628</c:v>
                </c:pt>
                <c:pt idx="403">
                  <c:v>-79.46768623</c:v>
                </c:pt>
                <c:pt idx="404">
                  <c:v>-79.4676865</c:v>
                </c:pt>
                <c:pt idx="405">
                  <c:v>-79.46768657</c:v>
                </c:pt>
                <c:pt idx="406">
                  <c:v>-79.46768683</c:v>
                </c:pt>
                <c:pt idx="407">
                  <c:v>-79.46768678</c:v>
                </c:pt>
                <c:pt idx="408">
                  <c:v>-79.46768668</c:v>
                </c:pt>
                <c:pt idx="409">
                  <c:v>-79.46768685</c:v>
                </c:pt>
                <c:pt idx="410">
                  <c:v>-79.46768703</c:v>
                </c:pt>
                <c:pt idx="411">
                  <c:v>-79.46768733</c:v>
                </c:pt>
                <c:pt idx="412">
                  <c:v>-79.46768767</c:v>
                </c:pt>
                <c:pt idx="413">
                  <c:v>-79.46768783</c:v>
                </c:pt>
                <c:pt idx="414">
                  <c:v>-79.467688</c:v>
                </c:pt>
                <c:pt idx="415">
                  <c:v>-79.467688</c:v>
                </c:pt>
                <c:pt idx="416">
                  <c:v>-79.46768817</c:v>
                </c:pt>
                <c:pt idx="417">
                  <c:v>-79.46768783</c:v>
                </c:pt>
                <c:pt idx="418">
                  <c:v>-79.46768783</c:v>
                </c:pt>
                <c:pt idx="419">
                  <c:v>-79.4676875</c:v>
                </c:pt>
                <c:pt idx="420">
                  <c:v>-79.46768705</c:v>
                </c:pt>
                <c:pt idx="421">
                  <c:v>-79.4676867</c:v>
                </c:pt>
                <c:pt idx="422">
                  <c:v>-79.46768622</c:v>
                </c:pt>
                <c:pt idx="423">
                  <c:v>-79.46768572</c:v>
                </c:pt>
                <c:pt idx="424">
                  <c:v>-79.46768537</c:v>
                </c:pt>
                <c:pt idx="425">
                  <c:v>-79.46768503</c:v>
                </c:pt>
                <c:pt idx="426">
                  <c:v>-79.4676847</c:v>
                </c:pt>
                <c:pt idx="427">
                  <c:v>-79.46768453</c:v>
                </c:pt>
                <c:pt idx="428">
                  <c:v>-79.4676845</c:v>
                </c:pt>
                <c:pt idx="429">
                  <c:v>-79.46768437</c:v>
                </c:pt>
                <c:pt idx="430">
                  <c:v>-79.46768433</c:v>
                </c:pt>
                <c:pt idx="431">
                  <c:v>-79.46768433</c:v>
                </c:pt>
                <c:pt idx="432">
                  <c:v>-79.46768447</c:v>
                </c:pt>
                <c:pt idx="433">
                  <c:v>-79.46768478</c:v>
                </c:pt>
                <c:pt idx="434">
                  <c:v>-79.46768497</c:v>
                </c:pt>
                <c:pt idx="435">
                  <c:v>-79.467685</c:v>
                </c:pt>
                <c:pt idx="436">
                  <c:v>-79.46768512</c:v>
                </c:pt>
                <c:pt idx="437">
                  <c:v>-79.46768528</c:v>
                </c:pt>
                <c:pt idx="438">
                  <c:v>-79.46768557</c:v>
                </c:pt>
                <c:pt idx="439">
                  <c:v>-79.46768578</c:v>
                </c:pt>
                <c:pt idx="440">
                  <c:v>-79.46768595</c:v>
                </c:pt>
                <c:pt idx="441">
                  <c:v>-79.46768611999998</c:v>
                </c:pt>
                <c:pt idx="442">
                  <c:v>-79.46768628</c:v>
                </c:pt>
                <c:pt idx="443">
                  <c:v>-79.46768633</c:v>
                </c:pt>
                <c:pt idx="444">
                  <c:v>-79.46768633</c:v>
                </c:pt>
                <c:pt idx="445">
                  <c:v>-79.46768633</c:v>
                </c:pt>
                <c:pt idx="446">
                  <c:v>-79.46768623</c:v>
                </c:pt>
                <c:pt idx="447">
                  <c:v>-79.46768607</c:v>
                </c:pt>
                <c:pt idx="448">
                  <c:v>-79.4676859</c:v>
                </c:pt>
                <c:pt idx="449">
                  <c:v>-79.46768573</c:v>
                </c:pt>
                <c:pt idx="450">
                  <c:v>-79.46768557</c:v>
                </c:pt>
                <c:pt idx="451">
                  <c:v>-79.46768533</c:v>
                </c:pt>
                <c:pt idx="452">
                  <c:v>-79.46768517</c:v>
                </c:pt>
                <c:pt idx="453">
                  <c:v>-79.46768517</c:v>
                </c:pt>
                <c:pt idx="454">
                  <c:v>-79.467685</c:v>
                </c:pt>
                <c:pt idx="455">
                  <c:v>-79.46768483</c:v>
                </c:pt>
                <c:pt idx="456">
                  <c:v>-79.46768467</c:v>
                </c:pt>
                <c:pt idx="457">
                  <c:v>-79.46768442</c:v>
                </c:pt>
                <c:pt idx="458">
                  <c:v>-79.46768433</c:v>
                </c:pt>
                <c:pt idx="459">
                  <c:v>-79.46768427</c:v>
                </c:pt>
                <c:pt idx="460">
                  <c:v>-79.46768408</c:v>
                </c:pt>
                <c:pt idx="461">
                  <c:v>-79.46768408</c:v>
                </c:pt>
                <c:pt idx="462">
                  <c:v>-79.46768417</c:v>
                </c:pt>
                <c:pt idx="463">
                  <c:v>-79.46768417</c:v>
                </c:pt>
                <c:pt idx="464">
                  <c:v>-79.46768408</c:v>
                </c:pt>
                <c:pt idx="465">
                  <c:v>-79.46768393</c:v>
                </c:pt>
                <c:pt idx="466">
                  <c:v>-79.46768393</c:v>
                </c:pt>
                <c:pt idx="467">
                  <c:v>-79.467684</c:v>
                </c:pt>
                <c:pt idx="468">
                  <c:v>-79.4676841</c:v>
                </c:pt>
                <c:pt idx="469">
                  <c:v>-79.46768417</c:v>
                </c:pt>
                <c:pt idx="470">
                  <c:v>-79.46768427</c:v>
                </c:pt>
                <c:pt idx="471">
                  <c:v>-79.46768443</c:v>
                </c:pt>
                <c:pt idx="472">
                  <c:v>-79.4676847</c:v>
                </c:pt>
                <c:pt idx="473">
                  <c:v>-79.467685</c:v>
                </c:pt>
                <c:pt idx="474">
                  <c:v>-79.46768525</c:v>
                </c:pt>
                <c:pt idx="475">
                  <c:v>-79.46768542</c:v>
                </c:pt>
                <c:pt idx="476">
                  <c:v>-79.46768567</c:v>
                </c:pt>
                <c:pt idx="477">
                  <c:v>-79.46768617</c:v>
                </c:pt>
                <c:pt idx="478">
                  <c:v>-79.46768658</c:v>
                </c:pt>
                <c:pt idx="479">
                  <c:v>-79.46768675</c:v>
                </c:pt>
                <c:pt idx="480">
                  <c:v>-79.46768692</c:v>
                </c:pt>
                <c:pt idx="481">
                  <c:v>-79.4676872</c:v>
                </c:pt>
                <c:pt idx="482">
                  <c:v>-79.46768757</c:v>
                </c:pt>
                <c:pt idx="483">
                  <c:v>-79.46768767</c:v>
                </c:pt>
                <c:pt idx="484">
                  <c:v>-79.4676878</c:v>
                </c:pt>
                <c:pt idx="485">
                  <c:v>-79.467688</c:v>
                </c:pt>
                <c:pt idx="486">
                  <c:v>-79.46768815</c:v>
                </c:pt>
                <c:pt idx="487">
                  <c:v>-79.46768817</c:v>
                </c:pt>
                <c:pt idx="488">
                  <c:v>-79.46768817</c:v>
                </c:pt>
                <c:pt idx="489">
                  <c:v>-79.46768803</c:v>
                </c:pt>
                <c:pt idx="490">
                  <c:v>-79.46768788</c:v>
                </c:pt>
                <c:pt idx="491">
                  <c:v>-79.46768772</c:v>
                </c:pt>
                <c:pt idx="492">
                  <c:v>-79.46768731999998</c:v>
                </c:pt>
                <c:pt idx="493">
                  <c:v>-79.4676867</c:v>
                </c:pt>
                <c:pt idx="494">
                  <c:v>-79.46768627</c:v>
                </c:pt>
                <c:pt idx="495">
                  <c:v>-79.4676857</c:v>
                </c:pt>
                <c:pt idx="496">
                  <c:v>-79.4676848</c:v>
                </c:pt>
                <c:pt idx="497">
                  <c:v>-79.4676837</c:v>
                </c:pt>
                <c:pt idx="498">
                  <c:v>-79.46768307</c:v>
                </c:pt>
                <c:pt idx="499">
                  <c:v>-79.4676826</c:v>
                </c:pt>
                <c:pt idx="500">
                  <c:v>-79.46768193</c:v>
                </c:pt>
                <c:pt idx="501">
                  <c:v>-79.46768147</c:v>
                </c:pt>
                <c:pt idx="502">
                  <c:v>-79.46768103</c:v>
                </c:pt>
                <c:pt idx="503">
                  <c:v>-79.46768063</c:v>
                </c:pt>
                <c:pt idx="504">
                  <c:v>-79.46768017</c:v>
                </c:pt>
                <c:pt idx="505">
                  <c:v>-79.46767975</c:v>
                </c:pt>
                <c:pt idx="506">
                  <c:v>-79.46767925</c:v>
                </c:pt>
                <c:pt idx="507">
                  <c:v>-79.46767867</c:v>
                </c:pt>
                <c:pt idx="508">
                  <c:v>-79.46767833</c:v>
                </c:pt>
                <c:pt idx="509">
                  <c:v>-79.46767783</c:v>
                </c:pt>
                <c:pt idx="510">
                  <c:v>-79.46767737</c:v>
                </c:pt>
                <c:pt idx="511">
                  <c:v>-79.46767697</c:v>
                </c:pt>
                <c:pt idx="512">
                  <c:v>-79.46767647</c:v>
                </c:pt>
                <c:pt idx="513">
                  <c:v>-79.46767603</c:v>
                </c:pt>
                <c:pt idx="514">
                  <c:v>-79.46767577</c:v>
                </c:pt>
                <c:pt idx="515">
                  <c:v>-79.46767567</c:v>
                </c:pt>
                <c:pt idx="516">
                  <c:v>-79.46767567</c:v>
                </c:pt>
                <c:pt idx="517">
                  <c:v>-79.46767573</c:v>
                </c:pt>
                <c:pt idx="518">
                  <c:v>-79.46767583</c:v>
                </c:pt>
                <c:pt idx="519">
                  <c:v>-79.46767593</c:v>
                </c:pt>
                <c:pt idx="520">
                  <c:v>-79.46767622</c:v>
                </c:pt>
                <c:pt idx="521">
                  <c:v>-79.46767643</c:v>
                </c:pt>
                <c:pt idx="522">
                  <c:v>-79.46767681999998</c:v>
                </c:pt>
                <c:pt idx="523">
                  <c:v>-79.46767732</c:v>
                </c:pt>
                <c:pt idx="524">
                  <c:v>-79.46767782</c:v>
                </c:pt>
                <c:pt idx="525">
                  <c:v>-79.46767827</c:v>
                </c:pt>
                <c:pt idx="526">
                  <c:v>-79.46767857</c:v>
                </c:pt>
                <c:pt idx="527">
                  <c:v>-79.46767887</c:v>
                </c:pt>
                <c:pt idx="528">
                  <c:v>-79.46767903</c:v>
                </c:pt>
                <c:pt idx="529">
                  <c:v>-79.4676792</c:v>
                </c:pt>
                <c:pt idx="530">
                  <c:v>-79.4676794</c:v>
                </c:pt>
                <c:pt idx="531">
                  <c:v>-79.46767973</c:v>
                </c:pt>
                <c:pt idx="532">
                  <c:v>-79.46768007</c:v>
                </c:pt>
                <c:pt idx="533">
                  <c:v>-79.4676804</c:v>
                </c:pt>
                <c:pt idx="534">
                  <c:v>-79.4676807</c:v>
                </c:pt>
                <c:pt idx="535">
                  <c:v>-79.46768102</c:v>
                </c:pt>
                <c:pt idx="536">
                  <c:v>-79.46768118</c:v>
                </c:pt>
                <c:pt idx="537">
                  <c:v>-79.46768133</c:v>
                </c:pt>
                <c:pt idx="538">
                  <c:v>-79.46768133</c:v>
                </c:pt>
                <c:pt idx="539">
                  <c:v>-79.46768131999998</c:v>
                </c:pt>
                <c:pt idx="540">
                  <c:v>-79.46768117</c:v>
                </c:pt>
                <c:pt idx="541">
                  <c:v>-79.46768117</c:v>
                </c:pt>
                <c:pt idx="542">
                  <c:v>-79.46768117</c:v>
                </c:pt>
                <c:pt idx="543">
                  <c:v>-79.46768115</c:v>
                </c:pt>
                <c:pt idx="544">
                  <c:v>-79.46768102</c:v>
                </c:pt>
                <c:pt idx="545">
                  <c:v>-79.46768115</c:v>
                </c:pt>
                <c:pt idx="546">
                  <c:v>-79.467681</c:v>
                </c:pt>
                <c:pt idx="547">
                  <c:v>-79.467681</c:v>
                </c:pt>
                <c:pt idx="548">
                  <c:v>-79.46768098</c:v>
                </c:pt>
                <c:pt idx="549">
                  <c:v>-79.46768082</c:v>
                </c:pt>
                <c:pt idx="550">
                  <c:v>-79.46768067</c:v>
                </c:pt>
                <c:pt idx="551">
                  <c:v>-79.4676805</c:v>
                </c:pt>
                <c:pt idx="552">
                  <c:v>-79.46768017</c:v>
                </c:pt>
                <c:pt idx="553">
                  <c:v>-79.4676795</c:v>
                </c:pt>
                <c:pt idx="554">
                  <c:v>-79.467679</c:v>
                </c:pt>
                <c:pt idx="555">
                  <c:v>-79.46767833</c:v>
                </c:pt>
                <c:pt idx="556">
                  <c:v>-79.46767783</c:v>
                </c:pt>
                <c:pt idx="557">
                  <c:v>-79.46767733</c:v>
                </c:pt>
                <c:pt idx="558">
                  <c:v>-79.46767667</c:v>
                </c:pt>
                <c:pt idx="559">
                  <c:v>-79.46767592</c:v>
                </c:pt>
                <c:pt idx="560">
                  <c:v>-79.46767523</c:v>
                </c:pt>
                <c:pt idx="561">
                  <c:v>-79.46767442</c:v>
                </c:pt>
                <c:pt idx="562">
                  <c:v>-79.46767358</c:v>
                </c:pt>
                <c:pt idx="563">
                  <c:v>-79.4676726</c:v>
                </c:pt>
                <c:pt idx="564">
                  <c:v>-79.46767175</c:v>
                </c:pt>
                <c:pt idx="565">
                  <c:v>-79.46767107</c:v>
                </c:pt>
                <c:pt idx="566">
                  <c:v>-79.4676702</c:v>
                </c:pt>
                <c:pt idx="567">
                  <c:v>-79.4676688</c:v>
                </c:pt>
                <c:pt idx="568">
                  <c:v>-79.46766837</c:v>
                </c:pt>
                <c:pt idx="569">
                  <c:v>-79.4676678</c:v>
                </c:pt>
                <c:pt idx="570">
                  <c:v>-79.467667</c:v>
                </c:pt>
                <c:pt idx="571">
                  <c:v>-79.4676659</c:v>
                </c:pt>
                <c:pt idx="572">
                  <c:v>-79.46766393</c:v>
                </c:pt>
                <c:pt idx="573">
                  <c:v>-79.4676623</c:v>
                </c:pt>
                <c:pt idx="574">
                  <c:v>-79.46766188</c:v>
                </c:pt>
                <c:pt idx="575">
                  <c:v>-79.46766113</c:v>
                </c:pt>
                <c:pt idx="576">
                  <c:v>-79.4676599</c:v>
                </c:pt>
                <c:pt idx="577">
                  <c:v>-79.46765868</c:v>
                </c:pt>
                <c:pt idx="578">
                  <c:v>-79.46765763</c:v>
                </c:pt>
                <c:pt idx="579">
                  <c:v>-79.46765675</c:v>
                </c:pt>
                <c:pt idx="580">
                  <c:v>-79.46765638</c:v>
                </c:pt>
                <c:pt idx="581">
                  <c:v>-79.46765653</c:v>
                </c:pt>
                <c:pt idx="582">
                  <c:v>-79.46765707</c:v>
                </c:pt>
                <c:pt idx="583">
                  <c:v>-79.46765788</c:v>
                </c:pt>
                <c:pt idx="584">
                  <c:v>-79.4676585</c:v>
                </c:pt>
                <c:pt idx="585">
                  <c:v>-79.4676585</c:v>
                </c:pt>
                <c:pt idx="586">
                  <c:v>-79.4676585</c:v>
                </c:pt>
                <c:pt idx="587">
                  <c:v>-79.46765852</c:v>
                </c:pt>
                <c:pt idx="588">
                  <c:v>-79.46765867</c:v>
                </c:pt>
                <c:pt idx="589">
                  <c:v>-79.46765867</c:v>
                </c:pt>
                <c:pt idx="590">
                  <c:v>-79.4676585</c:v>
                </c:pt>
                <c:pt idx="591">
                  <c:v>-79.4676585</c:v>
                </c:pt>
                <c:pt idx="592">
                  <c:v>-79.4676585</c:v>
                </c:pt>
                <c:pt idx="593">
                  <c:v>-79.4676585</c:v>
                </c:pt>
                <c:pt idx="594">
                  <c:v>-79.46765843</c:v>
                </c:pt>
                <c:pt idx="595">
                  <c:v>-79.46765833</c:v>
                </c:pt>
                <c:pt idx="596">
                  <c:v>-79.46765848</c:v>
                </c:pt>
                <c:pt idx="597">
                  <c:v>-79.46765835</c:v>
                </c:pt>
                <c:pt idx="598">
                  <c:v>-79.46765833</c:v>
                </c:pt>
                <c:pt idx="599">
                  <c:v>-79.4676582</c:v>
                </c:pt>
                <c:pt idx="600">
                  <c:v>-79.46765817</c:v>
                </c:pt>
                <c:pt idx="601">
                  <c:v>-79.46765803</c:v>
                </c:pt>
                <c:pt idx="602">
                  <c:v>-79.4676576</c:v>
                </c:pt>
                <c:pt idx="603">
                  <c:v>-79.46765723</c:v>
                </c:pt>
                <c:pt idx="604">
                  <c:v>-79.4676569</c:v>
                </c:pt>
                <c:pt idx="605">
                  <c:v>-79.46765648</c:v>
                </c:pt>
                <c:pt idx="606">
                  <c:v>-79.46765598</c:v>
                </c:pt>
                <c:pt idx="607">
                  <c:v>-79.46765525</c:v>
                </c:pt>
                <c:pt idx="608">
                  <c:v>-79.46765465</c:v>
                </c:pt>
                <c:pt idx="609">
                  <c:v>-79.46765415</c:v>
                </c:pt>
                <c:pt idx="610">
                  <c:v>-79.46765365</c:v>
                </c:pt>
                <c:pt idx="611">
                  <c:v>-79.46765315</c:v>
                </c:pt>
                <c:pt idx="612">
                  <c:v>-79.4676525</c:v>
                </c:pt>
                <c:pt idx="613">
                  <c:v>-79.467652</c:v>
                </c:pt>
                <c:pt idx="614">
                  <c:v>-79.4676517</c:v>
                </c:pt>
                <c:pt idx="615">
                  <c:v>-79.46765122</c:v>
                </c:pt>
                <c:pt idx="616">
                  <c:v>-79.46765132</c:v>
                </c:pt>
                <c:pt idx="617">
                  <c:v>-79.46765118</c:v>
                </c:pt>
                <c:pt idx="618">
                  <c:v>-79.46765117</c:v>
                </c:pt>
                <c:pt idx="619">
                  <c:v>-79.46765087</c:v>
                </c:pt>
                <c:pt idx="620">
                  <c:v>-79.46765068</c:v>
                </c:pt>
                <c:pt idx="621">
                  <c:v>-79.46765052</c:v>
                </c:pt>
                <c:pt idx="622">
                  <c:v>-79.46764997</c:v>
                </c:pt>
                <c:pt idx="623">
                  <c:v>-79.46764943</c:v>
                </c:pt>
                <c:pt idx="624">
                  <c:v>-79.46764907</c:v>
                </c:pt>
                <c:pt idx="625">
                  <c:v>-79.4676486</c:v>
                </c:pt>
                <c:pt idx="626">
                  <c:v>-79.46764837</c:v>
                </c:pt>
                <c:pt idx="627">
                  <c:v>-79.46764793</c:v>
                </c:pt>
                <c:pt idx="628">
                  <c:v>-79.46764703</c:v>
                </c:pt>
                <c:pt idx="629">
                  <c:v>-79.46764617</c:v>
                </c:pt>
                <c:pt idx="630">
                  <c:v>-79.46764577</c:v>
                </c:pt>
                <c:pt idx="631">
                  <c:v>-79.46764555</c:v>
                </c:pt>
                <c:pt idx="632">
                  <c:v>-79.46764492</c:v>
                </c:pt>
                <c:pt idx="633">
                  <c:v>-79.46764432</c:v>
                </c:pt>
                <c:pt idx="634">
                  <c:v>-79.46764393</c:v>
                </c:pt>
                <c:pt idx="635">
                  <c:v>-79.46764383</c:v>
                </c:pt>
                <c:pt idx="636">
                  <c:v>-79.46764407</c:v>
                </c:pt>
                <c:pt idx="637">
                  <c:v>-79.46764437</c:v>
                </c:pt>
                <c:pt idx="638">
                  <c:v>-79.4676449</c:v>
                </c:pt>
                <c:pt idx="639">
                  <c:v>-79.46764567</c:v>
                </c:pt>
                <c:pt idx="640">
                  <c:v>-79.467647</c:v>
                </c:pt>
                <c:pt idx="641">
                  <c:v>-79.46764797</c:v>
                </c:pt>
                <c:pt idx="642">
                  <c:v>-79.46764887</c:v>
                </c:pt>
                <c:pt idx="643">
                  <c:v>-79.46764993</c:v>
                </c:pt>
                <c:pt idx="644">
                  <c:v>-79.46765123</c:v>
                </c:pt>
                <c:pt idx="645">
                  <c:v>-79.467653</c:v>
                </c:pt>
                <c:pt idx="646">
                  <c:v>-79.4676546</c:v>
                </c:pt>
                <c:pt idx="647">
                  <c:v>-79.4676556</c:v>
                </c:pt>
                <c:pt idx="648">
                  <c:v>-79.4676571</c:v>
                </c:pt>
                <c:pt idx="649">
                  <c:v>-79.46765813</c:v>
                </c:pt>
                <c:pt idx="650">
                  <c:v>-79.46765893</c:v>
                </c:pt>
                <c:pt idx="651">
                  <c:v>-79.46766003</c:v>
                </c:pt>
                <c:pt idx="652">
                  <c:v>-79.46766073</c:v>
                </c:pt>
                <c:pt idx="653">
                  <c:v>-79.46766177</c:v>
                </c:pt>
                <c:pt idx="654">
                  <c:v>-79.46766217</c:v>
                </c:pt>
                <c:pt idx="655">
                  <c:v>-79.4676628</c:v>
                </c:pt>
                <c:pt idx="656">
                  <c:v>-79.4676627</c:v>
                </c:pt>
                <c:pt idx="657">
                  <c:v>-79.46766277</c:v>
                </c:pt>
                <c:pt idx="658">
                  <c:v>-79.4676624</c:v>
                </c:pt>
                <c:pt idx="659">
                  <c:v>-79.4676619</c:v>
                </c:pt>
                <c:pt idx="660">
                  <c:v>-79.46766147</c:v>
                </c:pt>
                <c:pt idx="661">
                  <c:v>-79.4676611</c:v>
                </c:pt>
                <c:pt idx="662">
                  <c:v>-79.46766052</c:v>
                </c:pt>
                <c:pt idx="663">
                  <c:v>-79.46766087</c:v>
                </c:pt>
                <c:pt idx="664">
                  <c:v>-79.467661</c:v>
                </c:pt>
                <c:pt idx="665">
                  <c:v>-79.467661</c:v>
                </c:pt>
                <c:pt idx="666">
                  <c:v>-79.4676609</c:v>
                </c:pt>
                <c:pt idx="667">
                  <c:v>-79.46766063</c:v>
                </c:pt>
                <c:pt idx="668">
                  <c:v>-79.4676605</c:v>
                </c:pt>
                <c:pt idx="669">
                  <c:v>-79.4676603</c:v>
                </c:pt>
                <c:pt idx="670">
                  <c:v>-79.46765993</c:v>
                </c:pt>
                <c:pt idx="671">
                  <c:v>-79.46765963</c:v>
                </c:pt>
                <c:pt idx="672">
                  <c:v>-79.46765933</c:v>
                </c:pt>
                <c:pt idx="673">
                  <c:v>-79.4676594</c:v>
                </c:pt>
                <c:pt idx="674">
                  <c:v>-79.46765957</c:v>
                </c:pt>
                <c:pt idx="675">
                  <c:v>-79.46765987</c:v>
                </c:pt>
                <c:pt idx="676">
                  <c:v>-79.46766022</c:v>
                </c:pt>
                <c:pt idx="677">
                  <c:v>-79.4676606</c:v>
                </c:pt>
                <c:pt idx="678">
                  <c:v>-79.46766067</c:v>
                </c:pt>
                <c:pt idx="679">
                  <c:v>-79.46766078</c:v>
                </c:pt>
                <c:pt idx="680">
                  <c:v>-79.4676613</c:v>
                </c:pt>
                <c:pt idx="681">
                  <c:v>-79.4676615</c:v>
                </c:pt>
                <c:pt idx="682">
                  <c:v>-79.46766197</c:v>
                </c:pt>
                <c:pt idx="683">
                  <c:v>-79.46766228</c:v>
                </c:pt>
                <c:pt idx="684">
                  <c:v>-79.46766273</c:v>
                </c:pt>
                <c:pt idx="685">
                  <c:v>-79.467663</c:v>
                </c:pt>
                <c:pt idx="686">
                  <c:v>-79.467663</c:v>
                </c:pt>
                <c:pt idx="687">
                  <c:v>-79.467663</c:v>
                </c:pt>
                <c:pt idx="688">
                  <c:v>-79.467663</c:v>
                </c:pt>
                <c:pt idx="689">
                  <c:v>-79.467663</c:v>
                </c:pt>
                <c:pt idx="690">
                  <c:v>-79.4676629</c:v>
                </c:pt>
                <c:pt idx="691">
                  <c:v>-79.46766243</c:v>
                </c:pt>
                <c:pt idx="692">
                  <c:v>-79.46766208</c:v>
                </c:pt>
                <c:pt idx="693">
                  <c:v>-79.46766192</c:v>
                </c:pt>
                <c:pt idx="694">
                  <c:v>-79.46766167</c:v>
                </c:pt>
                <c:pt idx="695">
                  <c:v>-79.46766125</c:v>
                </c:pt>
                <c:pt idx="696">
                  <c:v>-79.46766075</c:v>
                </c:pt>
                <c:pt idx="697">
                  <c:v>-79.46766017</c:v>
                </c:pt>
                <c:pt idx="698">
                  <c:v>-79.46765983</c:v>
                </c:pt>
                <c:pt idx="699">
                  <c:v>-79.46765967</c:v>
                </c:pt>
                <c:pt idx="700">
                  <c:v>-79.46765957</c:v>
                </c:pt>
                <c:pt idx="701">
                  <c:v>-79.46765973</c:v>
                </c:pt>
                <c:pt idx="702">
                  <c:v>-79.46765997</c:v>
                </c:pt>
                <c:pt idx="703">
                  <c:v>-79.46766023</c:v>
                </c:pt>
                <c:pt idx="704">
                  <c:v>-79.46766047</c:v>
                </c:pt>
                <c:pt idx="705">
                  <c:v>-79.4676608</c:v>
                </c:pt>
                <c:pt idx="706">
                  <c:v>-79.46766113</c:v>
                </c:pt>
                <c:pt idx="707">
                  <c:v>-79.46766153</c:v>
                </c:pt>
                <c:pt idx="708">
                  <c:v>-79.46766215</c:v>
                </c:pt>
                <c:pt idx="709">
                  <c:v>-79.4676627</c:v>
                </c:pt>
                <c:pt idx="710">
                  <c:v>-79.4676634</c:v>
                </c:pt>
                <c:pt idx="711">
                  <c:v>-79.4676635</c:v>
                </c:pt>
                <c:pt idx="712">
                  <c:v>-79.4676638</c:v>
                </c:pt>
                <c:pt idx="713">
                  <c:v>-79.4676643</c:v>
                </c:pt>
                <c:pt idx="714">
                  <c:v>-79.467665</c:v>
                </c:pt>
                <c:pt idx="715">
                  <c:v>-79.46766543</c:v>
                </c:pt>
                <c:pt idx="716">
                  <c:v>-79.46766558</c:v>
                </c:pt>
                <c:pt idx="717">
                  <c:v>-79.46766583</c:v>
                </c:pt>
                <c:pt idx="718">
                  <c:v>-79.467666</c:v>
                </c:pt>
                <c:pt idx="719">
                  <c:v>-79.46766592</c:v>
                </c:pt>
                <c:pt idx="720">
                  <c:v>-79.46766575</c:v>
                </c:pt>
                <c:pt idx="721">
                  <c:v>-79.4676655</c:v>
                </c:pt>
                <c:pt idx="722">
                  <c:v>-79.46766513</c:v>
                </c:pt>
                <c:pt idx="723">
                  <c:v>-79.46766463</c:v>
                </c:pt>
                <c:pt idx="724">
                  <c:v>-79.4676642</c:v>
                </c:pt>
                <c:pt idx="725">
                  <c:v>-79.46766393</c:v>
                </c:pt>
                <c:pt idx="726">
                  <c:v>-79.46766377</c:v>
                </c:pt>
                <c:pt idx="727">
                  <c:v>-79.46766353</c:v>
                </c:pt>
                <c:pt idx="728">
                  <c:v>-79.46766327</c:v>
                </c:pt>
                <c:pt idx="729">
                  <c:v>-79.4676631</c:v>
                </c:pt>
                <c:pt idx="730">
                  <c:v>-79.46766287</c:v>
                </c:pt>
                <c:pt idx="731">
                  <c:v>-79.46766262</c:v>
                </c:pt>
                <c:pt idx="732">
                  <c:v>-79.4676625</c:v>
                </c:pt>
                <c:pt idx="733">
                  <c:v>-79.4676624</c:v>
                </c:pt>
                <c:pt idx="734">
                  <c:v>-79.46766217</c:v>
                </c:pt>
                <c:pt idx="735">
                  <c:v>-79.46766217</c:v>
                </c:pt>
                <c:pt idx="736">
                  <c:v>-79.46766232</c:v>
                </c:pt>
                <c:pt idx="737">
                  <c:v>-79.46766292</c:v>
                </c:pt>
                <c:pt idx="738">
                  <c:v>-79.4676636</c:v>
                </c:pt>
                <c:pt idx="739">
                  <c:v>-79.4676642</c:v>
                </c:pt>
                <c:pt idx="740">
                  <c:v>-79.4676652</c:v>
                </c:pt>
                <c:pt idx="741">
                  <c:v>-79.4676661</c:v>
                </c:pt>
                <c:pt idx="742">
                  <c:v>-79.46766677</c:v>
                </c:pt>
                <c:pt idx="743">
                  <c:v>-79.46766793</c:v>
                </c:pt>
                <c:pt idx="744">
                  <c:v>-79.46766847</c:v>
                </c:pt>
                <c:pt idx="745">
                  <c:v>-79.46766913</c:v>
                </c:pt>
                <c:pt idx="746">
                  <c:v>-79.46766973</c:v>
                </c:pt>
                <c:pt idx="747">
                  <c:v>-79.46767042</c:v>
                </c:pt>
                <c:pt idx="748">
                  <c:v>-79.46767123</c:v>
                </c:pt>
                <c:pt idx="749">
                  <c:v>-79.46767192</c:v>
                </c:pt>
                <c:pt idx="750">
                  <c:v>-79.46767275</c:v>
                </c:pt>
                <c:pt idx="751">
                  <c:v>-79.4676736</c:v>
                </c:pt>
                <c:pt idx="752">
                  <c:v>-79.46767458</c:v>
                </c:pt>
                <c:pt idx="753">
                  <c:v>-79.46767542</c:v>
                </c:pt>
                <c:pt idx="754">
                  <c:v>-79.46767617</c:v>
                </c:pt>
                <c:pt idx="755">
                  <c:v>-79.46767717</c:v>
                </c:pt>
                <c:pt idx="756">
                  <c:v>-79.467678</c:v>
                </c:pt>
                <c:pt idx="757">
                  <c:v>-79.46767867</c:v>
                </c:pt>
                <c:pt idx="758">
                  <c:v>-79.4676795</c:v>
                </c:pt>
                <c:pt idx="759">
                  <c:v>-79.46768017</c:v>
                </c:pt>
                <c:pt idx="760">
                  <c:v>-79.46768067</c:v>
                </c:pt>
                <c:pt idx="761">
                  <c:v>-79.46768133</c:v>
                </c:pt>
                <c:pt idx="762">
                  <c:v>-79.46768163</c:v>
                </c:pt>
                <c:pt idx="763">
                  <c:v>-79.46768212</c:v>
                </c:pt>
                <c:pt idx="764">
                  <c:v>-79.46768262</c:v>
                </c:pt>
                <c:pt idx="765">
                  <c:v>-79.46768297</c:v>
                </c:pt>
                <c:pt idx="766">
                  <c:v>-79.46768315</c:v>
                </c:pt>
                <c:pt idx="767">
                  <c:v>-79.46768377</c:v>
                </c:pt>
                <c:pt idx="768">
                  <c:v>-79.46768398</c:v>
                </c:pt>
                <c:pt idx="769">
                  <c:v>-79.46768475</c:v>
                </c:pt>
                <c:pt idx="770">
                  <c:v>-79.46768523</c:v>
                </c:pt>
                <c:pt idx="771">
                  <c:v>-79.46768573</c:v>
                </c:pt>
                <c:pt idx="772">
                  <c:v>-79.4676865</c:v>
                </c:pt>
                <c:pt idx="773">
                  <c:v>-79.46768667</c:v>
                </c:pt>
                <c:pt idx="774">
                  <c:v>-79.46768693</c:v>
                </c:pt>
                <c:pt idx="775">
                  <c:v>-79.46768753</c:v>
                </c:pt>
                <c:pt idx="776">
                  <c:v>-79.46768793</c:v>
                </c:pt>
                <c:pt idx="777">
                  <c:v>-79.46768827</c:v>
                </c:pt>
                <c:pt idx="778">
                  <c:v>-79.46768845</c:v>
                </c:pt>
                <c:pt idx="779">
                  <c:v>-79.46768862</c:v>
                </c:pt>
                <c:pt idx="780">
                  <c:v>-79.46768855</c:v>
                </c:pt>
                <c:pt idx="781">
                  <c:v>-79.4676885</c:v>
                </c:pt>
                <c:pt idx="782">
                  <c:v>-79.46768838</c:v>
                </c:pt>
                <c:pt idx="783">
                  <c:v>-79.46768822</c:v>
                </c:pt>
                <c:pt idx="784">
                  <c:v>-79.46768817</c:v>
                </c:pt>
                <c:pt idx="785">
                  <c:v>-79.46768837</c:v>
                </c:pt>
                <c:pt idx="786">
                  <c:v>-79.4676885</c:v>
                </c:pt>
                <c:pt idx="787">
                  <c:v>-79.4676884</c:v>
                </c:pt>
                <c:pt idx="788">
                  <c:v>-79.46768823</c:v>
                </c:pt>
                <c:pt idx="789">
                  <c:v>-79.46768757</c:v>
                </c:pt>
                <c:pt idx="790">
                  <c:v>-79.46768663</c:v>
                </c:pt>
                <c:pt idx="791">
                  <c:v>-79.4676861</c:v>
                </c:pt>
                <c:pt idx="792">
                  <c:v>-79.4676856</c:v>
                </c:pt>
                <c:pt idx="793">
                  <c:v>-79.46768513</c:v>
                </c:pt>
                <c:pt idx="794">
                  <c:v>-79.46768447</c:v>
                </c:pt>
                <c:pt idx="795">
                  <c:v>-79.46768367</c:v>
                </c:pt>
                <c:pt idx="796">
                  <c:v>-79.46768248</c:v>
                </c:pt>
                <c:pt idx="797">
                  <c:v>-79.4676808</c:v>
                </c:pt>
                <c:pt idx="798">
                  <c:v>-79.46767618</c:v>
                </c:pt>
                <c:pt idx="799">
                  <c:v>-79.46766367</c:v>
                </c:pt>
                <c:pt idx="800">
                  <c:v>-79.46764607</c:v>
                </c:pt>
                <c:pt idx="801">
                  <c:v>-79.46762447</c:v>
                </c:pt>
                <c:pt idx="802">
                  <c:v>-79.4676076</c:v>
                </c:pt>
                <c:pt idx="803">
                  <c:v>-79.4676013</c:v>
                </c:pt>
                <c:pt idx="804">
                  <c:v>-79.46760047</c:v>
                </c:pt>
                <c:pt idx="805">
                  <c:v>-79.4676003</c:v>
                </c:pt>
                <c:pt idx="806">
                  <c:v>-79.4676001</c:v>
                </c:pt>
                <c:pt idx="807">
                  <c:v>-79.4675997</c:v>
                </c:pt>
                <c:pt idx="808">
                  <c:v>-79.4675991</c:v>
                </c:pt>
                <c:pt idx="809">
                  <c:v>-79.46759973</c:v>
                </c:pt>
                <c:pt idx="810">
                  <c:v>-79.46760382</c:v>
                </c:pt>
                <c:pt idx="811">
                  <c:v>-79.46760692</c:v>
                </c:pt>
                <c:pt idx="812">
                  <c:v>-79.46760945</c:v>
                </c:pt>
                <c:pt idx="813">
                  <c:v>-79.46761295</c:v>
                </c:pt>
                <c:pt idx="814">
                  <c:v>-79.46761925</c:v>
                </c:pt>
                <c:pt idx="815">
                  <c:v>-79.46762185</c:v>
                </c:pt>
                <c:pt idx="816">
                  <c:v>-79.46762243</c:v>
                </c:pt>
                <c:pt idx="817">
                  <c:v>-79.46762295</c:v>
                </c:pt>
                <c:pt idx="818">
                  <c:v>-79.4676211</c:v>
                </c:pt>
                <c:pt idx="819">
                  <c:v>-79.46761462</c:v>
                </c:pt>
                <c:pt idx="820">
                  <c:v>-79.46760328</c:v>
                </c:pt>
                <c:pt idx="821">
                  <c:v>-79.46759043</c:v>
                </c:pt>
                <c:pt idx="822">
                  <c:v>-79.46757551999998</c:v>
                </c:pt>
                <c:pt idx="823">
                  <c:v>-79.46756112</c:v>
                </c:pt>
                <c:pt idx="824">
                  <c:v>-79.46754851999998</c:v>
                </c:pt>
                <c:pt idx="825">
                  <c:v>-79.4675407</c:v>
                </c:pt>
                <c:pt idx="826">
                  <c:v>-79.46753358</c:v>
                </c:pt>
                <c:pt idx="827">
                  <c:v>-79.4675292</c:v>
                </c:pt>
                <c:pt idx="828">
                  <c:v>-79.46752503</c:v>
                </c:pt>
                <c:pt idx="829">
                  <c:v>-79.46752372</c:v>
                </c:pt>
                <c:pt idx="830">
                  <c:v>-79.46752395</c:v>
                </c:pt>
                <c:pt idx="831">
                  <c:v>-79.46752503</c:v>
                </c:pt>
                <c:pt idx="832">
                  <c:v>-79.46752533</c:v>
                </c:pt>
                <c:pt idx="833">
                  <c:v>-79.4675255</c:v>
                </c:pt>
                <c:pt idx="834">
                  <c:v>-79.46752683</c:v>
                </c:pt>
                <c:pt idx="835">
                  <c:v>-79.46752762</c:v>
                </c:pt>
                <c:pt idx="836">
                  <c:v>-79.46752302</c:v>
                </c:pt>
                <c:pt idx="837">
                  <c:v>-79.4675209</c:v>
                </c:pt>
                <c:pt idx="838">
                  <c:v>-79.46751831999998</c:v>
                </c:pt>
                <c:pt idx="839">
                  <c:v>-79.46751802</c:v>
                </c:pt>
                <c:pt idx="840">
                  <c:v>-79.46751665</c:v>
                </c:pt>
                <c:pt idx="841">
                  <c:v>-79.46751735</c:v>
                </c:pt>
                <c:pt idx="842">
                  <c:v>-79.46751462</c:v>
                </c:pt>
                <c:pt idx="843">
                  <c:v>-79.46751067</c:v>
                </c:pt>
                <c:pt idx="844">
                  <c:v>-79.46750847</c:v>
                </c:pt>
                <c:pt idx="845">
                  <c:v>-79.46750737</c:v>
                </c:pt>
                <c:pt idx="846">
                  <c:v>-79.46750525</c:v>
                </c:pt>
                <c:pt idx="847">
                  <c:v>-79.46750402</c:v>
                </c:pt>
                <c:pt idx="848">
                  <c:v>-79.46750365</c:v>
                </c:pt>
                <c:pt idx="849">
                  <c:v>-79.46750325</c:v>
                </c:pt>
                <c:pt idx="850">
                  <c:v>-79.46750323</c:v>
                </c:pt>
                <c:pt idx="851">
                  <c:v>-79.46750225</c:v>
                </c:pt>
                <c:pt idx="852">
                  <c:v>-79.46750007</c:v>
                </c:pt>
                <c:pt idx="853">
                  <c:v>-79.4674995</c:v>
                </c:pt>
                <c:pt idx="854">
                  <c:v>-79.46750027</c:v>
                </c:pt>
                <c:pt idx="855">
                  <c:v>-79.46750402</c:v>
                </c:pt>
                <c:pt idx="856">
                  <c:v>-79.46750562</c:v>
                </c:pt>
                <c:pt idx="857">
                  <c:v>-79.46750648</c:v>
                </c:pt>
                <c:pt idx="858">
                  <c:v>-79.46750978</c:v>
                </c:pt>
                <c:pt idx="859">
                  <c:v>-79.46751693</c:v>
                </c:pt>
                <c:pt idx="860">
                  <c:v>-79.46752733</c:v>
                </c:pt>
                <c:pt idx="861">
                  <c:v>-79.46753663</c:v>
                </c:pt>
                <c:pt idx="862">
                  <c:v>-79.46754665</c:v>
                </c:pt>
                <c:pt idx="863">
                  <c:v>-79.46755673</c:v>
                </c:pt>
                <c:pt idx="864">
                  <c:v>-79.46756702</c:v>
                </c:pt>
                <c:pt idx="865">
                  <c:v>-79.4675778</c:v>
                </c:pt>
                <c:pt idx="866">
                  <c:v>-79.4675945</c:v>
                </c:pt>
                <c:pt idx="867">
                  <c:v>-79.46761015</c:v>
                </c:pt>
                <c:pt idx="868">
                  <c:v>-79.46762833</c:v>
                </c:pt>
                <c:pt idx="869">
                  <c:v>-79.46764762</c:v>
                </c:pt>
                <c:pt idx="870">
                  <c:v>-79.46766883</c:v>
                </c:pt>
                <c:pt idx="871">
                  <c:v>-79.46769317</c:v>
                </c:pt>
                <c:pt idx="872">
                  <c:v>-79.46771789999998</c:v>
                </c:pt>
                <c:pt idx="873">
                  <c:v>-79.46774057999998</c:v>
                </c:pt>
                <c:pt idx="874">
                  <c:v>-79.46776377</c:v>
                </c:pt>
                <c:pt idx="875">
                  <c:v>-79.46778745</c:v>
                </c:pt>
                <c:pt idx="876">
                  <c:v>-79.46781098</c:v>
                </c:pt>
                <c:pt idx="877">
                  <c:v>-79.46783033</c:v>
                </c:pt>
                <c:pt idx="878">
                  <c:v>-79.46784872</c:v>
                </c:pt>
                <c:pt idx="879">
                  <c:v>-79.46786965</c:v>
                </c:pt>
                <c:pt idx="880">
                  <c:v>-79.46789157</c:v>
                </c:pt>
                <c:pt idx="881">
                  <c:v>-79.46791303</c:v>
                </c:pt>
                <c:pt idx="882">
                  <c:v>-79.46793308</c:v>
                </c:pt>
                <c:pt idx="883">
                  <c:v>-79.46795653</c:v>
                </c:pt>
                <c:pt idx="884">
                  <c:v>-79.46798013</c:v>
                </c:pt>
                <c:pt idx="885">
                  <c:v>-79.46799897</c:v>
                </c:pt>
                <c:pt idx="886">
                  <c:v>-79.46801695</c:v>
                </c:pt>
                <c:pt idx="887">
                  <c:v>-79.46803948</c:v>
                </c:pt>
                <c:pt idx="888">
                  <c:v>-79.46805948</c:v>
                </c:pt>
                <c:pt idx="889">
                  <c:v>-79.46807397</c:v>
                </c:pt>
                <c:pt idx="890">
                  <c:v>-79.4680857</c:v>
                </c:pt>
                <c:pt idx="891">
                  <c:v>-79.46810037</c:v>
                </c:pt>
                <c:pt idx="892">
                  <c:v>-79.46811701999998</c:v>
                </c:pt>
                <c:pt idx="893">
                  <c:v>-79.46813343</c:v>
                </c:pt>
                <c:pt idx="894">
                  <c:v>-79.46814933</c:v>
                </c:pt>
                <c:pt idx="895">
                  <c:v>-79.46816137</c:v>
                </c:pt>
                <c:pt idx="896">
                  <c:v>-79.46817477</c:v>
                </c:pt>
                <c:pt idx="897">
                  <c:v>-79.46818754999998</c:v>
                </c:pt>
                <c:pt idx="898">
                  <c:v>-79.4682021</c:v>
                </c:pt>
                <c:pt idx="899">
                  <c:v>-79.46821725</c:v>
                </c:pt>
              </c:numCache>
            </c:numRef>
          </c:xVal>
          <c:yVal>
            <c:numRef>
              <c:f>'CRUISER2015_GPS_2015-07-29_GPRM'!$D$18002:$D$18901</c:f>
              <c:numCache>
                <c:formatCode>General</c:formatCode>
                <c:ptCount val="900"/>
                <c:pt idx="0">
                  <c:v>43.78091118</c:v>
                </c:pt>
                <c:pt idx="1">
                  <c:v>43.78091083</c:v>
                </c:pt>
                <c:pt idx="2">
                  <c:v>43.78091067</c:v>
                </c:pt>
                <c:pt idx="3">
                  <c:v>43.7809105</c:v>
                </c:pt>
                <c:pt idx="4">
                  <c:v>43.78091</c:v>
                </c:pt>
                <c:pt idx="5">
                  <c:v>43.78090985</c:v>
                </c:pt>
                <c:pt idx="6">
                  <c:v>43.78090953</c:v>
                </c:pt>
                <c:pt idx="7">
                  <c:v>43.7809095</c:v>
                </c:pt>
                <c:pt idx="8">
                  <c:v>43.78090920000001</c:v>
                </c:pt>
                <c:pt idx="9">
                  <c:v>43.78090932</c:v>
                </c:pt>
                <c:pt idx="10">
                  <c:v>43.78090933</c:v>
                </c:pt>
                <c:pt idx="11">
                  <c:v>43.78090963</c:v>
                </c:pt>
                <c:pt idx="12">
                  <c:v>43.78090982</c:v>
                </c:pt>
                <c:pt idx="13">
                  <c:v>43.7809101</c:v>
                </c:pt>
                <c:pt idx="14">
                  <c:v>43.7809103</c:v>
                </c:pt>
                <c:pt idx="15">
                  <c:v>43.7809106</c:v>
                </c:pt>
                <c:pt idx="16">
                  <c:v>43.78091052</c:v>
                </c:pt>
                <c:pt idx="17">
                  <c:v>43.78091033</c:v>
                </c:pt>
                <c:pt idx="18">
                  <c:v>43.78091018</c:v>
                </c:pt>
                <c:pt idx="19">
                  <c:v>43.78091002</c:v>
                </c:pt>
                <c:pt idx="20">
                  <c:v>43.78090985</c:v>
                </c:pt>
                <c:pt idx="21">
                  <c:v>43.78090957</c:v>
                </c:pt>
                <c:pt idx="22">
                  <c:v>43.78090923</c:v>
                </c:pt>
                <c:pt idx="23">
                  <c:v>43.78090877</c:v>
                </c:pt>
                <c:pt idx="24">
                  <c:v>43.78090853</c:v>
                </c:pt>
                <c:pt idx="25">
                  <c:v>43.78090837</c:v>
                </c:pt>
                <c:pt idx="26">
                  <c:v>43.78090833</c:v>
                </c:pt>
                <c:pt idx="27">
                  <c:v>43.78090833</c:v>
                </c:pt>
                <c:pt idx="28">
                  <c:v>43.78090833</c:v>
                </c:pt>
                <c:pt idx="29">
                  <c:v>43.78090845000001</c:v>
                </c:pt>
                <c:pt idx="30">
                  <c:v>43.7809085</c:v>
                </c:pt>
                <c:pt idx="31">
                  <c:v>43.78090838</c:v>
                </c:pt>
                <c:pt idx="32">
                  <c:v>43.78090822</c:v>
                </c:pt>
                <c:pt idx="33">
                  <c:v>43.78090817</c:v>
                </c:pt>
                <c:pt idx="34">
                  <c:v>43.78090817</c:v>
                </c:pt>
                <c:pt idx="35">
                  <c:v>43.78090817</c:v>
                </c:pt>
                <c:pt idx="36">
                  <c:v>43.78090817</c:v>
                </c:pt>
                <c:pt idx="37">
                  <c:v>43.78090807</c:v>
                </c:pt>
                <c:pt idx="38">
                  <c:v>43.7809078</c:v>
                </c:pt>
                <c:pt idx="39">
                  <c:v>43.78090757</c:v>
                </c:pt>
                <c:pt idx="40">
                  <c:v>43.7809073</c:v>
                </c:pt>
                <c:pt idx="41">
                  <c:v>43.78090697</c:v>
                </c:pt>
                <c:pt idx="42">
                  <c:v>43.78090663</c:v>
                </c:pt>
                <c:pt idx="43">
                  <c:v>43.7809062</c:v>
                </c:pt>
                <c:pt idx="44">
                  <c:v>43.7809058</c:v>
                </c:pt>
                <c:pt idx="45">
                  <c:v>43.78090533</c:v>
                </c:pt>
                <c:pt idx="46">
                  <c:v>43.78090492</c:v>
                </c:pt>
                <c:pt idx="47">
                  <c:v>43.78090475</c:v>
                </c:pt>
                <c:pt idx="48">
                  <c:v>43.7809045</c:v>
                </c:pt>
                <c:pt idx="49">
                  <c:v>43.78090433</c:v>
                </c:pt>
                <c:pt idx="50">
                  <c:v>43.78090433</c:v>
                </c:pt>
                <c:pt idx="51">
                  <c:v>43.78090442</c:v>
                </c:pt>
                <c:pt idx="52">
                  <c:v>43.7809045</c:v>
                </c:pt>
                <c:pt idx="53">
                  <c:v>43.78090457</c:v>
                </c:pt>
                <c:pt idx="54">
                  <c:v>43.78090473</c:v>
                </c:pt>
                <c:pt idx="55">
                  <c:v>43.78090503</c:v>
                </c:pt>
                <c:pt idx="56">
                  <c:v>43.7809056</c:v>
                </c:pt>
                <c:pt idx="57">
                  <c:v>43.78090647</c:v>
                </c:pt>
                <c:pt idx="58">
                  <c:v>43.78090743</c:v>
                </c:pt>
                <c:pt idx="59">
                  <c:v>43.7809081</c:v>
                </c:pt>
                <c:pt idx="60">
                  <c:v>43.78090895000001</c:v>
                </c:pt>
                <c:pt idx="61">
                  <c:v>43.78091035000001</c:v>
                </c:pt>
                <c:pt idx="62">
                  <c:v>43.78091142</c:v>
                </c:pt>
                <c:pt idx="63">
                  <c:v>43.78091225</c:v>
                </c:pt>
                <c:pt idx="64">
                  <c:v>43.78091303</c:v>
                </c:pt>
                <c:pt idx="65">
                  <c:v>43.7809137</c:v>
                </c:pt>
                <c:pt idx="66">
                  <c:v>43.78091432</c:v>
                </c:pt>
                <c:pt idx="67">
                  <c:v>43.78091482</c:v>
                </c:pt>
                <c:pt idx="68">
                  <c:v>43.78091523</c:v>
                </c:pt>
                <c:pt idx="69">
                  <c:v>43.78091553</c:v>
                </c:pt>
                <c:pt idx="70">
                  <c:v>43.7809157</c:v>
                </c:pt>
                <c:pt idx="71">
                  <c:v>43.78091587</c:v>
                </c:pt>
                <c:pt idx="72">
                  <c:v>43.78091603</c:v>
                </c:pt>
                <c:pt idx="73">
                  <c:v>43.7809162</c:v>
                </c:pt>
                <c:pt idx="74">
                  <c:v>43.78091633</c:v>
                </c:pt>
                <c:pt idx="75">
                  <c:v>43.78091633</c:v>
                </c:pt>
                <c:pt idx="76">
                  <c:v>43.78091633</c:v>
                </c:pt>
                <c:pt idx="77">
                  <c:v>43.78091633</c:v>
                </c:pt>
                <c:pt idx="78">
                  <c:v>43.78091633</c:v>
                </c:pt>
                <c:pt idx="79">
                  <c:v>43.78091635000001</c:v>
                </c:pt>
                <c:pt idx="80">
                  <c:v>43.7809165</c:v>
                </c:pt>
                <c:pt idx="81">
                  <c:v>43.78091655</c:v>
                </c:pt>
                <c:pt idx="82">
                  <c:v>43.780917</c:v>
                </c:pt>
                <c:pt idx="83">
                  <c:v>43.780917</c:v>
                </c:pt>
                <c:pt idx="84">
                  <c:v>43.7809175</c:v>
                </c:pt>
                <c:pt idx="85">
                  <c:v>43.78091767</c:v>
                </c:pt>
                <c:pt idx="86">
                  <c:v>43.78091783</c:v>
                </c:pt>
                <c:pt idx="87">
                  <c:v>43.78091833</c:v>
                </c:pt>
                <c:pt idx="88">
                  <c:v>43.7809185</c:v>
                </c:pt>
                <c:pt idx="89">
                  <c:v>43.78091867</c:v>
                </c:pt>
                <c:pt idx="90">
                  <c:v>43.78091900000001</c:v>
                </c:pt>
                <c:pt idx="91">
                  <c:v>43.78091900000001</c:v>
                </c:pt>
                <c:pt idx="92">
                  <c:v>43.7809193</c:v>
                </c:pt>
                <c:pt idx="93">
                  <c:v>43.78091948</c:v>
                </c:pt>
                <c:pt idx="94">
                  <c:v>43.7809195</c:v>
                </c:pt>
                <c:pt idx="95">
                  <c:v>43.78091965</c:v>
                </c:pt>
                <c:pt idx="96">
                  <c:v>43.78091967</c:v>
                </c:pt>
                <c:pt idx="97">
                  <c:v>43.78091967</c:v>
                </c:pt>
                <c:pt idx="98">
                  <c:v>43.78091967</c:v>
                </c:pt>
                <c:pt idx="99">
                  <c:v>43.78091967</c:v>
                </c:pt>
                <c:pt idx="100">
                  <c:v>43.78091953</c:v>
                </c:pt>
                <c:pt idx="101">
                  <c:v>43.78091937</c:v>
                </c:pt>
                <c:pt idx="102">
                  <c:v>43.78091933</c:v>
                </c:pt>
                <c:pt idx="103">
                  <c:v>43.78091933</c:v>
                </c:pt>
                <c:pt idx="104">
                  <c:v>43.7809192</c:v>
                </c:pt>
                <c:pt idx="105">
                  <c:v>43.78091903</c:v>
                </c:pt>
                <c:pt idx="106">
                  <c:v>43.78091887</c:v>
                </c:pt>
                <c:pt idx="107">
                  <c:v>43.78091872</c:v>
                </c:pt>
                <c:pt idx="108">
                  <c:v>43.78091855</c:v>
                </c:pt>
                <c:pt idx="109">
                  <c:v>43.78091838</c:v>
                </c:pt>
                <c:pt idx="110">
                  <c:v>43.78091775</c:v>
                </c:pt>
                <c:pt idx="111">
                  <c:v>43.78091703</c:v>
                </c:pt>
                <c:pt idx="112">
                  <c:v>43.78091683</c:v>
                </c:pt>
                <c:pt idx="113">
                  <c:v>43.78091672</c:v>
                </c:pt>
                <c:pt idx="114">
                  <c:v>43.78091655</c:v>
                </c:pt>
                <c:pt idx="115">
                  <c:v>43.7809164</c:v>
                </c:pt>
                <c:pt idx="116">
                  <c:v>43.78091623</c:v>
                </c:pt>
                <c:pt idx="117">
                  <c:v>43.78091617</c:v>
                </c:pt>
                <c:pt idx="118">
                  <c:v>43.78091617</c:v>
                </c:pt>
                <c:pt idx="119">
                  <c:v>43.78091617</c:v>
                </c:pt>
                <c:pt idx="120">
                  <c:v>43.78091617</c:v>
                </c:pt>
                <c:pt idx="121">
                  <c:v>43.78091607000001</c:v>
                </c:pt>
                <c:pt idx="122">
                  <c:v>43.78091600000001</c:v>
                </c:pt>
                <c:pt idx="123">
                  <c:v>43.78091592</c:v>
                </c:pt>
                <c:pt idx="124">
                  <c:v>43.78091583</c:v>
                </c:pt>
                <c:pt idx="125">
                  <c:v>43.78091583</c:v>
                </c:pt>
                <c:pt idx="126">
                  <c:v>43.78091575000001</c:v>
                </c:pt>
                <c:pt idx="127">
                  <c:v>43.78091558</c:v>
                </c:pt>
                <c:pt idx="128">
                  <c:v>43.7809155</c:v>
                </c:pt>
                <c:pt idx="129">
                  <c:v>43.78091542</c:v>
                </c:pt>
                <c:pt idx="130">
                  <c:v>43.78091533</c:v>
                </c:pt>
                <c:pt idx="131">
                  <c:v>43.78091527</c:v>
                </c:pt>
                <c:pt idx="132">
                  <c:v>43.7809151</c:v>
                </c:pt>
                <c:pt idx="133">
                  <c:v>43.78091493</c:v>
                </c:pt>
                <c:pt idx="134">
                  <c:v>43.78091477</c:v>
                </c:pt>
                <c:pt idx="135">
                  <c:v>43.7809146</c:v>
                </c:pt>
                <c:pt idx="136">
                  <c:v>43.78091437</c:v>
                </c:pt>
                <c:pt idx="137">
                  <c:v>43.78091397</c:v>
                </c:pt>
                <c:pt idx="138">
                  <c:v>43.78091347</c:v>
                </c:pt>
                <c:pt idx="139">
                  <c:v>43.7809129</c:v>
                </c:pt>
                <c:pt idx="140">
                  <c:v>43.78091262</c:v>
                </c:pt>
                <c:pt idx="141">
                  <c:v>43.7809125</c:v>
                </c:pt>
                <c:pt idx="142">
                  <c:v>43.78091245</c:v>
                </c:pt>
                <c:pt idx="143">
                  <c:v>43.78091228</c:v>
                </c:pt>
                <c:pt idx="144">
                  <c:v>43.78091217</c:v>
                </c:pt>
                <c:pt idx="145">
                  <c:v>43.78091217</c:v>
                </c:pt>
                <c:pt idx="146">
                  <c:v>43.78091217</c:v>
                </c:pt>
                <c:pt idx="147">
                  <c:v>43.78091217</c:v>
                </c:pt>
                <c:pt idx="148">
                  <c:v>43.78091217</c:v>
                </c:pt>
                <c:pt idx="149">
                  <c:v>43.78091222</c:v>
                </c:pt>
                <c:pt idx="150">
                  <c:v>43.78091252</c:v>
                </c:pt>
                <c:pt idx="151">
                  <c:v>43.78091267</c:v>
                </c:pt>
                <c:pt idx="152">
                  <c:v>43.78091268</c:v>
                </c:pt>
                <c:pt idx="153">
                  <c:v>43.78091283</c:v>
                </c:pt>
                <c:pt idx="154">
                  <c:v>43.78091300000001</c:v>
                </c:pt>
                <c:pt idx="155">
                  <c:v>43.78091317</c:v>
                </c:pt>
                <c:pt idx="156">
                  <c:v>43.7809135</c:v>
                </c:pt>
                <c:pt idx="157">
                  <c:v>43.7809135</c:v>
                </c:pt>
                <c:pt idx="158">
                  <c:v>43.78091383</c:v>
                </c:pt>
                <c:pt idx="159">
                  <c:v>43.78091417</c:v>
                </c:pt>
                <c:pt idx="160">
                  <c:v>43.7809145</c:v>
                </c:pt>
                <c:pt idx="161">
                  <c:v>43.78091467</c:v>
                </c:pt>
                <c:pt idx="162">
                  <c:v>43.78091512</c:v>
                </c:pt>
                <c:pt idx="163">
                  <c:v>43.78091547</c:v>
                </c:pt>
                <c:pt idx="164">
                  <c:v>43.7809158</c:v>
                </c:pt>
                <c:pt idx="165">
                  <c:v>43.78091613</c:v>
                </c:pt>
                <c:pt idx="166">
                  <c:v>43.78091647</c:v>
                </c:pt>
                <c:pt idx="167">
                  <c:v>43.78091665</c:v>
                </c:pt>
                <c:pt idx="168">
                  <c:v>43.78091682</c:v>
                </c:pt>
                <c:pt idx="169">
                  <c:v>43.78091728</c:v>
                </c:pt>
                <c:pt idx="170">
                  <c:v>43.7809176</c:v>
                </c:pt>
                <c:pt idx="171">
                  <c:v>43.78091793</c:v>
                </c:pt>
                <c:pt idx="172">
                  <c:v>43.78091840000001</c:v>
                </c:pt>
                <c:pt idx="173">
                  <c:v>43.78091877</c:v>
                </c:pt>
                <c:pt idx="174">
                  <c:v>43.7809195</c:v>
                </c:pt>
                <c:pt idx="175">
                  <c:v>43.7809198</c:v>
                </c:pt>
                <c:pt idx="176">
                  <c:v>43.78092023</c:v>
                </c:pt>
                <c:pt idx="177">
                  <c:v>43.7809208</c:v>
                </c:pt>
                <c:pt idx="178">
                  <c:v>43.78092147</c:v>
                </c:pt>
                <c:pt idx="179">
                  <c:v>43.78092202</c:v>
                </c:pt>
                <c:pt idx="180">
                  <c:v>43.78092228</c:v>
                </c:pt>
                <c:pt idx="181">
                  <c:v>43.78092245000001</c:v>
                </c:pt>
                <c:pt idx="182">
                  <c:v>43.78092285</c:v>
                </c:pt>
                <c:pt idx="183">
                  <c:v>43.780923</c:v>
                </c:pt>
                <c:pt idx="184">
                  <c:v>43.780923</c:v>
                </c:pt>
                <c:pt idx="185">
                  <c:v>43.780923</c:v>
                </c:pt>
                <c:pt idx="186">
                  <c:v>43.7809228</c:v>
                </c:pt>
                <c:pt idx="187">
                  <c:v>43.78092267</c:v>
                </c:pt>
                <c:pt idx="188">
                  <c:v>43.78092247</c:v>
                </c:pt>
                <c:pt idx="189">
                  <c:v>43.78092213</c:v>
                </c:pt>
                <c:pt idx="190">
                  <c:v>43.7809217</c:v>
                </c:pt>
                <c:pt idx="191">
                  <c:v>43.7809211</c:v>
                </c:pt>
                <c:pt idx="192">
                  <c:v>43.78092073</c:v>
                </c:pt>
                <c:pt idx="193">
                  <c:v>43.78092042</c:v>
                </c:pt>
                <c:pt idx="194">
                  <c:v>43.78091992</c:v>
                </c:pt>
                <c:pt idx="195">
                  <c:v>43.78091958</c:v>
                </c:pt>
                <c:pt idx="196">
                  <c:v>43.78091933</c:v>
                </c:pt>
                <c:pt idx="197">
                  <c:v>43.78091892</c:v>
                </c:pt>
                <c:pt idx="198">
                  <c:v>43.78091858</c:v>
                </c:pt>
                <c:pt idx="199">
                  <c:v>43.78091842</c:v>
                </c:pt>
                <c:pt idx="200">
                  <c:v>43.78091808</c:v>
                </c:pt>
                <c:pt idx="201">
                  <c:v>43.78091777</c:v>
                </c:pt>
                <c:pt idx="202">
                  <c:v>43.7809176</c:v>
                </c:pt>
                <c:pt idx="203">
                  <c:v>43.78091743</c:v>
                </c:pt>
                <c:pt idx="204">
                  <c:v>43.78091733</c:v>
                </c:pt>
                <c:pt idx="205">
                  <c:v>43.78091733</c:v>
                </c:pt>
                <c:pt idx="206">
                  <c:v>43.78091733</c:v>
                </c:pt>
                <c:pt idx="207">
                  <c:v>43.78091733</c:v>
                </c:pt>
                <c:pt idx="208">
                  <c:v>43.78091727</c:v>
                </c:pt>
                <c:pt idx="209">
                  <c:v>43.78091717</c:v>
                </c:pt>
                <c:pt idx="210">
                  <c:v>43.78091707</c:v>
                </c:pt>
                <c:pt idx="211">
                  <c:v>43.78091678</c:v>
                </c:pt>
                <c:pt idx="212">
                  <c:v>43.78091662</c:v>
                </c:pt>
                <c:pt idx="213">
                  <c:v>43.7809164</c:v>
                </c:pt>
                <c:pt idx="214">
                  <c:v>43.78091607000001</c:v>
                </c:pt>
                <c:pt idx="215">
                  <c:v>43.78091573</c:v>
                </c:pt>
                <c:pt idx="216">
                  <c:v>43.78091543</c:v>
                </c:pt>
                <c:pt idx="217">
                  <c:v>43.7809151</c:v>
                </c:pt>
                <c:pt idx="218">
                  <c:v>43.78091477</c:v>
                </c:pt>
                <c:pt idx="219">
                  <c:v>43.78091447</c:v>
                </c:pt>
                <c:pt idx="220">
                  <c:v>43.7809143</c:v>
                </c:pt>
                <c:pt idx="221">
                  <c:v>43.78091413</c:v>
                </c:pt>
                <c:pt idx="222">
                  <c:v>43.780914</c:v>
                </c:pt>
                <c:pt idx="223">
                  <c:v>43.780914</c:v>
                </c:pt>
                <c:pt idx="224">
                  <c:v>43.78091402</c:v>
                </c:pt>
                <c:pt idx="225">
                  <c:v>43.7809142</c:v>
                </c:pt>
                <c:pt idx="226">
                  <c:v>43.78091453</c:v>
                </c:pt>
                <c:pt idx="227">
                  <c:v>43.78091487</c:v>
                </c:pt>
                <c:pt idx="228">
                  <c:v>43.78091523</c:v>
                </c:pt>
                <c:pt idx="229">
                  <c:v>43.78091588</c:v>
                </c:pt>
                <c:pt idx="230">
                  <c:v>43.78091638</c:v>
                </c:pt>
                <c:pt idx="231">
                  <c:v>43.78091683</c:v>
                </c:pt>
                <c:pt idx="232">
                  <c:v>43.78091767</c:v>
                </c:pt>
                <c:pt idx="233">
                  <c:v>43.78091817</c:v>
                </c:pt>
                <c:pt idx="234">
                  <c:v>43.78091883</c:v>
                </c:pt>
                <c:pt idx="235">
                  <c:v>43.7809195</c:v>
                </c:pt>
                <c:pt idx="236">
                  <c:v>43.7809205</c:v>
                </c:pt>
                <c:pt idx="237">
                  <c:v>43.78092117</c:v>
                </c:pt>
                <c:pt idx="238">
                  <c:v>43.78092217</c:v>
                </c:pt>
                <c:pt idx="239">
                  <c:v>43.78092283</c:v>
                </c:pt>
                <c:pt idx="240">
                  <c:v>43.78092373</c:v>
                </c:pt>
                <c:pt idx="241">
                  <c:v>43.78092428</c:v>
                </c:pt>
                <c:pt idx="242">
                  <c:v>43.78092508</c:v>
                </c:pt>
                <c:pt idx="243">
                  <c:v>43.78092577</c:v>
                </c:pt>
                <c:pt idx="244">
                  <c:v>43.78092658</c:v>
                </c:pt>
                <c:pt idx="245">
                  <c:v>43.78092757</c:v>
                </c:pt>
                <c:pt idx="246">
                  <c:v>43.78092827</c:v>
                </c:pt>
                <c:pt idx="247">
                  <c:v>43.78092863</c:v>
                </c:pt>
                <c:pt idx="248">
                  <c:v>43.78092907</c:v>
                </c:pt>
                <c:pt idx="249">
                  <c:v>43.78092943</c:v>
                </c:pt>
                <c:pt idx="250">
                  <c:v>43.78092963</c:v>
                </c:pt>
                <c:pt idx="251">
                  <c:v>43.78092940000001</c:v>
                </c:pt>
                <c:pt idx="252">
                  <c:v>43.78092933</c:v>
                </c:pt>
                <c:pt idx="253">
                  <c:v>43.78092933</c:v>
                </c:pt>
                <c:pt idx="254">
                  <c:v>43.78092907</c:v>
                </c:pt>
                <c:pt idx="255">
                  <c:v>43.78092888</c:v>
                </c:pt>
                <c:pt idx="256">
                  <c:v>43.78092872</c:v>
                </c:pt>
                <c:pt idx="257">
                  <c:v>43.78092855000001</c:v>
                </c:pt>
                <c:pt idx="258">
                  <c:v>43.78092838</c:v>
                </c:pt>
                <c:pt idx="259">
                  <c:v>43.78092833</c:v>
                </c:pt>
                <c:pt idx="260">
                  <c:v>43.78092822</c:v>
                </c:pt>
                <c:pt idx="261">
                  <c:v>43.78092805</c:v>
                </c:pt>
                <c:pt idx="262">
                  <c:v>43.78092777</c:v>
                </c:pt>
                <c:pt idx="263">
                  <c:v>43.78092727</c:v>
                </c:pt>
                <c:pt idx="264">
                  <c:v>43.7809265</c:v>
                </c:pt>
                <c:pt idx="265">
                  <c:v>43.78092617</c:v>
                </c:pt>
                <c:pt idx="266">
                  <c:v>43.78092607</c:v>
                </c:pt>
                <c:pt idx="267">
                  <c:v>43.7809259</c:v>
                </c:pt>
                <c:pt idx="268">
                  <c:v>43.78092593</c:v>
                </c:pt>
                <c:pt idx="269">
                  <c:v>43.780926</c:v>
                </c:pt>
                <c:pt idx="270">
                  <c:v>43.7809261</c:v>
                </c:pt>
                <c:pt idx="271">
                  <c:v>43.78092625</c:v>
                </c:pt>
                <c:pt idx="272">
                  <c:v>43.78092642</c:v>
                </c:pt>
                <c:pt idx="273">
                  <c:v>43.78092667</c:v>
                </c:pt>
                <c:pt idx="274">
                  <c:v>43.78092700000001</c:v>
                </c:pt>
                <c:pt idx="275">
                  <c:v>43.78092733</c:v>
                </c:pt>
                <c:pt idx="276">
                  <c:v>43.78092783</c:v>
                </c:pt>
                <c:pt idx="277">
                  <c:v>43.78092833</c:v>
                </c:pt>
                <c:pt idx="278">
                  <c:v>43.7809285</c:v>
                </c:pt>
                <c:pt idx="279">
                  <c:v>43.78092857</c:v>
                </c:pt>
                <c:pt idx="280">
                  <c:v>43.78092867</c:v>
                </c:pt>
                <c:pt idx="281">
                  <c:v>43.78092867</c:v>
                </c:pt>
                <c:pt idx="282">
                  <c:v>43.7809286</c:v>
                </c:pt>
                <c:pt idx="283">
                  <c:v>43.78092843</c:v>
                </c:pt>
                <c:pt idx="284">
                  <c:v>43.78092827</c:v>
                </c:pt>
                <c:pt idx="285">
                  <c:v>43.7809279</c:v>
                </c:pt>
                <c:pt idx="286">
                  <c:v>43.78092737</c:v>
                </c:pt>
                <c:pt idx="287">
                  <c:v>43.78092687</c:v>
                </c:pt>
                <c:pt idx="288">
                  <c:v>43.78092583</c:v>
                </c:pt>
                <c:pt idx="289">
                  <c:v>43.78092427</c:v>
                </c:pt>
                <c:pt idx="290">
                  <c:v>43.78092323</c:v>
                </c:pt>
                <c:pt idx="291">
                  <c:v>43.78092267</c:v>
                </c:pt>
                <c:pt idx="292">
                  <c:v>43.78092187</c:v>
                </c:pt>
                <c:pt idx="293">
                  <c:v>43.7809212</c:v>
                </c:pt>
                <c:pt idx="294">
                  <c:v>43.78092063</c:v>
                </c:pt>
                <c:pt idx="295">
                  <c:v>43.78092048</c:v>
                </c:pt>
                <c:pt idx="296">
                  <c:v>43.78092025</c:v>
                </c:pt>
                <c:pt idx="297">
                  <c:v>43.78091952</c:v>
                </c:pt>
                <c:pt idx="298">
                  <c:v>43.78091967</c:v>
                </c:pt>
                <c:pt idx="299">
                  <c:v>43.78091965</c:v>
                </c:pt>
                <c:pt idx="300">
                  <c:v>43.7809195</c:v>
                </c:pt>
                <c:pt idx="301">
                  <c:v>43.78091947</c:v>
                </c:pt>
                <c:pt idx="302">
                  <c:v>43.78091917</c:v>
                </c:pt>
                <c:pt idx="303">
                  <c:v>43.78091883</c:v>
                </c:pt>
                <c:pt idx="304">
                  <c:v>43.78091817</c:v>
                </c:pt>
                <c:pt idx="305">
                  <c:v>43.78091767</c:v>
                </c:pt>
                <c:pt idx="306">
                  <c:v>43.780917</c:v>
                </c:pt>
                <c:pt idx="307">
                  <c:v>43.78091617</c:v>
                </c:pt>
                <c:pt idx="308">
                  <c:v>43.78091633</c:v>
                </c:pt>
                <c:pt idx="309">
                  <c:v>43.78091600000001</c:v>
                </c:pt>
                <c:pt idx="310">
                  <c:v>43.78091600000001</c:v>
                </c:pt>
                <c:pt idx="311">
                  <c:v>43.7809157</c:v>
                </c:pt>
                <c:pt idx="312">
                  <c:v>43.78091567</c:v>
                </c:pt>
                <c:pt idx="313">
                  <c:v>43.78091567</c:v>
                </c:pt>
                <c:pt idx="314">
                  <c:v>43.78091552</c:v>
                </c:pt>
                <c:pt idx="315">
                  <c:v>43.78091535</c:v>
                </c:pt>
                <c:pt idx="316">
                  <c:v>43.78091518</c:v>
                </c:pt>
                <c:pt idx="317">
                  <c:v>43.78091502</c:v>
                </c:pt>
                <c:pt idx="318">
                  <c:v>43.780915</c:v>
                </c:pt>
                <c:pt idx="319">
                  <c:v>43.78091473</c:v>
                </c:pt>
                <c:pt idx="320">
                  <c:v>43.78091467</c:v>
                </c:pt>
                <c:pt idx="321">
                  <c:v>43.78091467</c:v>
                </c:pt>
                <c:pt idx="322">
                  <c:v>43.78091453</c:v>
                </c:pt>
                <c:pt idx="323">
                  <c:v>43.7809145</c:v>
                </c:pt>
                <c:pt idx="324">
                  <c:v>43.7809145</c:v>
                </c:pt>
                <c:pt idx="325">
                  <c:v>43.78091437</c:v>
                </c:pt>
                <c:pt idx="326">
                  <c:v>43.78091422</c:v>
                </c:pt>
                <c:pt idx="327">
                  <c:v>43.78091405</c:v>
                </c:pt>
                <c:pt idx="328">
                  <c:v>43.780914</c:v>
                </c:pt>
                <c:pt idx="329">
                  <c:v>43.78091388</c:v>
                </c:pt>
                <c:pt idx="330">
                  <c:v>43.78091372</c:v>
                </c:pt>
                <c:pt idx="331">
                  <c:v>43.78091363</c:v>
                </c:pt>
                <c:pt idx="332">
                  <c:v>43.7809135</c:v>
                </c:pt>
                <c:pt idx="333">
                  <c:v>43.78091352</c:v>
                </c:pt>
                <c:pt idx="334">
                  <c:v>43.78091363</c:v>
                </c:pt>
                <c:pt idx="335">
                  <c:v>43.78091333</c:v>
                </c:pt>
                <c:pt idx="336">
                  <c:v>43.78091333</c:v>
                </c:pt>
                <c:pt idx="337">
                  <c:v>43.78091333</c:v>
                </c:pt>
                <c:pt idx="338">
                  <c:v>43.78091333</c:v>
                </c:pt>
                <c:pt idx="339">
                  <c:v>43.78091333</c:v>
                </c:pt>
                <c:pt idx="340">
                  <c:v>43.78091333</c:v>
                </c:pt>
                <c:pt idx="341">
                  <c:v>43.78091333</c:v>
                </c:pt>
                <c:pt idx="342">
                  <c:v>43.78091317</c:v>
                </c:pt>
                <c:pt idx="343">
                  <c:v>43.78091317</c:v>
                </c:pt>
                <c:pt idx="344">
                  <c:v>43.78091317</c:v>
                </c:pt>
                <c:pt idx="345">
                  <c:v>43.7809135</c:v>
                </c:pt>
                <c:pt idx="346">
                  <c:v>43.7809135</c:v>
                </c:pt>
                <c:pt idx="347">
                  <c:v>43.78091367</c:v>
                </c:pt>
                <c:pt idx="348">
                  <c:v>43.78091383</c:v>
                </c:pt>
                <c:pt idx="349">
                  <c:v>43.78091417</c:v>
                </c:pt>
                <c:pt idx="350">
                  <c:v>43.78091432</c:v>
                </c:pt>
                <c:pt idx="351">
                  <c:v>43.78091448</c:v>
                </c:pt>
                <c:pt idx="352">
                  <c:v>43.7809145</c:v>
                </c:pt>
                <c:pt idx="353">
                  <c:v>43.78091465</c:v>
                </c:pt>
                <c:pt idx="354">
                  <c:v>43.78091482</c:v>
                </c:pt>
                <c:pt idx="355">
                  <c:v>43.78091483</c:v>
                </c:pt>
                <c:pt idx="356">
                  <c:v>43.78091498</c:v>
                </c:pt>
                <c:pt idx="357">
                  <c:v>43.780915</c:v>
                </c:pt>
                <c:pt idx="358">
                  <c:v>43.78091513</c:v>
                </c:pt>
                <c:pt idx="359">
                  <c:v>43.78091517</c:v>
                </c:pt>
                <c:pt idx="360">
                  <c:v>43.7809153</c:v>
                </c:pt>
                <c:pt idx="361">
                  <c:v>43.7809156</c:v>
                </c:pt>
                <c:pt idx="362">
                  <c:v>43.78091607000001</c:v>
                </c:pt>
                <c:pt idx="363">
                  <c:v>43.7809167</c:v>
                </c:pt>
                <c:pt idx="364">
                  <c:v>43.7809171</c:v>
                </c:pt>
                <c:pt idx="365">
                  <c:v>43.78091783</c:v>
                </c:pt>
                <c:pt idx="366">
                  <c:v>43.78091847</c:v>
                </c:pt>
                <c:pt idx="367">
                  <c:v>43.78091925000001</c:v>
                </c:pt>
                <c:pt idx="368">
                  <c:v>43.78091997</c:v>
                </c:pt>
                <c:pt idx="369">
                  <c:v>43.78092087</c:v>
                </c:pt>
                <c:pt idx="370">
                  <c:v>43.78092117</c:v>
                </c:pt>
                <c:pt idx="371">
                  <c:v>43.78092152</c:v>
                </c:pt>
                <c:pt idx="372">
                  <c:v>43.7809219</c:v>
                </c:pt>
                <c:pt idx="373">
                  <c:v>43.7809223</c:v>
                </c:pt>
                <c:pt idx="374">
                  <c:v>43.7809227</c:v>
                </c:pt>
                <c:pt idx="375">
                  <c:v>43.78092303</c:v>
                </c:pt>
                <c:pt idx="376">
                  <c:v>43.78092327</c:v>
                </c:pt>
                <c:pt idx="377">
                  <c:v>43.78092353</c:v>
                </c:pt>
                <c:pt idx="378">
                  <c:v>43.78092377</c:v>
                </c:pt>
                <c:pt idx="379">
                  <c:v>43.78092403</c:v>
                </c:pt>
                <c:pt idx="380">
                  <c:v>43.78092437</c:v>
                </c:pt>
                <c:pt idx="381">
                  <c:v>43.78092475</c:v>
                </c:pt>
                <c:pt idx="382">
                  <c:v>43.78092517</c:v>
                </c:pt>
                <c:pt idx="383">
                  <c:v>43.78092542</c:v>
                </c:pt>
                <c:pt idx="384">
                  <c:v>43.78092567</c:v>
                </c:pt>
                <c:pt idx="385">
                  <c:v>43.78092608</c:v>
                </c:pt>
                <c:pt idx="386">
                  <c:v>43.78092658</c:v>
                </c:pt>
                <c:pt idx="387">
                  <c:v>43.78092700000001</c:v>
                </c:pt>
                <c:pt idx="388">
                  <c:v>43.78092758</c:v>
                </c:pt>
                <c:pt idx="389">
                  <c:v>43.78092813</c:v>
                </c:pt>
                <c:pt idx="390">
                  <c:v>43.78092847</c:v>
                </c:pt>
                <c:pt idx="391">
                  <c:v>43.78092887</c:v>
                </c:pt>
                <c:pt idx="392">
                  <c:v>43.78092937</c:v>
                </c:pt>
                <c:pt idx="393">
                  <c:v>43.7809298</c:v>
                </c:pt>
                <c:pt idx="394">
                  <c:v>43.7809302</c:v>
                </c:pt>
                <c:pt idx="395">
                  <c:v>43.7809306</c:v>
                </c:pt>
                <c:pt idx="396">
                  <c:v>43.78093093</c:v>
                </c:pt>
                <c:pt idx="397">
                  <c:v>43.78093127000001</c:v>
                </c:pt>
                <c:pt idx="398">
                  <c:v>43.7809315</c:v>
                </c:pt>
                <c:pt idx="399">
                  <c:v>43.78093155000001</c:v>
                </c:pt>
                <c:pt idx="400">
                  <c:v>43.78093167</c:v>
                </c:pt>
                <c:pt idx="401">
                  <c:v>43.78093172</c:v>
                </c:pt>
                <c:pt idx="402">
                  <c:v>43.78093188</c:v>
                </c:pt>
                <c:pt idx="403">
                  <c:v>43.780932</c:v>
                </c:pt>
                <c:pt idx="404">
                  <c:v>43.78093203</c:v>
                </c:pt>
                <c:pt idx="405">
                  <c:v>43.78093217</c:v>
                </c:pt>
                <c:pt idx="406">
                  <c:v>43.78093217</c:v>
                </c:pt>
                <c:pt idx="407">
                  <c:v>43.78093207</c:v>
                </c:pt>
                <c:pt idx="408">
                  <c:v>43.7809318</c:v>
                </c:pt>
                <c:pt idx="409">
                  <c:v>43.78093148</c:v>
                </c:pt>
                <c:pt idx="410">
                  <c:v>43.78093132</c:v>
                </c:pt>
                <c:pt idx="411">
                  <c:v>43.78093117</c:v>
                </c:pt>
                <c:pt idx="412">
                  <c:v>43.78093117</c:v>
                </c:pt>
                <c:pt idx="413">
                  <c:v>43.78093083</c:v>
                </c:pt>
                <c:pt idx="414">
                  <c:v>43.78093067</c:v>
                </c:pt>
                <c:pt idx="415">
                  <c:v>43.7809305</c:v>
                </c:pt>
                <c:pt idx="416">
                  <c:v>43.7809305</c:v>
                </c:pt>
                <c:pt idx="417">
                  <c:v>43.78093033</c:v>
                </c:pt>
                <c:pt idx="418">
                  <c:v>43.78093033</c:v>
                </c:pt>
                <c:pt idx="419">
                  <c:v>43.78093017</c:v>
                </c:pt>
                <c:pt idx="420">
                  <c:v>43.78092972</c:v>
                </c:pt>
                <c:pt idx="421">
                  <c:v>43.78092952</c:v>
                </c:pt>
                <c:pt idx="422">
                  <c:v>43.78092935</c:v>
                </c:pt>
                <c:pt idx="423">
                  <c:v>43.78092918</c:v>
                </c:pt>
                <c:pt idx="424">
                  <c:v>43.78092887</c:v>
                </c:pt>
                <c:pt idx="425">
                  <c:v>43.78092868</c:v>
                </c:pt>
                <c:pt idx="426">
                  <c:v>43.78092852</c:v>
                </c:pt>
                <c:pt idx="427">
                  <c:v>43.78092837</c:v>
                </c:pt>
                <c:pt idx="428">
                  <c:v>43.78092833</c:v>
                </c:pt>
                <c:pt idx="429">
                  <c:v>43.78092833</c:v>
                </c:pt>
                <c:pt idx="430">
                  <c:v>43.7809282</c:v>
                </c:pt>
                <c:pt idx="431">
                  <c:v>43.78092803</c:v>
                </c:pt>
                <c:pt idx="432">
                  <c:v>43.780928</c:v>
                </c:pt>
                <c:pt idx="433">
                  <c:v>43.78092772</c:v>
                </c:pt>
                <c:pt idx="434">
                  <c:v>43.78092767</c:v>
                </c:pt>
                <c:pt idx="435">
                  <c:v>43.78092767</c:v>
                </c:pt>
                <c:pt idx="436">
                  <c:v>43.78092755</c:v>
                </c:pt>
                <c:pt idx="437">
                  <c:v>43.7809275</c:v>
                </c:pt>
                <c:pt idx="438">
                  <c:v>43.78092738</c:v>
                </c:pt>
                <c:pt idx="439">
                  <c:v>43.78092722</c:v>
                </c:pt>
                <c:pt idx="440">
                  <c:v>43.78092717</c:v>
                </c:pt>
                <c:pt idx="441">
                  <c:v>43.78092728</c:v>
                </c:pt>
                <c:pt idx="442">
                  <c:v>43.78092745</c:v>
                </c:pt>
                <c:pt idx="443">
                  <c:v>43.7809274</c:v>
                </c:pt>
                <c:pt idx="444">
                  <c:v>43.78092733</c:v>
                </c:pt>
                <c:pt idx="445">
                  <c:v>43.78092723</c:v>
                </c:pt>
                <c:pt idx="446">
                  <c:v>43.78092707</c:v>
                </c:pt>
                <c:pt idx="447">
                  <c:v>43.7809268</c:v>
                </c:pt>
                <c:pt idx="448">
                  <c:v>43.78092657</c:v>
                </c:pt>
                <c:pt idx="449">
                  <c:v>43.7809263</c:v>
                </c:pt>
                <c:pt idx="450">
                  <c:v>43.78092607</c:v>
                </c:pt>
                <c:pt idx="451">
                  <c:v>43.78092583</c:v>
                </c:pt>
                <c:pt idx="452">
                  <c:v>43.78092533</c:v>
                </c:pt>
                <c:pt idx="453">
                  <c:v>43.78092483</c:v>
                </c:pt>
                <c:pt idx="454">
                  <c:v>43.78092417</c:v>
                </c:pt>
                <c:pt idx="455">
                  <c:v>43.78092358</c:v>
                </c:pt>
                <c:pt idx="456">
                  <c:v>43.78092325</c:v>
                </c:pt>
                <c:pt idx="457">
                  <c:v>43.78092267</c:v>
                </c:pt>
                <c:pt idx="458">
                  <c:v>43.78092213</c:v>
                </c:pt>
                <c:pt idx="459">
                  <c:v>43.7809217</c:v>
                </c:pt>
                <c:pt idx="460">
                  <c:v>43.78092125000001</c:v>
                </c:pt>
                <c:pt idx="461">
                  <c:v>43.78092092</c:v>
                </c:pt>
                <c:pt idx="462">
                  <c:v>43.78092075</c:v>
                </c:pt>
                <c:pt idx="463">
                  <c:v>43.7809205</c:v>
                </c:pt>
                <c:pt idx="464">
                  <c:v>43.78092017</c:v>
                </c:pt>
                <c:pt idx="465">
                  <c:v>43.78091993</c:v>
                </c:pt>
                <c:pt idx="466">
                  <c:v>43.78091963</c:v>
                </c:pt>
                <c:pt idx="467">
                  <c:v>43.7809195</c:v>
                </c:pt>
                <c:pt idx="468">
                  <c:v>43.7809194</c:v>
                </c:pt>
                <c:pt idx="469">
                  <c:v>43.78091923</c:v>
                </c:pt>
                <c:pt idx="470">
                  <c:v>43.78091917</c:v>
                </c:pt>
                <c:pt idx="471">
                  <c:v>43.78091917</c:v>
                </c:pt>
                <c:pt idx="472">
                  <c:v>43.78091917</c:v>
                </c:pt>
                <c:pt idx="473">
                  <c:v>43.78091925000001</c:v>
                </c:pt>
                <c:pt idx="474">
                  <c:v>43.78091958</c:v>
                </c:pt>
                <c:pt idx="475">
                  <c:v>43.78091983</c:v>
                </c:pt>
                <c:pt idx="476">
                  <c:v>43.78092</c:v>
                </c:pt>
                <c:pt idx="477">
                  <c:v>43.78092033</c:v>
                </c:pt>
                <c:pt idx="478">
                  <c:v>43.78092075</c:v>
                </c:pt>
                <c:pt idx="479">
                  <c:v>43.78092108</c:v>
                </c:pt>
                <c:pt idx="480">
                  <c:v>43.78092133</c:v>
                </c:pt>
                <c:pt idx="481">
                  <c:v>43.7809217</c:v>
                </c:pt>
                <c:pt idx="482">
                  <c:v>43.78092213</c:v>
                </c:pt>
                <c:pt idx="483">
                  <c:v>43.78092247</c:v>
                </c:pt>
                <c:pt idx="484">
                  <c:v>43.7809228</c:v>
                </c:pt>
                <c:pt idx="485">
                  <c:v>43.78092307</c:v>
                </c:pt>
                <c:pt idx="486">
                  <c:v>43.7809233</c:v>
                </c:pt>
                <c:pt idx="487">
                  <c:v>43.78092333</c:v>
                </c:pt>
                <c:pt idx="488">
                  <c:v>43.78092333</c:v>
                </c:pt>
                <c:pt idx="489">
                  <c:v>43.7809232</c:v>
                </c:pt>
                <c:pt idx="490">
                  <c:v>43.78092317</c:v>
                </c:pt>
                <c:pt idx="491">
                  <c:v>43.78092293</c:v>
                </c:pt>
                <c:pt idx="492">
                  <c:v>43.78092272</c:v>
                </c:pt>
                <c:pt idx="493">
                  <c:v>43.78092243</c:v>
                </c:pt>
                <c:pt idx="494">
                  <c:v>43.78092233</c:v>
                </c:pt>
                <c:pt idx="495">
                  <c:v>43.7809221</c:v>
                </c:pt>
                <c:pt idx="496">
                  <c:v>43.78092188</c:v>
                </c:pt>
                <c:pt idx="497">
                  <c:v>43.78092173</c:v>
                </c:pt>
                <c:pt idx="498">
                  <c:v>43.78092177</c:v>
                </c:pt>
                <c:pt idx="499">
                  <c:v>43.78092193</c:v>
                </c:pt>
                <c:pt idx="500">
                  <c:v>43.7809221</c:v>
                </c:pt>
                <c:pt idx="501">
                  <c:v>43.78092217</c:v>
                </c:pt>
                <c:pt idx="502">
                  <c:v>43.78092227</c:v>
                </c:pt>
                <c:pt idx="503">
                  <c:v>43.78092243</c:v>
                </c:pt>
                <c:pt idx="504">
                  <c:v>43.78092258</c:v>
                </c:pt>
                <c:pt idx="505">
                  <c:v>43.78092267</c:v>
                </c:pt>
                <c:pt idx="506">
                  <c:v>43.78092275</c:v>
                </c:pt>
                <c:pt idx="507">
                  <c:v>43.78092275</c:v>
                </c:pt>
                <c:pt idx="508">
                  <c:v>43.78092267</c:v>
                </c:pt>
                <c:pt idx="509">
                  <c:v>43.78092258</c:v>
                </c:pt>
                <c:pt idx="510">
                  <c:v>43.78092237</c:v>
                </c:pt>
                <c:pt idx="511">
                  <c:v>43.7809221</c:v>
                </c:pt>
                <c:pt idx="512">
                  <c:v>43.7809218</c:v>
                </c:pt>
                <c:pt idx="513">
                  <c:v>43.7809213</c:v>
                </c:pt>
                <c:pt idx="514">
                  <c:v>43.78092087</c:v>
                </c:pt>
                <c:pt idx="515">
                  <c:v>43.78092053</c:v>
                </c:pt>
                <c:pt idx="516">
                  <c:v>43.7809202</c:v>
                </c:pt>
                <c:pt idx="517">
                  <c:v>43.78091987</c:v>
                </c:pt>
                <c:pt idx="518">
                  <c:v>43.78091962</c:v>
                </c:pt>
                <c:pt idx="519">
                  <c:v>43.7809194</c:v>
                </c:pt>
                <c:pt idx="520">
                  <c:v>43.78091917</c:v>
                </c:pt>
                <c:pt idx="521">
                  <c:v>43.78091917</c:v>
                </c:pt>
                <c:pt idx="522">
                  <c:v>43.78091917</c:v>
                </c:pt>
                <c:pt idx="523">
                  <c:v>43.78091922</c:v>
                </c:pt>
                <c:pt idx="524">
                  <c:v>43.78091933</c:v>
                </c:pt>
                <c:pt idx="525">
                  <c:v>43.78091933</c:v>
                </c:pt>
                <c:pt idx="526">
                  <c:v>43.7809193</c:v>
                </c:pt>
                <c:pt idx="527">
                  <c:v>43.78091917</c:v>
                </c:pt>
                <c:pt idx="528">
                  <c:v>43.78091917</c:v>
                </c:pt>
                <c:pt idx="529">
                  <c:v>43.7809192</c:v>
                </c:pt>
                <c:pt idx="530">
                  <c:v>43.78091937</c:v>
                </c:pt>
                <c:pt idx="531">
                  <c:v>43.78091957</c:v>
                </c:pt>
                <c:pt idx="532">
                  <c:v>43.7809199</c:v>
                </c:pt>
                <c:pt idx="533">
                  <c:v>43.7809202</c:v>
                </c:pt>
                <c:pt idx="534">
                  <c:v>43.78092037</c:v>
                </c:pt>
                <c:pt idx="535">
                  <c:v>43.7809207</c:v>
                </c:pt>
                <c:pt idx="536">
                  <c:v>43.78092100000001</c:v>
                </c:pt>
                <c:pt idx="537">
                  <c:v>43.78092102</c:v>
                </c:pt>
                <c:pt idx="538">
                  <c:v>43.78092118</c:v>
                </c:pt>
                <c:pt idx="539">
                  <c:v>43.78092133</c:v>
                </c:pt>
                <c:pt idx="540">
                  <c:v>43.78092132</c:v>
                </c:pt>
                <c:pt idx="541">
                  <c:v>43.78092118</c:v>
                </c:pt>
                <c:pt idx="542">
                  <c:v>43.78092133</c:v>
                </c:pt>
                <c:pt idx="543">
                  <c:v>43.78092132</c:v>
                </c:pt>
                <c:pt idx="544">
                  <c:v>43.78092118</c:v>
                </c:pt>
                <c:pt idx="545">
                  <c:v>43.78092133</c:v>
                </c:pt>
                <c:pt idx="546">
                  <c:v>43.78092133</c:v>
                </c:pt>
                <c:pt idx="547">
                  <c:v>43.78092132</c:v>
                </c:pt>
                <c:pt idx="548">
                  <c:v>43.78092115</c:v>
                </c:pt>
                <c:pt idx="549">
                  <c:v>43.78092097</c:v>
                </c:pt>
                <c:pt idx="550">
                  <c:v>43.78092067</c:v>
                </c:pt>
                <c:pt idx="551">
                  <c:v>43.78092033</c:v>
                </c:pt>
                <c:pt idx="552">
                  <c:v>43.78092</c:v>
                </c:pt>
                <c:pt idx="553">
                  <c:v>43.78091967</c:v>
                </c:pt>
                <c:pt idx="554">
                  <c:v>43.78091917</c:v>
                </c:pt>
                <c:pt idx="555">
                  <c:v>43.78091867</c:v>
                </c:pt>
                <c:pt idx="556">
                  <c:v>43.78091817</c:v>
                </c:pt>
                <c:pt idx="557">
                  <c:v>43.78091783</c:v>
                </c:pt>
                <c:pt idx="558">
                  <c:v>43.7809175</c:v>
                </c:pt>
                <c:pt idx="559">
                  <c:v>43.78091735</c:v>
                </c:pt>
                <c:pt idx="560">
                  <c:v>43.78091703</c:v>
                </c:pt>
                <c:pt idx="561">
                  <c:v>43.7809167</c:v>
                </c:pt>
                <c:pt idx="562">
                  <c:v>43.78091652</c:v>
                </c:pt>
                <c:pt idx="563">
                  <c:v>43.7809162</c:v>
                </c:pt>
                <c:pt idx="564">
                  <c:v>43.78091602</c:v>
                </c:pt>
                <c:pt idx="565">
                  <c:v>43.7809157</c:v>
                </c:pt>
                <c:pt idx="566">
                  <c:v>43.78091527</c:v>
                </c:pt>
                <c:pt idx="567">
                  <c:v>43.78091463</c:v>
                </c:pt>
                <c:pt idx="568">
                  <c:v>43.7809145</c:v>
                </c:pt>
                <c:pt idx="569">
                  <c:v>43.78091423</c:v>
                </c:pt>
                <c:pt idx="570">
                  <c:v>43.78091363</c:v>
                </c:pt>
                <c:pt idx="571">
                  <c:v>43.78091297</c:v>
                </c:pt>
                <c:pt idx="572">
                  <c:v>43.7809123</c:v>
                </c:pt>
                <c:pt idx="573">
                  <c:v>43.7809119</c:v>
                </c:pt>
                <c:pt idx="574">
                  <c:v>43.78091183</c:v>
                </c:pt>
                <c:pt idx="575">
                  <c:v>43.78091172</c:v>
                </c:pt>
                <c:pt idx="576">
                  <c:v>43.78091155000001</c:v>
                </c:pt>
                <c:pt idx="577">
                  <c:v>43.78091138</c:v>
                </c:pt>
                <c:pt idx="578">
                  <c:v>43.78091122</c:v>
                </c:pt>
                <c:pt idx="579">
                  <c:v>43.78091105</c:v>
                </c:pt>
                <c:pt idx="580">
                  <c:v>43.780911</c:v>
                </c:pt>
                <c:pt idx="581">
                  <c:v>43.7809111</c:v>
                </c:pt>
                <c:pt idx="582">
                  <c:v>43.78091127</c:v>
                </c:pt>
                <c:pt idx="583">
                  <c:v>43.78091158</c:v>
                </c:pt>
                <c:pt idx="584">
                  <c:v>43.78091183</c:v>
                </c:pt>
                <c:pt idx="585">
                  <c:v>43.78091183</c:v>
                </c:pt>
                <c:pt idx="586">
                  <c:v>43.78091183</c:v>
                </c:pt>
                <c:pt idx="587">
                  <c:v>43.78091183</c:v>
                </c:pt>
                <c:pt idx="588">
                  <c:v>43.78091185</c:v>
                </c:pt>
                <c:pt idx="589">
                  <c:v>43.780912</c:v>
                </c:pt>
                <c:pt idx="590">
                  <c:v>43.78091175</c:v>
                </c:pt>
                <c:pt idx="591">
                  <c:v>43.78091167</c:v>
                </c:pt>
                <c:pt idx="592">
                  <c:v>43.7809118</c:v>
                </c:pt>
                <c:pt idx="593">
                  <c:v>43.780912</c:v>
                </c:pt>
                <c:pt idx="594">
                  <c:v>43.78091208</c:v>
                </c:pt>
                <c:pt idx="595">
                  <c:v>43.78091233</c:v>
                </c:pt>
                <c:pt idx="596">
                  <c:v>43.78091278</c:v>
                </c:pt>
                <c:pt idx="597">
                  <c:v>43.78091328</c:v>
                </c:pt>
                <c:pt idx="598">
                  <c:v>43.7809136</c:v>
                </c:pt>
                <c:pt idx="599">
                  <c:v>43.7809142</c:v>
                </c:pt>
                <c:pt idx="600">
                  <c:v>43.78091433</c:v>
                </c:pt>
                <c:pt idx="601">
                  <c:v>43.7809146</c:v>
                </c:pt>
                <c:pt idx="602">
                  <c:v>43.7809148</c:v>
                </c:pt>
                <c:pt idx="603">
                  <c:v>43.78091497</c:v>
                </c:pt>
                <c:pt idx="604">
                  <c:v>43.78091513</c:v>
                </c:pt>
                <c:pt idx="605">
                  <c:v>43.78091528</c:v>
                </c:pt>
                <c:pt idx="606">
                  <c:v>43.78091533</c:v>
                </c:pt>
                <c:pt idx="607">
                  <c:v>43.78091522</c:v>
                </c:pt>
                <c:pt idx="608">
                  <c:v>43.78091505000001</c:v>
                </c:pt>
                <c:pt idx="609">
                  <c:v>43.78091488</c:v>
                </c:pt>
                <c:pt idx="610">
                  <c:v>43.78091472</c:v>
                </c:pt>
                <c:pt idx="611">
                  <c:v>43.78091432</c:v>
                </c:pt>
                <c:pt idx="612">
                  <c:v>43.7809139</c:v>
                </c:pt>
                <c:pt idx="613">
                  <c:v>43.7809135</c:v>
                </c:pt>
                <c:pt idx="614">
                  <c:v>43.78091305</c:v>
                </c:pt>
                <c:pt idx="615">
                  <c:v>43.78091255000001</c:v>
                </c:pt>
                <c:pt idx="616">
                  <c:v>43.78091235</c:v>
                </c:pt>
                <c:pt idx="617">
                  <c:v>43.78091203</c:v>
                </c:pt>
                <c:pt idx="618">
                  <c:v>43.78091185</c:v>
                </c:pt>
                <c:pt idx="619">
                  <c:v>43.78091153</c:v>
                </c:pt>
                <c:pt idx="620">
                  <c:v>43.78091135000001</c:v>
                </c:pt>
                <c:pt idx="621">
                  <c:v>43.78091103</c:v>
                </c:pt>
                <c:pt idx="622">
                  <c:v>43.78091073</c:v>
                </c:pt>
                <c:pt idx="623">
                  <c:v>43.78091053</c:v>
                </c:pt>
                <c:pt idx="624">
                  <c:v>43.78091037</c:v>
                </c:pt>
                <c:pt idx="625">
                  <c:v>43.7809102</c:v>
                </c:pt>
                <c:pt idx="626">
                  <c:v>43.7809099</c:v>
                </c:pt>
                <c:pt idx="627">
                  <c:v>43.7809097</c:v>
                </c:pt>
                <c:pt idx="628">
                  <c:v>43.78090927</c:v>
                </c:pt>
                <c:pt idx="629">
                  <c:v>43.7809089</c:v>
                </c:pt>
                <c:pt idx="630">
                  <c:v>43.7809086</c:v>
                </c:pt>
                <c:pt idx="631">
                  <c:v>43.78090838</c:v>
                </c:pt>
                <c:pt idx="632">
                  <c:v>43.7809081</c:v>
                </c:pt>
                <c:pt idx="633">
                  <c:v>43.78090777</c:v>
                </c:pt>
                <c:pt idx="634">
                  <c:v>43.78090755</c:v>
                </c:pt>
                <c:pt idx="635">
                  <c:v>43.78090738</c:v>
                </c:pt>
                <c:pt idx="636">
                  <c:v>43.7809071</c:v>
                </c:pt>
                <c:pt idx="637">
                  <c:v>43.7809068</c:v>
                </c:pt>
                <c:pt idx="638">
                  <c:v>43.78090657</c:v>
                </c:pt>
                <c:pt idx="639">
                  <c:v>43.7809063</c:v>
                </c:pt>
                <c:pt idx="640">
                  <c:v>43.78090587</c:v>
                </c:pt>
                <c:pt idx="641">
                  <c:v>43.78090567</c:v>
                </c:pt>
                <c:pt idx="642">
                  <c:v>43.78090547</c:v>
                </c:pt>
                <c:pt idx="643">
                  <c:v>43.78090503</c:v>
                </c:pt>
                <c:pt idx="644">
                  <c:v>43.78090443</c:v>
                </c:pt>
                <c:pt idx="645">
                  <c:v>43.78090363</c:v>
                </c:pt>
                <c:pt idx="646">
                  <c:v>43.78090287</c:v>
                </c:pt>
                <c:pt idx="647">
                  <c:v>43.7809024</c:v>
                </c:pt>
                <c:pt idx="648">
                  <c:v>43.78090167</c:v>
                </c:pt>
                <c:pt idx="649">
                  <c:v>43.78090103</c:v>
                </c:pt>
                <c:pt idx="650">
                  <c:v>43.78090057</c:v>
                </c:pt>
                <c:pt idx="651">
                  <c:v>43.78090003</c:v>
                </c:pt>
                <c:pt idx="652">
                  <c:v>43.78089968</c:v>
                </c:pt>
                <c:pt idx="653">
                  <c:v>43.78089923</c:v>
                </c:pt>
                <c:pt idx="654">
                  <c:v>43.78089893</c:v>
                </c:pt>
                <c:pt idx="655">
                  <c:v>43.78089857</c:v>
                </c:pt>
                <c:pt idx="656">
                  <c:v>43.78089813</c:v>
                </c:pt>
                <c:pt idx="657">
                  <c:v>43.78089797</c:v>
                </c:pt>
                <c:pt idx="658">
                  <c:v>43.7808978</c:v>
                </c:pt>
                <c:pt idx="659">
                  <c:v>43.78089766999999</c:v>
                </c:pt>
                <c:pt idx="660">
                  <c:v>43.78089765</c:v>
                </c:pt>
                <c:pt idx="661">
                  <c:v>43.78089745</c:v>
                </c:pt>
                <c:pt idx="662">
                  <c:v>43.78089697</c:v>
                </c:pt>
                <c:pt idx="663">
                  <c:v>43.78089667</c:v>
                </c:pt>
                <c:pt idx="664">
                  <c:v>43.78089657</c:v>
                </c:pt>
                <c:pt idx="665">
                  <c:v>43.7808965</c:v>
                </c:pt>
                <c:pt idx="666">
                  <c:v>43.7808964</c:v>
                </c:pt>
                <c:pt idx="667">
                  <c:v>43.78089613</c:v>
                </c:pt>
                <c:pt idx="668">
                  <c:v>43.78089600000001</c:v>
                </c:pt>
                <c:pt idx="669">
                  <c:v>43.78089593</c:v>
                </c:pt>
                <c:pt idx="670">
                  <c:v>43.78089583</c:v>
                </c:pt>
                <c:pt idx="671">
                  <c:v>43.7808959</c:v>
                </c:pt>
                <c:pt idx="672">
                  <c:v>43.78089613</c:v>
                </c:pt>
                <c:pt idx="673">
                  <c:v>43.78089646999999</c:v>
                </c:pt>
                <c:pt idx="674">
                  <c:v>43.7808968</c:v>
                </c:pt>
                <c:pt idx="675">
                  <c:v>43.7808972</c:v>
                </c:pt>
                <c:pt idx="676">
                  <c:v>43.7808976</c:v>
                </c:pt>
                <c:pt idx="677">
                  <c:v>43.78089823</c:v>
                </c:pt>
                <c:pt idx="678">
                  <c:v>43.78089833</c:v>
                </c:pt>
                <c:pt idx="679">
                  <c:v>43.78089868</c:v>
                </c:pt>
                <c:pt idx="680">
                  <c:v>43.78089942</c:v>
                </c:pt>
                <c:pt idx="681">
                  <c:v>43.78089978</c:v>
                </c:pt>
                <c:pt idx="682">
                  <c:v>43.78090042</c:v>
                </c:pt>
                <c:pt idx="683">
                  <c:v>43.78090078</c:v>
                </c:pt>
                <c:pt idx="684">
                  <c:v>43.78090143</c:v>
                </c:pt>
                <c:pt idx="685">
                  <c:v>43.78090203</c:v>
                </c:pt>
                <c:pt idx="686">
                  <c:v>43.78090247</c:v>
                </c:pt>
                <c:pt idx="687">
                  <c:v>43.78090307</c:v>
                </c:pt>
                <c:pt idx="688">
                  <c:v>43.78090383</c:v>
                </c:pt>
                <c:pt idx="689">
                  <c:v>43.78090467</c:v>
                </c:pt>
                <c:pt idx="690">
                  <c:v>43.7809058</c:v>
                </c:pt>
                <c:pt idx="691">
                  <c:v>43.78090743</c:v>
                </c:pt>
                <c:pt idx="692">
                  <c:v>43.7809085</c:v>
                </c:pt>
                <c:pt idx="693">
                  <c:v>43.7809095</c:v>
                </c:pt>
                <c:pt idx="694">
                  <c:v>43.78091083</c:v>
                </c:pt>
                <c:pt idx="695">
                  <c:v>43.78091225</c:v>
                </c:pt>
                <c:pt idx="696">
                  <c:v>43.7809135</c:v>
                </c:pt>
                <c:pt idx="697">
                  <c:v>43.78091508</c:v>
                </c:pt>
                <c:pt idx="698">
                  <c:v>43.78091633</c:v>
                </c:pt>
                <c:pt idx="699">
                  <c:v>43.78091692</c:v>
                </c:pt>
                <c:pt idx="700">
                  <c:v>43.78091773</c:v>
                </c:pt>
                <c:pt idx="701">
                  <c:v>43.78091867</c:v>
                </c:pt>
                <c:pt idx="702">
                  <c:v>43.78091957</c:v>
                </c:pt>
                <c:pt idx="703">
                  <c:v>43.78092037</c:v>
                </c:pt>
                <c:pt idx="704">
                  <c:v>43.78092100000001</c:v>
                </c:pt>
                <c:pt idx="705">
                  <c:v>43.7809217</c:v>
                </c:pt>
                <c:pt idx="706">
                  <c:v>43.78092213</c:v>
                </c:pt>
                <c:pt idx="707">
                  <c:v>43.78092248</c:v>
                </c:pt>
                <c:pt idx="708">
                  <c:v>43.78092298</c:v>
                </c:pt>
                <c:pt idx="709">
                  <c:v>43.78092348</c:v>
                </c:pt>
                <c:pt idx="710">
                  <c:v>43.78092407</c:v>
                </c:pt>
                <c:pt idx="711">
                  <c:v>43.78092417</c:v>
                </c:pt>
                <c:pt idx="712">
                  <c:v>43.78092437</c:v>
                </c:pt>
                <c:pt idx="713">
                  <c:v>43.7809248</c:v>
                </c:pt>
                <c:pt idx="714">
                  <c:v>43.7809254</c:v>
                </c:pt>
                <c:pt idx="715">
                  <c:v>43.78092577</c:v>
                </c:pt>
                <c:pt idx="716">
                  <c:v>43.78092608</c:v>
                </c:pt>
                <c:pt idx="717">
                  <c:v>43.78092642</c:v>
                </c:pt>
                <c:pt idx="718">
                  <c:v>43.78092658</c:v>
                </c:pt>
                <c:pt idx="719">
                  <c:v>43.78092667</c:v>
                </c:pt>
                <c:pt idx="720">
                  <c:v>43.78092658</c:v>
                </c:pt>
                <c:pt idx="721">
                  <c:v>43.78092642</c:v>
                </c:pt>
                <c:pt idx="722">
                  <c:v>43.7809262</c:v>
                </c:pt>
                <c:pt idx="723">
                  <c:v>43.78092587</c:v>
                </c:pt>
                <c:pt idx="724">
                  <c:v>43.7809256</c:v>
                </c:pt>
                <c:pt idx="725">
                  <c:v>43.78092537</c:v>
                </c:pt>
                <c:pt idx="726">
                  <c:v>43.7809249</c:v>
                </c:pt>
                <c:pt idx="727">
                  <c:v>43.78092437</c:v>
                </c:pt>
                <c:pt idx="728">
                  <c:v>43.78092397</c:v>
                </c:pt>
                <c:pt idx="729">
                  <c:v>43.78092347</c:v>
                </c:pt>
                <c:pt idx="730">
                  <c:v>43.78092283</c:v>
                </c:pt>
                <c:pt idx="731">
                  <c:v>43.78092218</c:v>
                </c:pt>
                <c:pt idx="732">
                  <c:v>43.78092158</c:v>
                </c:pt>
                <c:pt idx="733">
                  <c:v>43.78092085</c:v>
                </c:pt>
                <c:pt idx="734">
                  <c:v>43.78092045</c:v>
                </c:pt>
                <c:pt idx="735">
                  <c:v>43.78092023</c:v>
                </c:pt>
                <c:pt idx="736">
                  <c:v>43.78091985000001</c:v>
                </c:pt>
                <c:pt idx="737">
                  <c:v>43.78091935000001</c:v>
                </c:pt>
                <c:pt idx="738">
                  <c:v>43.78091897</c:v>
                </c:pt>
                <c:pt idx="739">
                  <c:v>43.78091877</c:v>
                </c:pt>
                <c:pt idx="740">
                  <c:v>43.78091843</c:v>
                </c:pt>
                <c:pt idx="741">
                  <c:v>43.78091813</c:v>
                </c:pt>
                <c:pt idx="742">
                  <c:v>43.780918</c:v>
                </c:pt>
                <c:pt idx="743">
                  <c:v>43.780918</c:v>
                </c:pt>
                <c:pt idx="744">
                  <c:v>43.78091803</c:v>
                </c:pt>
                <c:pt idx="745">
                  <c:v>43.78091817</c:v>
                </c:pt>
                <c:pt idx="746">
                  <c:v>43.78091815000001</c:v>
                </c:pt>
                <c:pt idx="747">
                  <c:v>43.78091797</c:v>
                </c:pt>
                <c:pt idx="748">
                  <c:v>43.78091765000001</c:v>
                </c:pt>
                <c:pt idx="749">
                  <c:v>43.78091748</c:v>
                </c:pt>
                <c:pt idx="750">
                  <c:v>43.78091733</c:v>
                </c:pt>
                <c:pt idx="751">
                  <c:v>43.7809173</c:v>
                </c:pt>
                <c:pt idx="752">
                  <c:v>43.78091698</c:v>
                </c:pt>
                <c:pt idx="753">
                  <c:v>43.78091682</c:v>
                </c:pt>
                <c:pt idx="754">
                  <c:v>43.78091667</c:v>
                </c:pt>
                <c:pt idx="755">
                  <c:v>43.78091617</c:v>
                </c:pt>
                <c:pt idx="756">
                  <c:v>43.78091567</c:v>
                </c:pt>
                <c:pt idx="757">
                  <c:v>43.7809155</c:v>
                </c:pt>
                <c:pt idx="758">
                  <c:v>43.78091533</c:v>
                </c:pt>
                <c:pt idx="759">
                  <c:v>43.78091483</c:v>
                </c:pt>
                <c:pt idx="760">
                  <c:v>43.7809145</c:v>
                </c:pt>
                <c:pt idx="761">
                  <c:v>43.78091433</c:v>
                </c:pt>
                <c:pt idx="762">
                  <c:v>43.78091403</c:v>
                </c:pt>
                <c:pt idx="763">
                  <c:v>43.7809137</c:v>
                </c:pt>
                <c:pt idx="764">
                  <c:v>43.78091322</c:v>
                </c:pt>
                <c:pt idx="765">
                  <c:v>43.78091287</c:v>
                </c:pt>
                <c:pt idx="766">
                  <c:v>43.78091238</c:v>
                </c:pt>
                <c:pt idx="767">
                  <c:v>43.78091188</c:v>
                </c:pt>
                <c:pt idx="768">
                  <c:v>43.78091168</c:v>
                </c:pt>
                <c:pt idx="769">
                  <c:v>43.78091137</c:v>
                </c:pt>
                <c:pt idx="770">
                  <c:v>43.78091093</c:v>
                </c:pt>
                <c:pt idx="771">
                  <c:v>43.78091043</c:v>
                </c:pt>
                <c:pt idx="772">
                  <c:v>43.78090967</c:v>
                </c:pt>
                <c:pt idx="773">
                  <c:v>43.7809095</c:v>
                </c:pt>
                <c:pt idx="774">
                  <c:v>43.7809091</c:v>
                </c:pt>
                <c:pt idx="775">
                  <c:v>43.7809086</c:v>
                </c:pt>
                <c:pt idx="776">
                  <c:v>43.7809081</c:v>
                </c:pt>
                <c:pt idx="777">
                  <c:v>43.78090773</c:v>
                </c:pt>
                <c:pt idx="778">
                  <c:v>43.78090732</c:v>
                </c:pt>
                <c:pt idx="779">
                  <c:v>43.78090693</c:v>
                </c:pt>
                <c:pt idx="780">
                  <c:v>43.78090648</c:v>
                </c:pt>
                <c:pt idx="781">
                  <c:v>43.78090622</c:v>
                </c:pt>
                <c:pt idx="782">
                  <c:v>43.78090617</c:v>
                </c:pt>
                <c:pt idx="783">
                  <c:v>43.78090605000001</c:v>
                </c:pt>
                <c:pt idx="784">
                  <c:v>43.780906</c:v>
                </c:pt>
                <c:pt idx="785">
                  <c:v>43.7809061</c:v>
                </c:pt>
                <c:pt idx="786">
                  <c:v>43.78090617</c:v>
                </c:pt>
                <c:pt idx="787">
                  <c:v>43.78090617</c:v>
                </c:pt>
                <c:pt idx="788">
                  <c:v>43.78090617</c:v>
                </c:pt>
                <c:pt idx="789">
                  <c:v>43.78090627</c:v>
                </c:pt>
                <c:pt idx="790">
                  <c:v>43.78090673</c:v>
                </c:pt>
                <c:pt idx="791">
                  <c:v>43.7809075</c:v>
                </c:pt>
                <c:pt idx="792">
                  <c:v>43.7809082</c:v>
                </c:pt>
                <c:pt idx="793">
                  <c:v>43.78090883</c:v>
                </c:pt>
                <c:pt idx="794">
                  <c:v>43.78090913</c:v>
                </c:pt>
                <c:pt idx="795">
                  <c:v>43.7809097</c:v>
                </c:pt>
                <c:pt idx="796">
                  <c:v>43.7809103</c:v>
                </c:pt>
                <c:pt idx="797">
                  <c:v>43.78091117</c:v>
                </c:pt>
                <c:pt idx="798">
                  <c:v>43.7809135</c:v>
                </c:pt>
                <c:pt idx="799">
                  <c:v>43.78091847</c:v>
                </c:pt>
                <c:pt idx="800">
                  <c:v>43.78092243</c:v>
                </c:pt>
                <c:pt idx="801">
                  <c:v>43.78092477</c:v>
                </c:pt>
                <c:pt idx="802">
                  <c:v>43.78092685</c:v>
                </c:pt>
                <c:pt idx="803">
                  <c:v>43.78092813</c:v>
                </c:pt>
                <c:pt idx="804">
                  <c:v>43.78092883</c:v>
                </c:pt>
                <c:pt idx="805">
                  <c:v>43.78092953</c:v>
                </c:pt>
                <c:pt idx="806">
                  <c:v>43.78092973</c:v>
                </c:pt>
                <c:pt idx="807">
                  <c:v>43.78093003</c:v>
                </c:pt>
                <c:pt idx="808">
                  <c:v>43.7809305</c:v>
                </c:pt>
                <c:pt idx="809">
                  <c:v>43.78093208</c:v>
                </c:pt>
                <c:pt idx="810">
                  <c:v>43.78093275000001</c:v>
                </c:pt>
                <c:pt idx="811">
                  <c:v>43.7809325</c:v>
                </c:pt>
                <c:pt idx="812">
                  <c:v>43.78093167</c:v>
                </c:pt>
                <c:pt idx="813">
                  <c:v>43.78093108</c:v>
                </c:pt>
                <c:pt idx="814">
                  <c:v>43.78093197</c:v>
                </c:pt>
                <c:pt idx="815">
                  <c:v>43.780935</c:v>
                </c:pt>
                <c:pt idx="816">
                  <c:v>43.78093747</c:v>
                </c:pt>
                <c:pt idx="817">
                  <c:v>43.78093938</c:v>
                </c:pt>
                <c:pt idx="818">
                  <c:v>43.78094203</c:v>
                </c:pt>
                <c:pt idx="819">
                  <c:v>43.78094255000001</c:v>
                </c:pt>
                <c:pt idx="820">
                  <c:v>43.78094163</c:v>
                </c:pt>
                <c:pt idx="821">
                  <c:v>43.7809397</c:v>
                </c:pt>
                <c:pt idx="822">
                  <c:v>43.7809346</c:v>
                </c:pt>
                <c:pt idx="823">
                  <c:v>43.78092813</c:v>
                </c:pt>
                <c:pt idx="824">
                  <c:v>43.78092113</c:v>
                </c:pt>
                <c:pt idx="825">
                  <c:v>43.78091442</c:v>
                </c:pt>
                <c:pt idx="826">
                  <c:v>43.78090935</c:v>
                </c:pt>
                <c:pt idx="827">
                  <c:v>43.78090568</c:v>
                </c:pt>
                <c:pt idx="828">
                  <c:v>43.78090013</c:v>
                </c:pt>
                <c:pt idx="829">
                  <c:v>43.7808981</c:v>
                </c:pt>
                <c:pt idx="830">
                  <c:v>43.78089803</c:v>
                </c:pt>
                <c:pt idx="831">
                  <c:v>43.7808967</c:v>
                </c:pt>
                <c:pt idx="832">
                  <c:v>43.7808955</c:v>
                </c:pt>
                <c:pt idx="833">
                  <c:v>43.78089483</c:v>
                </c:pt>
                <c:pt idx="834">
                  <c:v>43.78089533</c:v>
                </c:pt>
                <c:pt idx="835">
                  <c:v>43.78089706999999</c:v>
                </c:pt>
                <c:pt idx="836">
                  <c:v>43.78089093</c:v>
                </c:pt>
                <c:pt idx="837">
                  <c:v>43.7808837</c:v>
                </c:pt>
                <c:pt idx="838">
                  <c:v>43.78087642</c:v>
                </c:pt>
                <c:pt idx="839">
                  <c:v>43.78087103</c:v>
                </c:pt>
                <c:pt idx="840">
                  <c:v>43.78086756999999</c:v>
                </c:pt>
                <c:pt idx="841">
                  <c:v>43.78086217</c:v>
                </c:pt>
                <c:pt idx="842">
                  <c:v>43.78085528</c:v>
                </c:pt>
                <c:pt idx="843">
                  <c:v>43.7808477</c:v>
                </c:pt>
                <c:pt idx="844">
                  <c:v>43.78084027</c:v>
                </c:pt>
                <c:pt idx="845">
                  <c:v>43.78083325</c:v>
                </c:pt>
                <c:pt idx="846">
                  <c:v>43.78082533</c:v>
                </c:pt>
                <c:pt idx="847">
                  <c:v>43.78081313</c:v>
                </c:pt>
                <c:pt idx="848">
                  <c:v>43.78079627</c:v>
                </c:pt>
                <c:pt idx="849">
                  <c:v>43.78077583</c:v>
                </c:pt>
                <c:pt idx="850">
                  <c:v>43.78075082</c:v>
                </c:pt>
                <c:pt idx="851">
                  <c:v>43.78072257</c:v>
                </c:pt>
                <c:pt idx="852">
                  <c:v>43.7806912</c:v>
                </c:pt>
                <c:pt idx="853">
                  <c:v>43.78065862</c:v>
                </c:pt>
                <c:pt idx="854">
                  <c:v>43.78062837</c:v>
                </c:pt>
                <c:pt idx="855">
                  <c:v>43.78060098</c:v>
                </c:pt>
                <c:pt idx="856">
                  <c:v>43.78057598</c:v>
                </c:pt>
                <c:pt idx="857">
                  <c:v>43.78055635000001</c:v>
                </c:pt>
                <c:pt idx="858">
                  <c:v>43.78053823</c:v>
                </c:pt>
                <c:pt idx="859">
                  <c:v>43.78052205</c:v>
                </c:pt>
                <c:pt idx="860">
                  <c:v>43.78050745</c:v>
                </c:pt>
                <c:pt idx="861">
                  <c:v>43.78049693</c:v>
                </c:pt>
                <c:pt idx="862">
                  <c:v>43.7804889</c:v>
                </c:pt>
                <c:pt idx="863">
                  <c:v>43.78048217</c:v>
                </c:pt>
                <c:pt idx="864">
                  <c:v>43.78047645</c:v>
                </c:pt>
                <c:pt idx="865">
                  <c:v>43.78047142</c:v>
                </c:pt>
                <c:pt idx="866">
                  <c:v>43.78046365</c:v>
                </c:pt>
                <c:pt idx="867">
                  <c:v>43.78045665</c:v>
                </c:pt>
                <c:pt idx="868">
                  <c:v>43.78044992</c:v>
                </c:pt>
                <c:pt idx="869">
                  <c:v>43.78044348</c:v>
                </c:pt>
                <c:pt idx="870">
                  <c:v>43.78043678</c:v>
                </c:pt>
                <c:pt idx="871">
                  <c:v>43.7804304</c:v>
                </c:pt>
                <c:pt idx="872">
                  <c:v>43.78042497</c:v>
                </c:pt>
                <c:pt idx="873">
                  <c:v>43.78041907</c:v>
                </c:pt>
                <c:pt idx="874">
                  <c:v>43.78041197</c:v>
                </c:pt>
                <c:pt idx="875">
                  <c:v>43.78040493</c:v>
                </c:pt>
                <c:pt idx="876">
                  <c:v>43.78039728</c:v>
                </c:pt>
                <c:pt idx="877">
                  <c:v>43.78039018</c:v>
                </c:pt>
                <c:pt idx="878">
                  <c:v>43.78038335</c:v>
                </c:pt>
                <c:pt idx="879">
                  <c:v>43.78037792</c:v>
                </c:pt>
                <c:pt idx="880">
                  <c:v>43.7803727</c:v>
                </c:pt>
                <c:pt idx="881">
                  <c:v>43.78036855000001</c:v>
                </c:pt>
                <c:pt idx="882">
                  <c:v>43.78036433</c:v>
                </c:pt>
                <c:pt idx="883">
                  <c:v>43.78035937</c:v>
                </c:pt>
                <c:pt idx="884">
                  <c:v>43.78035475</c:v>
                </c:pt>
                <c:pt idx="885">
                  <c:v>43.78034638</c:v>
                </c:pt>
                <c:pt idx="886">
                  <c:v>43.7803397</c:v>
                </c:pt>
                <c:pt idx="887">
                  <c:v>43.78033602</c:v>
                </c:pt>
                <c:pt idx="888">
                  <c:v>43.78033613</c:v>
                </c:pt>
                <c:pt idx="889">
                  <c:v>43.78033600000001</c:v>
                </c:pt>
                <c:pt idx="890">
                  <c:v>43.78033655</c:v>
                </c:pt>
                <c:pt idx="891">
                  <c:v>43.78033755000001</c:v>
                </c:pt>
                <c:pt idx="892">
                  <c:v>43.78033868</c:v>
                </c:pt>
                <c:pt idx="893">
                  <c:v>43.78034103</c:v>
                </c:pt>
                <c:pt idx="894">
                  <c:v>43.78034525</c:v>
                </c:pt>
                <c:pt idx="895">
                  <c:v>43.78034860000001</c:v>
                </c:pt>
                <c:pt idx="896">
                  <c:v>43.78035345</c:v>
                </c:pt>
                <c:pt idx="897">
                  <c:v>43.78035802</c:v>
                </c:pt>
                <c:pt idx="898">
                  <c:v>43.7803654</c:v>
                </c:pt>
                <c:pt idx="899">
                  <c:v>43.78037418</c:v>
                </c:pt>
              </c:numCache>
            </c:numRef>
          </c:yVal>
          <c:smooth val="0"/>
        </c:ser>
        <c:ser>
          <c:idx val="1"/>
          <c:order val="1"/>
          <c:tx>
            <c:v>01:15:00 - 01:29:59</c:v>
          </c:tx>
          <c:spPr>
            <a:ln w="25400" cap="rnd">
              <a:noFill/>
              <a:round/>
            </a:ln>
            <a:effectLst/>
          </c:spPr>
          <c:marker>
            <c:symbol val="circle"/>
            <c:size val="5"/>
            <c:spPr>
              <a:solidFill>
                <a:schemeClr val="accent2"/>
              </a:solidFill>
              <a:ln w="9525">
                <a:solidFill>
                  <a:schemeClr val="accent2"/>
                </a:solidFill>
              </a:ln>
              <a:effectLst/>
            </c:spPr>
          </c:marker>
          <c:xVal>
            <c:numRef>
              <c:f>'CRUISER2015_GPS_2015-07-29_GPRM'!$E$18902:$E$19801</c:f>
              <c:numCache>
                <c:formatCode>General</c:formatCode>
                <c:ptCount val="900"/>
                <c:pt idx="0">
                  <c:v>-79.4682356</c:v>
                </c:pt>
                <c:pt idx="1">
                  <c:v>-79.4682549</c:v>
                </c:pt>
                <c:pt idx="2">
                  <c:v>-79.46827236999998</c:v>
                </c:pt>
                <c:pt idx="3">
                  <c:v>-79.46828992</c:v>
                </c:pt>
                <c:pt idx="4">
                  <c:v>-79.46830631999997</c:v>
                </c:pt>
                <c:pt idx="5">
                  <c:v>-79.46832542</c:v>
                </c:pt>
                <c:pt idx="6">
                  <c:v>-79.46834997</c:v>
                </c:pt>
                <c:pt idx="7">
                  <c:v>-79.46837652999999</c:v>
                </c:pt>
                <c:pt idx="8">
                  <c:v>-79.46840675</c:v>
                </c:pt>
                <c:pt idx="9">
                  <c:v>-79.46844038</c:v>
                </c:pt>
                <c:pt idx="10">
                  <c:v>-79.46847674999998</c:v>
                </c:pt>
                <c:pt idx="11">
                  <c:v>-79.46851234999998</c:v>
                </c:pt>
                <c:pt idx="12">
                  <c:v>-79.46854571999998</c:v>
                </c:pt>
                <c:pt idx="13">
                  <c:v>-79.46857332</c:v>
                </c:pt>
                <c:pt idx="14">
                  <c:v>-79.46859259999998</c:v>
                </c:pt>
                <c:pt idx="15">
                  <c:v>-79.46860683</c:v>
                </c:pt>
                <c:pt idx="16">
                  <c:v>-79.46861653</c:v>
                </c:pt>
                <c:pt idx="17">
                  <c:v>-79.46862493</c:v>
                </c:pt>
                <c:pt idx="18">
                  <c:v>-79.4686355</c:v>
                </c:pt>
                <c:pt idx="19">
                  <c:v>-79.46864854999998</c:v>
                </c:pt>
                <c:pt idx="20">
                  <c:v>-79.46866313</c:v>
                </c:pt>
                <c:pt idx="21">
                  <c:v>-79.46867838</c:v>
                </c:pt>
                <c:pt idx="22">
                  <c:v>-79.46869291999998</c:v>
                </c:pt>
                <c:pt idx="23">
                  <c:v>-79.46871226999998</c:v>
                </c:pt>
                <c:pt idx="24">
                  <c:v>-79.46873289999999</c:v>
                </c:pt>
                <c:pt idx="25">
                  <c:v>-79.46875779999999</c:v>
                </c:pt>
                <c:pt idx="26">
                  <c:v>-79.46878418</c:v>
                </c:pt>
                <c:pt idx="27">
                  <c:v>-79.46881052</c:v>
                </c:pt>
                <c:pt idx="28">
                  <c:v>-79.46883932</c:v>
                </c:pt>
                <c:pt idx="29">
                  <c:v>-79.46886691999998</c:v>
                </c:pt>
                <c:pt idx="30">
                  <c:v>-79.4688926</c:v>
                </c:pt>
                <c:pt idx="31">
                  <c:v>-79.46892101999998</c:v>
                </c:pt>
                <c:pt idx="32">
                  <c:v>-79.46894765</c:v>
                </c:pt>
                <c:pt idx="33">
                  <c:v>-79.46897092</c:v>
                </c:pt>
                <c:pt idx="34">
                  <c:v>-79.46899003</c:v>
                </c:pt>
                <c:pt idx="35">
                  <c:v>-79.46900948</c:v>
                </c:pt>
                <c:pt idx="36">
                  <c:v>-79.46902617</c:v>
                </c:pt>
                <c:pt idx="37">
                  <c:v>-79.46903802999998</c:v>
                </c:pt>
                <c:pt idx="38">
                  <c:v>-79.46904705</c:v>
                </c:pt>
                <c:pt idx="39">
                  <c:v>-79.46905352</c:v>
                </c:pt>
                <c:pt idx="40">
                  <c:v>-79.46906115</c:v>
                </c:pt>
                <c:pt idx="41">
                  <c:v>-79.4690698</c:v>
                </c:pt>
                <c:pt idx="42">
                  <c:v>-79.46908021999998</c:v>
                </c:pt>
                <c:pt idx="43">
                  <c:v>-79.46909078</c:v>
                </c:pt>
                <c:pt idx="44">
                  <c:v>-79.46910332</c:v>
                </c:pt>
                <c:pt idx="45">
                  <c:v>-79.4691145</c:v>
                </c:pt>
                <c:pt idx="46">
                  <c:v>-79.46913017999998</c:v>
                </c:pt>
                <c:pt idx="47">
                  <c:v>-79.46914417</c:v>
                </c:pt>
                <c:pt idx="48">
                  <c:v>-79.46915821999998</c:v>
                </c:pt>
                <c:pt idx="49">
                  <c:v>-79.46917403</c:v>
                </c:pt>
                <c:pt idx="50">
                  <c:v>-79.4691891</c:v>
                </c:pt>
                <c:pt idx="51">
                  <c:v>-79.46919968</c:v>
                </c:pt>
                <c:pt idx="52">
                  <c:v>-79.4692065</c:v>
                </c:pt>
                <c:pt idx="53">
                  <c:v>-79.46920758</c:v>
                </c:pt>
                <c:pt idx="54">
                  <c:v>-79.46920753</c:v>
                </c:pt>
                <c:pt idx="55">
                  <c:v>-79.46920847</c:v>
                </c:pt>
                <c:pt idx="56">
                  <c:v>-79.4692093</c:v>
                </c:pt>
                <c:pt idx="57">
                  <c:v>-79.46921073</c:v>
                </c:pt>
                <c:pt idx="58">
                  <c:v>-79.46921173</c:v>
                </c:pt>
                <c:pt idx="59">
                  <c:v>-79.46921245</c:v>
                </c:pt>
                <c:pt idx="60">
                  <c:v>-79.46921365</c:v>
                </c:pt>
                <c:pt idx="61">
                  <c:v>-79.46921512</c:v>
                </c:pt>
                <c:pt idx="62">
                  <c:v>-79.4692163</c:v>
                </c:pt>
                <c:pt idx="63">
                  <c:v>-79.46921763</c:v>
                </c:pt>
                <c:pt idx="64">
                  <c:v>-79.469219</c:v>
                </c:pt>
                <c:pt idx="65">
                  <c:v>-79.4692205</c:v>
                </c:pt>
                <c:pt idx="66">
                  <c:v>-79.4692215</c:v>
                </c:pt>
                <c:pt idx="67">
                  <c:v>-79.46922267</c:v>
                </c:pt>
                <c:pt idx="68">
                  <c:v>-79.469224</c:v>
                </c:pt>
                <c:pt idx="69">
                  <c:v>-79.46922517</c:v>
                </c:pt>
                <c:pt idx="70">
                  <c:v>-79.46922583</c:v>
                </c:pt>
                <c:pt idx="71">
                  <c:v>-79.46922667</c:v>
                </c:pt>
                <c:pt idx="72">
                  <c:v>-79.46922767</c:v>
                </c:pt>
                <c:pt idx="73">
                  <c:v>-79.46922827</c:v>
                </c:pt>
                <c:pt idx="74">
                  <c:v>-79.46922878</c:v>
                </c:pt>
                <c:pt idx="75">
                  <c:v>-79.46922958</c:v>
                </c:pt>
                <c:pt idx="76">
                  <c:v>-79.46923027</c:v>
                </c:pt>
                <c:pt idx="77">
                  <c:v>-79.46923078</c:v>
                </c:pt>
                <c:pt idx="78">
                  <c:v>-79.46923143</c:v>
                </c:pt>
                <c:pt idx="79">
                  <c:v>-79.46923165</c:v>
                </c:pt>
                <c:pt idx="80">
                  <c:v>-79.46923167</c:v>
                </c:pt>
                <c:pt idx="81">
                  <c:v>-79.4692314</c:v>
                </c:pt>
                <c:pt idx="82">
                  <c:v>-79.46923093</c:v>
                </c:pt>
                <c:pt idx="83">
                  <c:v>-79.4692307</c:v>
                </c:pt>
                <c:pt idx="84">
                  <c:v>-79.46923053</c:v>
                </c:pt>
                <c:pt idx="85">
                  <c:v>-79.4692305</c:v>
                </c:pt>
                <c:pt idx="86">
                  <c:v>-79.4692305</c:v>
                </c:pt>
                <c:pt idx="87">
                  <c:v>-79.46923063</c:v>
                </c:pt>
                <c:pt idx="88">
                  <c:v>-79.46923175</c:v>
                </c:pt>
                <c:pt idx="89">
                  <c:v>-79.46923868</c:v>
                </c:pt>
                <c:pt idx="90">
                  <c:v>-79.46925098</c:v>
                </c:pt>
                <c:pt idx="91">
                  <c:v>-79.46926693</c:v>
                </c:pt>
                <c:pt idx="92">
                  <c:v>-79.46928692</c:v>
                </c:pt>
                <c:pt idx="93">
                  <c:v>-79.4693122</c:v>
                </c:pt>
                <c:pt idx="94">
                  <c:v>-79.46934559999998</c:v>
                </c:pt>
                <c:pt idx="95">
                  <c:v>-79.46938214999999</c:v>
                </c:pt>
                <c:pt idx="96">
                  <c:v>-79.4694162</c:v>
                </c:pt>
                <c:pt idx="97">
                  <c:v>-79.46945032</c:v>
                </c:pt>
                <c:pt idx="98">
                  <c:v>-79.46947693</c:v>
                </c:pt>
                <c:pt idx="99">
                  <c:v>-79.46949972</c:v>
                </c:pt>
                <c:pt idx="100">
                  <c:v>-79.4695203</c:v>
                </c:pt>
                <c:pt idx="101">
                  <c:v>-79.46954227</c:v>
                </c:pt>
                <c:pt idx="102">
                  <c:v>-79.469564</c:v>
                </c:pt>
                <c:pt idx="103">
                  <c:v>-79.46958267</c:v>
                </c:pt>
                <c:pt idx="104">
                  <c:v>-79.46960155</c:v>
                </c:pt>
                <c:pt idx="105">
                  <c:v>-79.46962437</c:v>
                </c:pt>
                <c:pt idx="106">
                  <c:v>-79.46965293</c:v>
                </c:pt>
                <c:pt idx="107">
                  <c:v>-79.4696841</c:v>
                </c:pt>
                <c:pt idx="108">
                  <c:v>-79.4697155</c:v>
                </c:pt>
                <c:pt idx="109">
                  <c:v>-79.46973932999998</c:v>
                </c:pt>
                <c:pt idx="110">
                  <c:v>-79.46975462</c:v>
                </c:pt>
                <c:pt idx="111">
                  <c:v>-79.46976463</c:v>
                </c:pt>
                <c:pt idx="112">
                  <c:v>-79.46977436999998</c:v>
                </c:pt>
                <c:pt idx="113">
                  <c:v>-79.46978597</c:v>
                </c:pt>
                <c:pt idx="114">
                  <c:v>-79.46979736999998</c:v>
                </c:pt>
                <c:pt idx="115">
                  <c:v>-79.46980822</c:v>
                </c:pt>
                <c:pt idx="116">
                  <c:v>-79.46982007</c:v>
                </c:pt>
                <c:pt idx="117">
                  <c:v>-79.46983351999998</c:v>
                </c:pt>
                <c:pt idx="118">
                  <c:v>-79.46984881999997</c:v>
                </c:pt>
                <c:pt idx="119">
                  <c:v>-79.46986458</c:v>
                </c:pt>
                <c:pt idx="120">
                  <c:v>-79.4698809</c:v>
                </c:pt>
                <c:pt idx="121">
                  <c:v>-79.46989918</c:v>
                </c:pt>
                <c:pt idx="122">
                  <c:v>-79.4699183</c:v>
                </c:pt>
                <c:pt idx="123">
                  <c:v>-79.46993754999998</c:v>
                </c:pt>
                <c:pt idx="124">
                  <c:v>-79.46995647</c:v>
                </c:pt>
                <c:pt idx="125">
                  <c:v>-79.46997645</c:v>
                </c:pt>
                <c:pt idx="126">
                  <c:v>-79.46999633</c:v>
                </c:pt>
                <c:pt idx="127">
                  <c:v>-79.47001595</c:v>
                </c:pt>
                <c:pt idx="128">
                  <c:v>-79.47003248</c:v>
                </c:pt>
                <c:pt idx="129">
                  <c:v>-79.4700469</c:v>
                </c:pt>
                <c:pt idx="130">
                  <c:v>-79.47006068</c:v>
                </c:pt>
                <c:pt idx="131">
                  <c:v>-79.47007169999999</c:v>
                </c:pt>
                <c:pt idx="132">
                  <c:v>-79.47007999999998</c:v>
                </c:pt>
                <c:pt idx="133">
                  <c:v>-79.47008547999998</c:v>
                </c:pt>
                <c:pt idx="134">
                  <c:v>-79.47008884999997</c:v>
                </c:pt>
                <c:pt idx="135">
                  <c:v>-79.47009174999998</c:v>
                </c:pt>
                <c:pt idx="136">
                  <c:v>-79.47009216999999</c:v>
                </c:pt>
                <c:pt idx="137">
                  <c:v>-79.47008911999997</c:v>
                </c:pt>
                <c:pt idx="138">
                  <c:v>-79.47008452999998</c:v>
                </c:pt>
                <c:pt idx="139">
                  <c:v>-79.47008139999998</c:v>
                </c:pt>
                <c:pt idx="140">
                  <c:v>-79.47007859999997</c:v>
                </c:pt>
                <c:pt idx="141">
                  <c:v>-79.47007654999999</c:v>
                </c:pt>
                <c:pt idx="142">
                  <c:v>-79.47007309999998</c:v>
                </c:pt>
                <c:pt idx="143">
                  <c:v>-79.47006953</c:v>
                </c:pt>
                <c:pt idx="144">
                  <c:v>-79.47006565</c:v>
                </c:pt>
                <c:pt idx="145">
                  <c:v>-79.47006152999998</c:v>
                </c:pt>
                <c:pt idx="146">
                  <c:v>-79.47005612999999</c:v>
                </c:pt>
                <c:pt idx="147">
                  <c:v>-79.47005104999998</c:v>
                </c:pt>
                <c:pt idx="148">
                  <c:v>-79.47004556999998</c:v>
                </c:pt>
                <c:pt idx="149">
                  <c:v>-79.47004251999999</c:v>
                </c:pt>
                <c:pt idx="150">
                  <c:v>-79.47003902999998</c:v>
                </c:pt>
                <c:pt idx="151">
                  <c:v>-79.47003506999998</c:v>
                </c:pt>
                <c:pt idx="152">
                  <c:v>-79.47003026999998</c:v>
                </c:pt>
                <c:pt idx="153">
                  <c:v>-79.47002517</c:v>
                </c:pt>
                <c:pt idx="154">
                  <c:v>-79.47001945</c:v>
                </c:pt>
                <c:pt idx="155">
                  <c:v>-79.47001457999998</c:v>
                </c:pt>
                <c:pt idx="156">
                  <c:v>-79.47001073</c:v>
                </c:pt>
                <c:pt idx="157">
                  <c:v>-79.47000638</c:v>
                </c:pt>
                <c:pt idx="158">
                  <c:v>-79.47000169999998</c:v>
                </c:pt>
                <c:pt idx="159">
                  <c:v>-79.46999797</c:v>
                </c:pt>
                <c:pt idx="160">
                  <c:v>-79.46999363</c:v>
                </c:pt>
                <c:pt idx="161">
                  <c:v>-79.46998913</c:v>
                </c:pt>
                <c:pt idx="162">
                  <c:v>-79.46998277999998</c:v>
                </c:pt>
                <c:pt idx="163">
                  <c:v>-79.4699751</c:v>
                </c:pt>
                <c:pt idx="164">
                  <c:v>-79.46997037</c:v>
                </c:pt>
                <c:pt idx="165">
                  <c:v>-79.46996748</c:v>
                </c:pt>
                <c:pt idx="166">
                  <c:v>-79.46996427</c:v>
                </c:pt>
                <c:pt idx="167">
                  <c:v>-79.4699617</c:v>
                </c:pt>
                <c:pt idx="168">
                  <c:v>-79.46996027</c:v>
                </c:pt>
                <c:pt idx="169">
                  <c:v>-79.46995913</c:v>
                </c:pt>
                <c:pt idx="170">
                  <c:v>-79.46995832</c:v>
                </c:pt>
                <c:pt idx="171">
                  <c:v>-79.46995487</c:v>
                </c:pt>
                <c:pt idx="172">
                  <c:v>-79.46994572</c:v>
                </c:pt>
                <c:pt idx="173">
                  <c:v>-79.46992395</c:v>
                </c:pt>
                <c:pt idx="174">
                  <c:v>-79.46988477</c:v>
                </c:pt>
                <c:pt idx="175">
                  <c:v>-79.46983043</c:v>
                </c:pt>
                <c:pt idx="176">
                  <c:v>-79.46976478</c:v>
                </c:pt>
                <c:pt idx="177">
                  <c:v>-79.46968848</c:v>
                </c:pt>
                <c:pt idx="178">
                  <c:v>-79.46960338</c:v>
                </c:pt>
                <c:pt idx="179">
                  <c:v>-79.46950898</c:v>
                </c:pt>
                <c:pt idx="180">
                  <c:v>-79.46940293</c:v>
                </c:pt>
                <c:pt idx="181">
                  <c:v>-79.46928527</c:v>
                </c:pt>
                <c:pt idx="182">
                  <c:v>-79.46915665</c:v>
                </c:pt>
                <c:pt idx="183">
                  <c:v>-79.46901771999998</c:v>
                </c:pt>
                <c:pt idx="184">
                  <c:v>-79.46886859999998</c:v>
                </c:pt>
                <c:pt idx="185">
                  <c:v>-79.46871142</c:v>
                </c:pt>
                <c:pt idx="186">
                  <c:v>-79.46854567</c:v>
                </c:pt>
                <c:pt idx="187">
                  <c:v>-79.46837036999999</c:v>
                </c:pt>
                <c:pt idx="188">
                  <c:v>-79.46818645</c:v>
                </c:pt>
                <c:pt idx="189">
                  <c:v>-79.46799462</c:v>
                </c:pt>
                <c:pt idx="190">
                  <c:v>-79.46779658</c:v>
                </c:pt>
                <c:pt idx="191">
                  <c:v>-79.4675931</c:v>
                </c:pt>
                <c:pt idx="192">
                  <c:v>-79.46738648</c:v>
                </c:pt>
                <c:pt idx="193">
                  <c:v>-79.46717647</c:v>
                </c:pt>
                <c:pt idx="194">
                  <c:v>-79.46696313</c:v>
                </c:pt>
                <c:pt idx="195">
                  <c:v>-79.46674849999998</c:v>
                </c:pt>
                <c:pt idx="196">
                  <c:v>-79.46653635</c:v>
                </c:pt>
                <c:pt idx="197">
                  <c:v>-79.46632647</c:v>
                </c:pt>
                <c:pt idx="198">
                  <c:v>-79.46612123</c:v>
                </c:pt>
                <c:pt idx="199">
                  <c:v>-79.46592203</c:v>
                </c:pt>
                <c:pt idx="200">
                  <c:v>-79.46573042</c:v>
                </c:pt>
                <c:pt idx="201">
                  <c:v>-79.46554587</c:v>
                </c:pt>
                <c:pt idx="202">
                  <c:v>-79.46536931999998</c:v>
                </c:pt>
                <c:pt idx="203">
                  <c:v>-79.46520083</c:v>
                </c:pt>
                <c:pt idx="204">
                  <c:v>-79.46503851999996</c:v>
                </c:pt>
                <c:pt idx="205">
                  <c:v>-79.46487767</c:v>
                </c:pt>
                <c:pt idx="206">
                  <c:v>-79.46471648</c:v>
                </c:pt>
                <c:pt idx="207">
                  <c:v>-79.4645538</c:v>
                </c:pt>
                <c:pt idx="208">
                  <c:v>-79.46438858</c:v>
                </c:pt>
                <c:pt idx="209">
                  <c:v>-79.4642211</c:v>
                </c:pt>
                <c:pt idx="210">
                  <c:v>-79.46405173</c:v>
                </c:pt>
                <c:pt idx="211">
                  <c:v>-79.46388002</c:v>
                </c:pt>
                <c:pt idx="212">
                  <c:v>-79.46370648</c:v>
                </c:pt>
                <c:pt idx="213">
                  <c:v>-79.46353207999998</c:v>
                </c:pt>
                <c:pt idx="214">
                  <c:v>-79.46335795</c:v>
                </c:pt>
                <c:pt idx="215">
                  <c:v>-79.4631825</c:v>
                </c:pt>
                <c:pt idx="216">
                  <c:v>-79.46300527</c:v>
                </c:pt>
                <c:pt idx="217">
                  <c:v>-79.46282598</c:v>
                </c:pt>
                <c:pt idx="218">
                  <c:v>-79.46264553</c:v>
                </c:pt>
                <c:pt idx="219">
                  <c:v>-79.46246428</c:v>
                </c:pt>
                <c:pt idx="220">
                  <c:v>-79.46228105</c:v>
                </c:pt>
                <c:pt idx="221">
                  <c:v>-79.46209397</c:v>
                </c:pt>
                <c:pt idx="222">
                  <c:v>-79.4619054</c:v>
                </c:pt>
                <c:pt idx="223">
                  <c:v>-79.46171502</c:v>
                </c:pt>
                <c:pt idx="224">
                  <c:v>-79.46152337</c:v>
                </c:pt>
                <c:pt idx="225">
                  <c:v>-79.46132957</c:v>
                </c:pt>
                <c:pt idx="226">
                  <c:v>-79.46113337</c:v>
                </c:pt>
                <c:pt idx="227">
                  <c:v>-79.46093677999998</c:v>
                </c:pt>
                <c:pt idx="228">
                  <c:v>-79.46073856999999</c:v>
                </c:pt>
                <c:pt idx="229">
                  <c:v>-79.46053838</c:v>
                </c:pt>
                <c:pt idx="230">
                  <c:v>-79.46033963</c:v>
                </c:pt>
                <c:pt idx="231">
                  <c:v>-79.46014257</c:v>
                </c:pt>
                <c:pt idx="232">
                  <c:v>-79.45994686999998</c:v>
                </c:pt>
                <c:pt idx="233">
                  <c:v>-79.45975321999998</c:v>
                </c:pt>
                <c:pt idx="234">
                  <c:v>-79.45956189999998</c:v>
                </c:pt>
                <c:pt idx="235">
                  <c:v>-79.45937294999999</c:v>
                </c:pt>
                <c:pt idx="236">
                  <c:v>-79.45918553</c:v>
                </c:pt>
                <c:pt idx="237">
                  <c:v>-79.45899965</c:v>
                </c:pt>
                <c:pt idx="238">
                  <c:v>-79.45881448</c:v>
                </c:pt>
                <c:pt idx="239">
                  <c:v>-79.45863149999998</c:v>
                </c:pt>
                <c:pt idx="240">
                  <c:v>-79.45845176999998</c:v>
                </c:pt>
                <c:pt idx="241">
                  <c:v>-79.45827428</c:v>
                </c:pt>
                <c:pt idx="242">
                  <c:v>-79.45810014999999</c:v>
                </c:pt>
                <c:pt idx="243">
                  <c:v>-79.4579264</c:v>
                </c:pt>
                <c:pt idx="244">
                  <c:v>-79.45775422</c:v>
                </c:pt>
                <c:pt idx="245">
                  <c:v>-79.45758468</c:v>
                </c:pt>
                <c:pt idx="246">
                  <c:v>-79.45741583</c:v>
                </c:pt>
                <c:pt idx="247">
                  <c:v>-79.457248</c:v>
                </c:pt>
                <c:pt idx="248">
                  <c:v>-79.4570803</c:v>
                </c:pt>
                <c:pt idx="249">
                  <c:v>-79.45691315</c:v>
                </c:pt>
                <c:pt idx="250">
                  <c:v>-79.45674572999998</c:v>
                </c:pt>
                <c:pt idx="251">
                  <c:v>-79.45658095</c:v>
                </c:pt>
                <c:pt idx="252">
                  <c:v>-79.45641798</c:v>
                </c:pt>
                <c:pt idx="253">
                  <c:v>-79.45625342</c:v>
                </c:pt>
                <c:pt idx="254">
                  <c:v>-79.4560866</c:v>
                </c:pt>
                <c:pt idx="255">
                  <c:v>-79.45591879999999</c:v>
                </c:pt>
                <c:pt idx="256">
                  <c:v>-79.45574897999997</c:v>
                </c:pt>
                <c:pt idx="257">
                  <c:v>-79.45557764999998</c:v>
                </c:pt>
                <c:pt idx="258">
                  <c:v>-79.45540391999998</c:v>
                </c:pt>
                <c:pt idx="259">
                  <c:v>-79.45522912</c:v>
                </c:pt>
                <c:pt idx="260">
                  <c:v>-79.45505262999998</c:v>
                </c:pt>
                <c:pt idx="261">
                  <c:v>-79.45487552</c:v>
                </c:pt>
                <c:pt idx="262">
                  <c:v>-79.45469885</c:v>
                </c:pt>
                <c:pt idx="263">
                  <c:v>-79.45452258</c:v>
                </c:pt>
                <c:pt idx="264">
                  <c:v>-79.45434702</c:v>
                </c:pt>
                <c:pt idx="265">
                  <c:v>-79.45417107999998</c:v>
                </c:pt>
                <c:pt idx="266">
                  <c:v>-79.45399527</c:v>
                </c:pt>
                <c:pt idx="267">
                  <c:v>-79.45381709999998</c:v>
                </c:pt>
                <c:pt idx="268">
                  <c:v>-79.4536384</c:v>
                </c:pt>
                <c:pt idx="269">
                  <c:v>-79.45345779999998</c:v>
                </c:pt>
                <c:pt idx="270">
                  <c:v>-79.4532776</c:v>
                </c:pt>
                <c:pt idx="271">
                  <c:v>-79.45309677999998</c:v>
                </c:pt>
                <c:pt idx="272">
                  <c:v>-79.45291598</c:v>
                </c:pt>
                <c:pt idx="273">
                  <c:v>-79.45273532999997</c:v>
                </c:pt>
                <c:pt idx="274">
                  <c:v>-79.45255343</c:v>
                </c:pt>
                <c:pt idx="275">
                  <c:v>-79.45237144999999</c:v>
                </c:pt>
                <c:pt idx="276">
                  <c:v>-79.45218762999998</c:v>
                </c:pt>
                <c:pt idx="277">
                  <c:v>-79.45200291999998</c:v>
                </c:pt>
                <c:pt idx="278">
                  <c:v>-79.45181595</c:v>
                </c:pt>
                <c:pt idx="279">
                  <c:v>-79.45162655</c:v>
                </c:pt>
                <c:pt idx="280">
                  <c:v>-79.45143518</c:v>
                </c:pt>
                <c:pt idx="281">
                  <c:v>-79.45124348</c:v>
                </c:pt>
                <c:pt idx="282">
                  <c:v>-79.451053</c:v>
                </c:pt>
                <c:pt idx="283">
                  <c:v>-79.45086212999999</c:v>
                </c:pt>
                <c:pt idx="284">
                  <c:v>-79.45067147999998</c:v>
                </c:pt>
                <c:pt idx="285">
                  <c:v>-79.45048002</c:v>
                </c:pt>
                <c:pt idx="286">
                  <c:v>-79.45028859999998</c:v>
                </c:pt>
                <c:pt idx="287">
                  <c:v>-79.45009797</c:v>
                </c:pt>
                <c:pt idx="288">
                  <c:v>-79.44990855</c:v>
                </c:pt>
                <c:pt idx="289">
                  <c:v>-79.44971975</c:v>
                </c:pt>
                <c:pt idx="290">
                  <c:v>-79.44953342</c:v>
                </c:pt>
                <c:pt idx="291">
                  <c:v>-79.44935087999998</c:v>
                </c:pt>
                <c:pt idx="292">
                  <c:v>-79.44917453</c:v>
                </c:pt>
                <c:pt idx="293">
                  <c:v>-79.44901537</c:v>
                </c:pt>
                <c:pt idx="294">
                  <c:v>-79.44887362</c:v>
                </c:pt>
                <c:pt idx="295">
                  <c:v>-79.44874647</c:v>
                </c:pt>
                <c:pt idx="296">
                  <c:v>-79.4486329</c:v>
                </c:pt>
                <c:pt idx="297">
                  <c:v>-79.44852568</c:v>
                </c:pt>
                <c:pt idx="298">
                  <c:v>-79.44842777</c:v>
                </c:pt>
                <c:pt idx="299">
                  <c:v>-79.44833903</c:v>
                </c:pt>
                <c:pt idx="300">
                  <c:v>-79.44826158</c:v>
                </c:pt>
                <c:pt idx="301">
                  <c:v>-79.44819387</c:v>
                </c:pt>
                <c:pt idx="302">
                  <c:v>-79.44813532</c:v>
                </c:pt>
                <c:pt idx="303">
                  <c:v>-79.44808638</c:v>
                </c:pt>
                <c:pt idx="304">
                  <c:v>-79.44804804999998</c:v>
                </c:pt>
                <c:pt idx="305">
                  <c:v>-79.4480187</c:v>
                </c:pt>
                <c:pt idx="306">
                  <c:v>-79.44799272</c:v>
                </c:pt>
                <c:pt idx="307">
                  <c:v>-79.44796742</c:v>
                </c:pt>
                <c:pt idx="308">
                  <c:v>-79.44794575</c:v>
                </c:pt>
                <c:pt idx="309">
                  <c:v>-79.44792722</c:v>
                </c:pt>
                <c:pt idx="310">
                  <c:v>-79.4479127</c:v>
                </c:pt>
                <c:pt idx="311">
                  <c:v>-79.44790158</c:v>
                </c:pt>
                <c:pt idx="312">
                  <c:v>-79.44789555</c:v>
                </c:pt>
                <c:pt idx="313">
                  <c:v>-79.44789213</c:v>
                </c:pt>
                <c:pt idx="314">
                  <c:v>-79.44789187</c:v>
                </c:pt>
                <c:pt idx="315">
                  <c:v>-79.44789183</c:v>
                </c:pt>
                <c:pt idx="316">
                  <c:v>-79.44789148</c:v>
                </c:pt>
                <c:pt idx="317">
                  <c:v>-79.447891</c:v>
                </c:pt>
                <c:pt idx="318">
                  <c:v>-79.44788967</c:v>
                </c:pt>
                <c:pt idx="319">
                  <c:v>-79.4478848</c:v>
                </c:pt>
                <c:pt idx="320">
                  <c:v>-79.447863</c:v>
                </c:pt>
                <c:pt idx="321">
                  <c:v>-79.44782967</c:v>
                </c:pt>
                <c:pt idx="322">
                  <c:v>-79.4477888</c:v>
                </c:pt>
                <c:pt idx="323">
                  <c:v>-79.44774043</c:v>
                </c:pt>
                <c:pt idx="324">
                  <c:v>-79.44768437</c:v>
                </c:pt>
                <c:pt idx="325">
                  <c:v>-79.44762125</c:v>
                </c:pt>
                <c:pt idx="326">
                  <c:v>-79.44754913</c:v>
                </c:pt>
                <c:pt idx="327">
                  <c:v>-79.44746908</c:v>
                </c:pt>
                <c:pt idx="328">
                  <c:v>-79.4473809</c:v>
                </c:pt>
                <c:pt idx="329">
                  <c:v>-79.4472849</c:v>
                </c:pt>
                <c:pt idx="330">
                  <c:v>-79.44718138</c:v>
                </c:pt>
                <c:pt idx="331">
                  <c:v>-79.44707025</c:v>
                </c:pt>
                <c:pt idx="332">
                  <c:v>-79.44695365</c:v>
                </c:pt>
                <c:pt idx="333">
                  <c:v>-79.44683328</c:v>
                </c:pt>
                <c:pt idx="334">
                  <c:v>-79.44670933</c:v>
                </c:pt>
                <c:pt idx="335">
                  <c:v>-79.44657945</c:v>
                </c:pt>
                <c:pt idx="336">
                  <c:v>-79.44644695</c:v>
                </c:pt>
                <c:pt idx="337">
                  <c:v>-79.44631415</c:v>
                </c:pt>
                <c:pt idx="338">
                  <c:v>-79.4461788</c:v>
                </c:pt>
                <c:pt idx="339">
                  <c:v>-79.4460411</c:v>
                </c:pt>
                <c:pt idx="340">
                  <c:v>-79.44590368</c:v>
                </c:pt>
                <c:pt idx="341">
                  <c:v>-79.44576623</c:v>
                </c:pt>
                <c:pt idx="342">
                  <c:v>-79.44562925</c:v>
                </c:pt>
                <c:pt idx="343">
                  <c:v>-79.44549019999998</c:v>
                </c:pt>
                <c:pt idx="344">
                  <c:v>-79.44534856999998</c:v>
                </c:pt>
                <c:pt idx="345">
                  <c:v>-79.44520455</c:v>
                </c:pt>
                <c:pt idx="346">
                  <c:v>-79.44505707</c:v>
                </c:pt>
                <c:pt idx="347">
                  <c:v>-79.44490612</c:v>
                </c:pt>
                <c:pt idx="348">
                  <c:v>-79.44475247</c:v>
                </c:pt>
                <c:pt idx="349">
                  <c:v>-79.44459667</c:v>
                </c:pt>
                <c:pt idx="350">
                  <c:v>-79.44443817</c:v>
                </c:pt>
                <c:pt idx="351">
                  <c:v>-79.44427793</c:v>
                </c:pt>
                <c:pt idx="352">
                  <c:v>-79.44411757</c:v>
                </c:pt>
                <c:pt idx="353">
                  <c:v>-79.4439549</c:v>
                </c:pt>
                <c:pt idx="354">
                  <c:v>-79.44379252</c:v>
                </c:pt>
                <c:pt idx="355">
                  <c:v>-79.44362805</c:v>
                </c:pt>
                <c:pt idx="356">
                  <c:v>-79.4434634</c:v>
                </c:pt>
                <c:pt idx="357">
                  <c:v>-79.44329823</c:v>
                </c:pt>
                <c:pt idx="358">
                  <c:v>-79.44313443</c:v>
                </c:pt>
                <c:pt idx="359">
                  <c:v>-79.44297201999998</c:v>
                </c:pt>
                <c:pt idx="360">
                  <c:v>-79.4428106</c:v>
                </c:pt>
                <c:pt idx="361">
                  <c:v>-79.44264842</c:v>
                </c:pt>
                <c:pt idx="362">
                  <c:v>-79.44248782999999</c:v>
                </c:pt>
                <c:pt idx="363">
                  <c:v>-79.442328</c:v>
                </c:pt>
                <c:pt idx="364">
                  <c:v>-79.44216992</c:v>
                </c:pt>
                <c:pt idx="365">
                  <c:v>-79.44201365</c:v>
                </c:pt>
                <c:pt idx="366">
                  <c:v>-79.44185808</c:v>
                </c:pt>
                <c:pt idx="367">
                  <c:v>-79.44170411999998</c:v>
                </c:pt>
                <c:pt idx="368">
                  <c:v>-79.44154817</c:v>
                </c:pt>
                <c:pt idx="369">
                  <c:v>-79.44139075</c:v>
                </c:pt>
                <c:pt idx="370">
                  <c:v>-79.44123493</c:v>
                </c:pt>
                <c:pt idx="371">
                  <c:v>-79.4410825</c:v>
                </c:pt>
                <c:pt idx="372">
                  <c:v>-79.44092887</c:v>
                </c:pt>
                <c:pt idx="373">
                  <c:v>-79.44077493</c:v>
                </c:pt>
                <c:pt idx="374">
                  <c:v>-79.4406189</c:v>
                </c:pt>
                <c:pt idx="375">
                  <c:v>-79.44046067</c:v>
                </c:pt>
                <c:pt idx="376">
                  <c:v>-79.44029988</c:v>
                </c:pt>
                <c:pt idx="377">
                  <c:v>-79.44013362</c:v>
                </c:pt>
                <c:pt idx="378">
                  <c:v>-79.43996375</c:v>
                </c:pt>
                <c:pt idx="379">
                  <c:v>-79.43979027</c:v>
                </c:pt>
                <c:pt idx="380">
                  <c:v>-79.43961382</c:v>
                </c:pt>
                <c:pt idx="381">
                  <c:v>-79.439434</c:v>
                </c:pt>
                <c:pt idx="382">
                  <c:v>-79.43925062</c:v>
                </c:pt>
                <c:pt idx="383">
                  <c:v>-79.43906531999998</c:v>
                </c:pt>
                <c:pt idx="384">
                  <c:v>-79.43887732999997</c:v>
                </c:pt>
                <c:pt idx="385">
                  <c:v>-79.43868816999999</c:v>
                </c:pt>
                <c:pt idx="386">
                  <c:v>-79.43849806999998</c:v>
                </c:pt>
                <c:pt idx="387">
                  <c:v>-79.43830767</c:v>
                </c:pt>
                <c:pt idx="388">
                  <c:v>-79.43811562</c:v>
                </c:pt>
                <c:pt idx="389">
                  <c:v>-79.43792288</c:v>
                </c:pt>
                <c:pt idx="390">
                  <c:v>-79.43772987</c:v>
                </c:pt>
                <c:pt idx="391">
                  <c:v>-79.4375365</c:v>
                </c:pt>
                <c:pt idx="392">
                  <c:v>-79.43734163</c:v>
                </c:pt>
                <c:pt idx="393">
                  <c:v>-79.43714552</c:v>
                </c:pt>
                <c:pt idx="394">
                  <c:v>-79.43694814999999</c:v>
                </c:pt>
                <c:pt idx="395">
                  <c:v>-79.43675242</c:v>
                </c:pt>
                <c:pt idx="396">
                  <c:v>-79.4365585</c:v>
                </c:pt>
                <c:pt idx="397">
                  <c:v>-79.43636658</c:v>
                </c:pt>
                <c:pt idx="398">
                  <c:v>-79.43617378</c:v>
                </c:pt>
                <c:pt idx="399">
                  <c:v>-79.43598011999997</c:v>
                </c:pt>
                <c:pt idx="400">
                  <c:v>-79.43578648</c:v>
                </c:pt>
                <c:pt idx="401">
                  <c:v>-79.43559362</c:v>
                </c:pt>
                <c:pt idx="402">
                  <c:v>-79.43540116999999</c:v>
                </c:pt>
                <c:pt idx="403">
                  <c:v>-79.43520945</c:v>
                </c:pt>
                <c:pt idx="404">
                  <c:v>-79.43501809999998</c:v>
                </c:pt>
                <c:pt idx="405">
                  <c:v>-79.43482648</c:v>
                </c:pt>
                <c:pt idx="406">
                  <c:v>-79.4346338</c:v>
                </c:pt>
                <c:pt idx="407">
                  <c:v>-79.43444123</c:v>
                </c:pt>
                <c:pt idx="408">
                  <c:v>-79.43424857</c:v>
                </c:pt>
                <c:pt idx="409">
                  <c:v>-79.4340568</c:v>
                </c:pt>
                <c:pt idx="410">
                  <c:v>-79.43386481999998</c:v>
                </c:pt>
                <c:pt idx="411">
                  <c:v>-79.4336739</c:v>
                </c:pt>
                <c:pt idx="412">
                  <c:v>-79.43348228</c:v>
                </c:pt>
                <c:pt idx="413">
                  <c:v>-79.43328975</c:v>
                </c:pt>
                <c:pt idx="414">
                  <c:v>-79.43309777</c:v>
                </c:pt>
                <c:pt idx="415">
                  <c:v>-79.43290695</c:v>
                </c:pt>
                <c:pt idx="416">
                  <c:v>-79.43271714999999</c:v>
                </c:pt>
                <c:pt idx="417">
                  <c:v>-79.43252763</c:v>
                </c:pt>
                <c:pt idx="418">
                  <c:v>-79.43233796999999</c:v>
                </c:pt>
                <c:pt idx="419">
                  <c:v>-79.43214901999998</c:v>
                </c:pt>
                <c:pt idx="420">
                  <c:v>-79.43195928</c:v>
                </c:pt>
                <c:pt idx="421">
                  <c:v>-79.43176837</c:v>
                </c:pt>
                <c:pt idx="422">
                  <c:v>-79.43157547</c:v>
                </c:pt>
                <c:pt idx="423">
                  <c:v>-79.43138093</c:v>
                </c:pt>
                <c:pt idx="424">
                  <c:v>-79.43118467</c:v>
                </c:pt>
                <c:pt idx="425">
                  <c:v>-79.43098691999998</c:v>
                </c:pt>
                <c:pt idx="426">
                  <c:v>-79.43078729999999</c:v>
                </c:pt>
                <c:pt idx="427">
                  <c:v>-79.43058625</c:v>
                </c:pt>
                <c:pt idx="428">
                  <c:v>-79.43038296999998</c:v>
                </c:pt>
                <c:pt idx="429">
                  <c:v>-79.43017907</c:v>
                </c:pt>
                <c:pt idx="430">
                  <c:v>-79.42997362</c:v>
                </c:pt>
                <c:pt idx="431">
                  <c:v>-79.42976822999998</c:v>
                </c:pt>
                <c:pt idx="432">
                  <c:v>-79.42956383</c:v>
                </c:pt>
                <c:pt idx="433">
                  <c:v>-79.42935953</c:v>
                </c:pt>
                <c:pt idx="434">
                  <c:v>-79.42915667</c:v>
                </c:pt>
                <c:pt idx="435">
                  <c:v>-79.42895378</c:v>
                </c:pt>
                <c:pt idx="436">
                  <c:v>-79.42875219999999</c:v>
                </c:pt>
                <c:pt idx="437">
                  <c:v>-79.42854953</c:v>
                </c:pt>
                <c:pt idx="438">
                  <c:v>-79.42834777999997</c:v>
                </c:pt>
                <c:pt idx="439">
                  <c:v>-79.42814572999998</c:v>
                </c:pt>
                <c:pt idx="440">
                  <c:v>-79.42794417</c:v>
                </c:pt>
                <c:pt idx="441">
                  <c:v>-79.42774251999997</c:v>
                </c:pt>
                <c:pt idx="442">
                  <c:v>-79.42754055</c:v>
                </c:pt>
                <c:pt idx="443">
                  <c:v>-79.42733747</c:v>
                </c:pt>
                <c:pt idx="444">
                  <c:v>-79.42713263</c:v>
                </c:pt>
                <c:pt idx="445">
                  <c:v>-79.42692705</c:v>
                </c:pt>
                <c:pt idx="446">
                  <c:v>-79.42672177</c:v>
                </c:pt>
                <c:pt idx="447">
                  <c:v>-79.42651617999998</c:v>
                </c:pt>
                <c:pt idx="448">
                  <c:v>-79.42630882999997</c:v>
                </c:pt>
                <c:pt idx="449">
                  <c:v>-79.42609892999998</c:v>
                </c:pt>
                <c:pt idx="450">
                  <c:v>-79.42588886999997</c:v>
                </c:pt>
                <c:pt idx="451">
                  <c:v>-79.42567889999997</c:v>
                </c:pt>
                <c:pt idx="452">
                  <c:v>-79.42546985</c:v>
                </c:pt>
                <c:pt idx="453">
                  <c:v>-79.42526015</c:v>
                </c:pt>
                <c:pt idx="454">
                  <c:v>-79.42505011999997</c:v>
                </c:pt>
                <c:pt idx="455">
                  <c:v>-79.4248402</c:v>
                </c:pt>
                <c:pt idx="456">
                  <c:v>-79.42463058</c:v>
                </c:pt>
                <c:pt idx="457">
                  <c:v>-79.4244214</c:v>
                </c:pt>
                <c:pt idx="458">
                  <c:v>-79.4242161</c:v>
                </c:pt>
                <c:pt idx="459">
                  <c:v>-79.42401462</c:v>
                </c:pt>
                <c:pt idx="460">
                  <c:v>-79.42381708</c:v>
                </c:pt>
                <c:pt idx="461">
                  <c:v>-79.42362131999998</c:v>
                </c:pt>
                <c:pt idx="462">
                  <c:v>-79.42342578</c:v>
                </c:pt>
                <c:pt idx="463">
                  <c:v>-79.42322955</c:v>
                </c:pt>
                <c:pt idx="464">
                  <c:v>-79.42303289999997</c:v>
                </c:pt>
                <c:pt idx="465">
                  <c:v>-79.42283412999998</c:v>
                </c:pt>
                <c:pt idx="466">
                  <c:v>-79.42263257999998</c:v>
                </c:pt>
                <c:pt idx="467">
                  <c:v>-79.42243062</c:v>
                </c:pt>
                <c:pt idx="468">
                  <c:v>-79.42222915</c:v>
                </c:pt>
                <c:pt idx="469">
                  <c:v>-79.42202867999998</c:v>
                </c:pt>
                <c:pt idx="470">
                  <c:v>-79.42182845</c:v>
                </c:pt>
                <c:pt idx="471">
                  <c:v>-79.42163083</c:v>
                </c:pt>
                <c:pt idx="472">
                  <c:v>-79.42144082999998</c:v>
                </c:pt>
                <c:pt idx="473">
                  <c:v>-79.42126497</c:v>
                </c:pt>
                <c:pt idx="474">
                  <c:v>-79.42110651999998</c:v>
                </c:pt>
                <c:pt idx="475">
                  <c:v>-79.42096662</c:v>
                </c:pt>
                <c:pt idx="476">
                  <c:v>-79.42084375</c:v>
                </c:pt>
                <c:pt idx="477">
                  <c:v>-79.42073554999999</c:v>
                </c:pt>
                <c:pt idx="478">
                  <c:v>-79.42063563</c:v>
                </c:pt>
                <c:pt idx="479">
                  <c:v>-79.42054325</c:v>
                </c:pt>
                <c:pt idx="480">
                  <c:v>-79.42046032999998</c:v>
                </c:pt>
                <c:pt idx="481">
                  <c:v>-79.42038363</c:v>
                </c:pt>
                <c:pt idx="482">
                  <c:v>-79.4203136</c:v>
                </c:pt>
                <c:pt idx="483">
                  <c:v>-79.4202491</c:v>
                </c:pt>
                <c:pt idx="484">
                  <c:v>-79.42018935</c:v>
                </c:pt>
                <c:pt idx="485">
                  <c:v>-79.42013552</c:v>
                </c:pt>
                <c:pt idx="486">
                  <c:v>-79.42008968</c:v>
                </c:pt>
                <c:pt idx="487">
                  <c:v>-79.42005363</c:v>
                </c:pt>
                <c:pt idx="488">
                  <c:v>-79.4200266</c:v>
                </c:pt>
                <c:pt idx="489">
                  <c:v>-79.42000455</c:v>
                </c:pt>
                <c:pt idx="490">
                  <c:v>-79.41998197</c:v>
                </c:pt>
                <c:pt idx="491">
                  <c:v>-79.41995673</c:v>
                </c:pt>
                <c:pt idx="492">
                  <c:v>-79.41993139999998</c:v>
                </c:pt>
                <c:pt idx="493">
                  <c:v>-79.41990475</c:v>
                </c:pt>
                <c:pt idx="494">
                  <c:v>-79.41987627999998</c:v>
                </c:pt>
                <c:pt idx="495">
                  <c:v>-79.4198468</c:v>
                </c:pt>
                <c:pt idx="496">
                  <c:v>-79.41981583</c:v>
                </c:pt>
                <c:pt idx="497">
                  <c:v>-79.4197838</c:v>
                </c:pt>
                <c:pt idx="498">
                  <c:v>-79.41975257</c:v>
                </c:pt>
                <c:pt idx="499">
                  <c:v>-79.41972085</c:v>
                </c:pt>
                <c:pt idx="500">
                  <c:v>-79.41968673</c:v>
                </c:pt>
                <c:pt idx="501">
                  <c:v>-79.41965305</c:v>
                </c:pt>
                <c:pt idx="502">
                  <c:v>-79.41961935</c:v>
                </c:pt>
                <c:pt idx="503">
                  <c:v>-79.41958435</c:v>
                </c:pt>
                <c:pt idx="504">
                  <c:v>-79.41955011999998</c:v>
                </c:pt>
                <c:pt idx="505">
                  <c:v>-79.41951677</c:v>
                </c:pt>
                <c:pt idx="506">
                  <c:v>-79.41948447</c:v>
                </c:pt>
                <c:pt idx="507">
                  <c:v>-79.41945335</c:v>
                </c:pt>
                <c:pt idx="508">
                  <c:v>-79.41942312</c:v>
                </c:pt>
                <c:pt idx="509">
                  <c:v>-79.41939595</c:v>
                </c:pt>
                <c:pt idx="510">
                  <c:v>-79.41937084999999</c:v>
                </c:pt>
                <c:pt idx="511">
                  <c:v>-79.41934727</c:v>
                </c:pt>
                <c:pt idx="512">
                  <c:v>-79.41932465</c:v>
                </c:pt>
                <c:pt idx="513">
                  <c:v>-79.41930543</c:v>
                </c:pt>
                <c:pt idx="514">
                  <c:v>-79.41928755</c:v>
                </c:pt>
                <c:pt idx="515">
                  <c:v>-79.41927217999998</c:v>
                </c:pt>
                <c:pt idx="516">
                  <c:v>-79.41925828</c:v>
                </c:pt>
                <c:pt idx="517">
                  <c:v>-79.41924565</c:v>
                </c:pt>
                <c:pt idx="518">
                  <c:v>-79.41923357</c:v>
                </c:pt>
                <c:pt idx="519">
                  <c:v>-79.41922328</c:v>
                </c:pt>
                <c:pt idx="520">
                  <c:v>-79.41921677</c:v>
                </c:pt>
                <c:pt idx="521">
                  <c:v>-79.41921213</c:v>
                </c:pt>
                <c:pt idx="522">
                  <c:v>-79.41920705</c:v>
                </c:pt>
                <c:pt idx="523">
                  <c:v>-79.41920265</c:v>
                </c:pt>
                <c:pt idx="524">
                  <c:v>-79.41919847</c:v>
                </c:pt>
                <c:pt idx="525">
                  <c:v>-79.41919167</c:v>
                </c:pt>
                <c:pt idx="526">
                  <c:v>-79.419183</c:v>
                </c:pt>
                <c:pt idx="527">
                  <c:v>-79.41917187</c:v>
                </c:pt>
                <c:pt idx="528">
                  <c:v>-79.41915902</c:v>
                </c:pt>
                <c:pt idx="529">
                  <c:v>-79.41914565</c:v>
                </c:pt>
                <c:pt idx="530">
                  <c:v>-79.41912992</c:v>
                </c:pt>
                <c:pt idx="531">
                  <c:v>-79.41911377</c:v>
                </c:pt>
                <c:pt idx="532">
                  <c:v>-79.41909563</c:v>
                </c:pt>
                <c:pt idx="533">
                  <c:v>-79.41907565</c:v>
                </c:pt>
                <c:pt idx="534">
                  <c:v>-79.41905492</c:v>
                </c:pt>
                <c:pt idx="535">
                  <c:v>-79.41903097</c:v>
                </c:pt>
                <c:pt idx="536">
                  <c:v>-79.41900597</c:v>
                </c:pt>
                <c:pt idx="537">
                  <c:v>-79.41897945</c:v>
                </c:pt>
                <c:pt idx="538">
                  <c:v>-79.41895158</c:v>
                </c:pt>
                <c:pt idx="539">
                  <c:v>-79.4189218</c:v>
                </c:pt>
                <c:pt idx="540">
                  <c:v>-79.41888892</c:v>
                </c:pt>
                <c:pt idx="541">
                  <c:v>-79.41885515</c:v>
                </c:pt>
                <c:pt idx="542">
                  <c:v>-79.41882208</c:v>
                </c:pt>
                <c:pt idx="543">
                  <c:v>-79.41878938</c:v>
                </c:pt>
                <c:pt idx="544">
                  <c:v>-79.41875636999998</c:v>
                </c:pt>
                <c:pt idx="545">
                  <c:v>-79.41872083</c:v>
                </c:pt>
                <c:pt idx="546">
                  <c:v>-79.41868485</c:v>
                </c:pt>
                <c:pt idx="547">
                  <c:v>-79.41864932</c:v>
                </c:pt>
                <c:pt idx="548">
                  <c:v>-79.41861285</c:v>
                </c:pt>
                <c:pt idx="549">
                  <c:v>-79.41857677999998</c:v>
                </c:pt>
                <c:pt idx="550">
                  <c:v>-79.41854218</c:v>
                </c:pt>
                <c:pt idx="551">
                  <c:v>-79.41850852999998</c:v>
                </c:pt>
                <c:pt idx="552">
                  <c:v>-79.41847622</c:v>
                </c:pt>
                <c:pt idx="553">
                  <c:v>-79.41844145</c:v>
                </c:pt>
                <c:pt idx="554">
                  <c:v>-79.41840528</c:v>
                </c:pt>
                <c:pt idx="555">
                  <c:v>-79.41837168</c:v>
                </c:pt>
                <c:pt idx="556">
                  <c:v>-79.41833826999999</c:v>
                </c:pt>
                <c:pt idx="557">
                  <c:v>-79.4183041</c:v>
                </c:pt>
                <c:pt idx="558">
                  <c:v>-79.41826998</c:v>
                </c:pt>
                <c:pt idx="559">
                  <c:v>-79.41823507</c:v>
                </c:pt>
                <c:pt idx="560">
                  <c:v>-79.4181977</c:v>
                </c:pt>
                <c:pt idx="561">
                  <c:v>-79.41816515</c:v>
                </c:pt>
                <c:pt idx="562">
                  <c:v>-79.41813877</c:v>
                </c:pt>
                <c:pt idx="563">
                  <c:v>-79.4181002</c:v>
                </c:pt>
                <c:pt idx="564">
                  <c:v>-79.41806357</c:v>
                </c:pt>
                <c:pt idx="565">
                  <c:v>-79.41803016999998</c:v>
                </c:pt>
                <c:pt idx="566">
                  <c:v>-79.41799563</c:v>
                </c:pt>
                <c:pt idx="567">
                  <c:v>-79.41796187</c:v>
                </c:pt>
                <c:pt idx="568">
                  <c:v>-79.41792807</c:v>
                </c:pt>
                <c:pt idx="569">
                  <c:v>-79.41789463</c:v>
                </c:pt>
                <c:pt idx="570">
                  <c:v>-79.41786208</c:v>
                </c:pt>
                <c:pt idx="571">
                  <c:v>-79.41783078</c:v>
                </c:pt>
                <c:pt idx="572">
                  <c:v>-79.41779898</c:v>
                </c:pt>
                <c:pt idx="573">
                  <c:v>-79.41776763</c:v>
                </c:pt>
                <c:pt idx="574">
                  <c:v>-79.41773802999998</c:v>
                </c:pt>
                <c:pt idx="575">
                  <c:v>-79.41770705</c:v>
                </c:pt>
                <c:pt idx="576">
                  <c:v>-79.41767502</c:v>
                </c:pt>
                <c:pt idx="577">
                  <c:v>-79.41764035</c:v>
                </c:pt>
                <c:pt idx="578">
                  <c:v>-79.41760938</c:v>
                </c:pt>
                <c:pt idx="579">
                  <c:v>-79.41758368</c:v>
                </c:pt>
                <c:pt idx="580">
                  <c:v>-79.41755998</c:v>
                </c:pt>
                <c:pt idx="581">
                  <c:v>-79.41753275</c:v>
                </c:pt>
                <c:pt idx="582">
                  <c:v>-79.41750323</c:v>
                </c:pt>
                <c:pt idx="583">
                  <c:v>-79.41747665</c:v>
                </c:pt>
                <c:pt idx="584">
                  <c:v>-79.41745392</c:v>
                </c:pt>
                <c:pt idx="585">
                  <c:v>-79.41743282999998</c:v>
                </c:pt>
                <c:pt idx="586">
                  <c:v>-79.4174094</c:v>
                </c:pt>
                <c:pt idx="587">
                  <c:v>-79.41738485</c:v>
                </c:pt>
                <c:pt idx="588">
                  <c:v>-79.41735915</c:v>
                </c:pt>
                <c:pt idx="589">
                  <c:v>-79.41733182</c:v>
                </c:pt>
                <c:pt idx="590">
                  <c:v>-79.41730312</c:v>
                </c:pt>
                <c:pt idx="591">
                  <c:v>-79.4172721</c:v>
                </c:pt>
                <c:pt idx="592">
                  <c:v>-79.41724352</c:v>
                </c:pt>
                <c:pt idx="593">
                  <c:v>-79.41721662</c:v>
                </c:pt>
                <c:pt idx="594">
                  <c:v>-79.41719117</c:v>
                </c:pt>
                <c:pt idx="595">
                  <c:v>-79.4171628</c:v>
                </c:pt>
                <c:pt idx="596">
                  <c:v>-79.41713222</c:v>
                </c:pt>
                <c:pt idx="597">
                  <c:v>-79.41710118</c:v>
                </c:pt>
                <c:pt idx="598">
                  <c:v>-79.41707003</c:v>
                </c:pt>
                <c:pt idx="599">
                  <c:v>-79.4170394</c:v>
                </c:pt>
                <c:pt idx="600">
                  <c:v>-79.41700903</c:v>
                </c:pt>
                <c:pt idx="601">
                  <c:v>-79.41697838</c:v>
                </c:pt>
                <c:pt idx="602">
                  <c:v>-79.41694583</c:v>
                </c:pt>
                <c:pt idx="603">
                  <c:v>-79.41691307</c:v>
                </c:pt>
                <c:pt idx="604">
                  <c:v>-79.41687912</c:v>
                </c:pt>
                <c:pt idx="605">
                  <c:v>-79.41684473</c:v>
                </c:pt>
                <c:pt idx="606">
                  <c:v>-79.41681003</c:v>
                </c:pt>
                <c:pt idx="607">
                  <c:v>-79.41677668</c:v>
                </c:pt>
                <c:pt idx="608">
                  <c:v>-79.41674758</c:v>
                </c:pt>
                <c:pt idx="609">
                  <c:v>-79.41671703</c:v>
                </c:pt>
                <c:pt idx="610">
                  <c:v>-79.41668535</c:v>
                </c:pt>
                <c:pt idx="611">
                  <c:v>-79.41665562</c:v>
                </c:pt>
                <c:pt idx="612">
                  <c:v>-79.41662337</c:v>
                </c:pt>
                <c:pt idx="613">
                  <c:v>-79.41659335</c:v>
                </c:pt>
                <c:pt idx="614">
                  <c:v>-79.41656713</c:v>
                </c:pt>
                <c:pt idx="615">
                  <c:v>-79.4165395</c:v>
                </c:pt>
                <c:pt idx="616">
                  <c:v>-79.41650628</c:v>
                </c:pt>
                <c:pt idx="617">
                  <c:v>-79.41647945</c:v>
                </c:pt>
                <c:pt idx="618">
                  <c:v>-79.41645465</c:v>
                </c:pt>
                <c:pt idx="619">
                  <c:v>-79.41643077</c:v>
                </c:pt>
                <c:pt idx="620">
                  <c:v>-79.41640417</c:v>
                </c:pt>
                <c:pt idx="621">
                  <c:v>-79.41637816999999</c:v>
                </c:pt>
                <c:pt idx="622">
                  <c:v>-79.41635098</c:v>
                </c:pt>
                <c:pt idx="623">
                  <c:v>-79.41632543</c:v>
                </c:pt>
                <c:pt idx="624">
                  <c:v>-79.41630182999998</c:v>
                </c:pt>
                <c:pt idx="625">
                  <c:v>-79.41627982</c:v>
                </c:pt>
                <c:pt idx="626">
                  <c:v>-79.4162565</c:v>
                </c:pt>
                <c:pt idx="627">
                  <c:v>-79.41623247</c:v>
                </c:pt>
                <c:pt idx="628">
                  <c:v>-79.41620827</c:v>
                </c:pt>
                <c:pt idx="629">
                  <c:v>-79.41618291999998</c:v>
                </c:pt>
                <c:pt idx="630">
                  <c:v>-79.41615673</c:v>
                </c:pt>
                <c:pt idx="631">
                  <c:v>-79.41613112999998</c:v>
                </c:pt>
                <c:pt idx="632">
                  <c:v>-79.41610623</c:v>
                </c:pt>
                <c:pt idx="633">
                  <c:v>-79.41608117</c:v>
                </c:pt>
                <c:pt idx="634">
                  <c:v>-79.41605575</c:v>
                </c:pt>
                <c:pt idx="635">
                  <c:v>-79.41603047</c:v>
                </c:pt>
                <c:pt idx="636">
                  <c:v>-79.41600425</c:v>
                </c:pt>
                <c:pt idx="637">
                  <c:v>-79.41597886999999</c:v>
                </c:pt>
                <c:pt idx="638">
                  <c:v>-79.41595425</c:v>
                </c:pt>
                <c:pt idx="639">
                  <c:v>-79.41593047</c:v>
                </c:pt>
                <c:pt idx="640">
                  <c:v>-79.4159068</c:v>
                </c:pt>
                <c:pt idx="641">
                  <c:v>-79.41588067</c:v>
                </c:pt>
                <c:pt idx="642">
                  <c:v>-79.41585195</c:v>
                </c:pt>
                <c:pt idx="643">
                  <c:v>-79.4158228</c:v>
                </c:pt>
                <c:pt idx="644">
                  <c:v>-79.41579106999998</c:v>
                </c:pt>
                <c:pt idx="645">
                  <c:v>-79.41575677999998</c:v>
                </c:pt>
                <c:pt idx="646">
                  <c:v>-79.41572107999998</c:v>
                </c:pt>
                <c:pt idx="647">
                  <c:v>-79.41568553</c:v>
                </c:pt>
                <c:pt idx="648">
                  <c:v>-79.41565108</c:v>
                </c:pt>
                <c:pt idx="649">
                  <c:v>-79.41562111999998</c:v>
                </c:pt>
                <c:pt idx="650">
                  <c:v>-79.41559051999998</c:v>
                </c:pt>
                <c:pt idx="651">
                  <c:v>-79.41555953</c:v>
                </c:pt>
                <c:pt idx="652">
                  <c:v>-79.41552705</c:v>
                </c:pt>
                <c:pt idx="653">
                  <c:v>-79.41549792</c:v>
                </c:pt>
                <c:pt idx="654">
                  <c:v>-79.41546843</c:v>
                </c:pt>
                <c:pt idx="655">
                  <c:v>-79.4154386</c:v>
                </c:pt>
                <c:pt idx="656">
                  <c:v>-79.41540748</c:v>
                </c:pt>
                <c:pt idx="657">
                  <c:v>-79.41537616999999</c:v>
                </c:pt>
                <c:pt idx="658">
                  <c:v>-79.41534328</c:v>
                </c:pt>
                <c:pt idx="659">
                  <c:v>-79.41530919999998</c:v>
                </c:pt>
                <c:pt idx="660">
                  <c:v>-79.41527495</c:v>
                </c:pt>
                <c:pt idx="661">
                  <c:v>-79.415237</c:v>
                </c:pt>
                <c:pt idx="662">
                  <c:v>-79.41519508</c:v>
                </c:pt>
                <c:pt idx="663">
                  <c:v>-79.41515502</c:v>
                </c:pt>
                <c:pt idx="664">
                  <c:v>-79.41511782</c:v>
                </c:pt>
                <c:pt idx="665">
                  <c:v>-79.41507652999998</c:v>
                </c:pt>
                <c:pt idx="666">
                  <c:v>-79.41503247</c:v>
                </c:pt>
                <c:pt idx="667">
                  <c:v>-79.4149961</c:v>
                </c:pt>
                <c:pt idx="668">
                  <c:v>-79.41496872</c:v>
                </c:pt>
                <c:pt idx="669">
                  <c:v>-79.41494868</c:v>
                </c:pt>
                <c:pt idx="670">
                  <c:v>-79.41493398</c:v>
                </c:pt>
                <c:pt idx="671">
                  <c:v>-79.41492448</c:v>
                </c:pt>
                <c:pt idx="672">
                  <c:v>-79.41492347</c:v>
                </c:pt>
                <c:pt idx="673">
                  <c:v>-79.41493017</c:v>
                </c:pt>
                <c:pt idx="674">
                  <c:v>-79.41493633</c:v>
                </c:pt>
                <c:pt idx="675">
                  <c:v>-79.41494233</c:v>
                </c:pt>
                <c:pt idx="676">
                  <c:v>-79.4149439</c:v>
                </c:pt>
                <c:pt idx="677">
                  <c:v>-79.41494417</c:v>
                </c:pt>
                <c:pt idx="678">
                  <c:v>-79.41494407</c:v>
                </c:pt>
                <c:pt idx="679">
                  <c:v>-79.414943</c:v>
                </c:pt>
                <c:pt idx="680">
                  <c:v>-79.41494113</c:v>
                </c:pt>
                <c:pt idx="681">
                  <c:v>-79.41493793</c:v>
                </c:pt>
                <c:pt idx="682">
                  <c:v>-79.41493508</c:v>
                </c:pt>
                <c:pt idx="683">
                  <c:v>-79.41493158</c:v>
                </c:pt>
                <c:pt idx="684">
                  <c:v>-79.41492725</c:v>
                </c:pt>
                <c:pt idx="685">
                  <c:v>-79.41492483</c:v>
                </c:pt>
                <c:pt idx="686">
                  <c:v>-79.4149255</c:v>
                </c:pt>
                <c:pt idx="687">
                  <c:v>-79.4149275</c:v>
                </c:pt>
                <c:pt idx="688">
                  <c:v>-79.4149288</c:v>
                </c:pt>
                <c:pt idx="689">
                  <c:v>-79.4149303</c:v>
                </c:pt>
                <c:pt idx="690">
                  <c:v>-79.41493167</c:v>
                </c:pt>
                <c:pt idx="691">
                  <c:v>-79.41493333</c:v>
                </c:pt>
                <c:pt idx="692">
                  <c:v>-79.414935</c:v>
                </c:pt>
                <c:pt idx="693">
                  <c:v>-79.41493662</c:v>
                </c:pt>
                <c:pt idx="694">
                  <c:v>-79.4149378</c:v>
                </c:pt>
                <c:pt idx="695">
                  <c:v>-79.4149391</c:v>
                </c:pt>
                <c:pt idx="696">
                  <c:v>-79.41494</c:v>
                </c:pt>
                <c:pt idx="697">
                  <c:v>-79.41494133</c:v>
                </c:pt>
                <c:pt idx="698">
                  <c:v>-79.41494183</c:v>
                </c:pt>
                <c:pt idx="699">
                  <c:v>-79.4149425</c:v>
                </c:pt>
                <c:pt idx="700">
                  <c:v>-79.41494333</c:v>
                </c:pt>
                <c:pt idx="701">
                  <c:v>-79.4149445</c:v>
                </c:pt>
                <c:pt idx="702">
                  <c:v>-79.414946</c:v>
                </c:pt>
                <c:pt idx="703">
                  <c:v>-79.41494767</c:v>
                </c:pt>
                <c:pt idx="704">
                  <c:v>-79.41495002</c:v>
                </c:pt>
                <c:pt idx="705">
                  <c:v>-79.4149515</c:v>
                </c:pt>
                <c:pt idx="706">
                  <c:v>-79.41495285</c:v>
                </c:pt>
                <c:pt idx="707">
                  <c:v>-79.41495405</c:v>
                </c:pt>
                <c:pt idx="708">
                  <c:v>-79.41495387</c:v>
                </c:pt>
                <c:pt idx="709">
                  <c:v>-79.41495353</c:v>
                </c:pt>
                <c:pt idx="710">
                  <c:v>-79.4149535</c:v>
                </c:pt>
                <c:pt idx="711">
                  <c:v>-79.4149532</c:v>
                </c:pt>
                <c:pt idx="712">
                  <c:v>-79.41495463</c:v>
                </c:pt>
                <c:pt idx="713">
                  <c:v>-79.41495662</c:v>
                </c:pt>
                <c:pt idx="714">
                  <c:v>-79.41495645</c:v>
                </c:pt>
                <c:pt idx="715">
                  <c:v>-79.41495427</c:v>
                </c:pt>
                <c:pt idx="716">
                  <c:v>-79.41494757</c:v>
                </c:pt>
                <c:pt idx="717">
                  <c:v>-79.41493648</c:v>
                </c:pt>
                <c:pt idx="718">
                  <c:v>-79.41492333</c:v>
                </c:pt>
                <c:pt idx="719">
                  <c:v>-79.41490792</c:v>
                </c:pt>
                <c:pt idx="720">
                  <c:v>-79.41489018</c:v>
                </c:pt>
                <c:pt idx="721">
                  <c:v>-79.41487147</c:v>
                </c:pt>
                <c:pt idx="722">
                  <c:v>-79.41485055</c:v>
                </c:pt>
                <c:pt idx="723">
                  <c:v>-79.41482927</c:v>
                </c:pt>
                <c:pt idx="724">
                  <c:v>-79.41480862</c:v>
                </c:pt>
                <c:pt idx="725">
                  <c:v>-79.41478902</c:v>
                </c:pt>
                <c:pt idx="726">
                  <c:v>-79.41476247</c:v>
                </c:pt>
                <c:pt idx="727">
                  <c:v>-79.41473403</c:v>
                </c:pt>
                <c:pt idx="728">
                  <c:v>-79.4147064</c:v>
                </c:pt>
                <c:pt idx="729">
                  <c:v>-79.4146828</c:v>
                </c:pt>
                <c:pt idx="730">
                  <c:v>-79.41465663</c:v>
                </c:pt>
                <c:pt idx="731">
                  <c:v>-79.41462113</c:v>
                </c:pt>
                <c:pt idx="732">
                  <c:v>-79.41459293</c:v>
                </c:pt>
                <c:pt idx="733">
                  <c:v>-79.41456345</c:v>
                </c:pt>
                <c:pt idx="734">
                  <c:v>-79.4145302</c:v>
                </c:pt>
                <c:pt idx="735">
                  <c:v>-79.41450128</c:v>
                </c:pt>
                <c:pt idx="736">
                  <c:v>-79.41447682</c:v>
                </c:pt>
                <c:pt idx="737">
                  <c:v>-79.41445725</c:v>
                </c:pt>
                <c:pt idx="738">
                  <c:v>-79.41443547</c:v>
                </c:pt>
                <c:pt idx="739">
                  <c:v>-79.41441408</c:v>
                </c:pt>
                <c:pt idx="740">
                  <c:v>-79.41440175</c:v>
                </c:pt>
                <c:pt idx="741">
                  <c:v>-79.41438372</c:v>
                </c:pt>
                <c:pt idx="742">
                  <c:v>-79.41436395</c:v>
                </c:pt>
                <c:pt idx="743">
                  <c:v>-79.41433935</c:v>
                </c:pt>
                <c:pt idx="744">
                  <c:v>-79.41431623</c:v>
                </c:pt>
                <c:pt idx="745">
                  <c:v>-79.41429155</c:v>
                </c:pt>
                <c:pt idx="746">
                  <c:v>-79.41427263</c:v>
                </c:pt>
                <c:pt idx="747">
                  <c:v>-79.4142586</c:v>
                </c:pt>
                <c:pt idx="748">
                  <c:v>-79.41424545</c:v>
                </c:pt>
                <c:pt idx="749">
                  <c:v>-79.41423317</c:v>
                </c:pt>
                <c:pt idx="750">
                  <c:v>-79.41422105</c:v>
                </c:pt>
                <c:pt idx="751">
                  <c:v>-79.41420838</c:v>
                </c:pt>
                <c:pt idx="752">
                  <c:v>-79.41419802</c:v>
                </c:pt>
                <c:pt idx="753">
                  <c:v>-79.41418987</c:v>
                </c:pt>
                <c:pt idx="754">
                  <c:v>-79.41418377</c:v>
                </c:pt>
                <c:pt idx="755">
                  <c:v>-79.41417937</c:v>
                </c:pt>
                <c:pt idx="756">
                  <c:v>-79.41418005</c:v>
                </c:pt>
                <c:pt idx="757">
                  <c:v>-79.41418595</c:v>
                </c:pt>
                <c:pt idx="758">
                  <c:v>-79.41418845</c:v>
                </c:pt>
                <c:pt idx="759">
                  <c:v>-79.4141883</c:v>
                </c:pt>
                <c:pt idx="760">
                  <c:v>-79.41418435</c:v>
                </c:pt>
                <c:pt idx="761">
                  <c:v>-79.41417768</c:v>
                </c:pt>
                <c:pt idx="762">
                  <c:v>-79.41416903</c:v>
                </c:pt>
                <c:pt idx="763">
                  <c:v>-79.41415798</c:v>
                </c:pt>
                <c:pt idx="764">
                  <c:v>-79.41414728</c:v>
                </c:pt>
                <c:pt idx="765">
                  <c:v>-79.41413408</c:v>
                </c:pt>
                <c:pt idx="766">
                  <c:v>-79.41412032</c:v>
                </c:pt>
                <c:pt idx="767">
                  <c:v>-79.41410445</c:v>
                </c:pt>
                <c:pt idx="768">
                  <c:v>-79.41408693</c:v>
                </c:pt>
                <c:pt idx="769">
                  <c:v>-79.41406822</c:v>
                </c:pt>
                <c:pt idx="770">
                  <c:v>-79.41404717</c:v>
                </c:pt>
                <c:pt idx="771">
                  <c:v>-79.41402508</c:v>
                </c:pt>
                <c:pt idx="772">
                  <c:v>-79.41400263</c:v>
                </c:pt>
                <c:pt idx="773">
                  <c:v>-79.41397825</c:v>
                </c:pt>
                <c:pt idx="774">
                  <c:v>-79.41395398</c:v>
                </c:pt>
                <c:pt idx="775">
                  <c:v>-79.41392787</c:v>
                </c:pt>
                <c:pt idx="776">
                  <c:v>-79.41390077</c:v>
                </c:pt>
                <c:pt idx="777">
                  <c:v>-79.41387453</c:v>
                </c:pt>
                <c:pt idx="778">
                  <c:v>-79.41384882999999</c:v>
                </c:pt>
                <c:pt idx="779">
                  <c:v>-79.41382172</c:v>
                </c:pt>
                <c:pt idx="780">
                  <c:v>-79.4137944</c:v>
                </c:pt>
                <c:pt idx="781">
                  <c:v>-79.4137589</c:v>
                </c:pt>
                <c:pt idx="782">
                  <c:v>-79.41372495</c:v>
                </c:pt>
                <c:pt idx="783">
                  <c:v>-79.41369513</c:v>
                </c:pt>
                <c:pt idx="784">
                  <c:v>-79.41367137999998</c:v>
                </c:pt>
                <c:pt idx="785">
                  <c:v>-79.4136497</c:v>
                </c:pt>
                <c:pt idx="786">
                  <c:v>-79.41362638</c:v>
                </c:pt>
                <c:pt idx="787">
                  <c:v>-79.41360032</c:v>
                </c:pt>
                <c:pt idx="788">
                  <c:v>-79.4135707</c:v>
                </c:pt>
                <c:pt idx="789">
                  <c:v>-79.41353948</c:v>
                </c:pt>
                <c:pt idx="790">
                  <c:v>-79.41351098</c:v>
                </c:pt>
                <c:pt idx="791">
                  <c:v>-79.41348902</c:v>
                </c:pt>
                <c:pt idx="792">
                  <c:v>-79.4134649</c:v>
                </c:pt>
                <c:pt idx="793">
                  <c:v>-79.4134384</c:v>
                </c:pt>
                <c:pt idx="794">
                  <c:v>-79.41340913</c:v>
                </c:pt>
                <c:pt idx="795">
                  <c:v>-79.41337809999999</c:v>
                </c:pt>
                <c:pt idx="796">
                  <c:v>-79.41334637</c:v>
                </c:pt>
                <c:pt idx="797">
                  <c:v>-79.41331719999998</c:v>
                </c:pt>
                <c:pt idx="798">
                  <c:v>-79.41329085</c:v>
                </c:pt>
                <c:pt idx="799">
                  <c:v>-79.41326653</c:v>
                </c:pt>
                <c:pt idx="800">
                  <c:v>-79.41324328</c:v>
                </c:pt>
                <c:pt idx="801">
                  <c:v>-79.41322152</c:v>
                </c:pt>
                <c:pt idx="802">
                  <c:v>-79.41320223</c:v>
                </c:pt>
                <c:pt idx="803">
                  <c:v>-79.41318418</c:v>
                </c:pt>
                <c:pt idx="804">
                  <c:v>-79.41317045</c:v>
                </c:pt>
                <c:pt idx="805">
                  <c:v>-79.4131575</c:v>
                </c:pt>
                <c:pt idx="806">
                  <c:v>-79.41314945</c:v>
                </c:pt>
                <c:pt idx="807">
                  <c:v>-79.41313907</c:v>
                </c:pt>
                <c:pt idx="808">
                  <c:v>-79.41313282</c:v>
                </c:pt>
                <c:pt idx="809">
                  <c:v>-79.41312358</c:v>
                </c:pt>
                <c:pt idx="810">
                  <c:v>-79.41311493</c:v>
                </c:pt>
                <c:pt idx="811">
                  <c:v>-79.41310837</c:v>
                </c:pt>
                <c:pt idx="812">
                  <c:v>-79.41310403</c:v>
                </c:pt>
                <c:pt idx="813">
                  <c:v>-79.41309585</c:v>
                </c:pt>
                <c:pt idx="814">
                  <c:v>-79.41308922</c:v>
                </c:pt>
                <c:pt idx="815">
                  <c:v>-79.41308617</c:v>
                </c:pt>
                <c:pt idx="816">
                  <c:v>-79.41308797</c:v>
                </c:pt>
                <c:pt idx="817">
                  <c:v>-79.41308763</c:v>
                </c:pt>
                <c:pt idx="818">
                  <c:v>-79.41308157999998</c:v>
                </c:pt>
                <c:pt idx="819">
                  <c:v>-79.41307662</c:v>
                </c:pt>
                <c:pt idx="820">
                  <c:v>-79.41306563</c:v>
                </c:pt>
                <c:pt idx="821">
                  <c:v>-79.4130563</c:v>
                </c:pt>
                <c:pt idx="822">
                  <c:v>-79.41304839999998</c:v>
                </c:pt>
                <c:pt idx="823">
                  <c:v>-79.41303447</c:v>
                </c:pt>
                <c:pt idx="824">
                  <c:v>-79.4130159</c:v>
                </c:pt>
                <c:pt idx="825">
                  <c:v>-79.41299633</c:v>
                </c:pt>
                <c:pt idx="826">
                  <c:v>-79.41297925</c:v>
                </c:pt>
                <c:pt idx="827">
                  <c:v>-79.41295797</c:v>
                </c:pt>
                <c:pt idx="828">
                  <c:v>-79.41293539999998</c:v>
                </c:pt>
                <c:pt idx="829">
                  <c:v>-79.41293697</c:v>
                </c:pt>
                <c:pt idx="830">
                  <c:v>-79.41295216999998</c:v>
                </c:pt>
                <c:pt idx="831">
                  <c:v>-79.41295162</c:v>
                </c:pt>
                <c:pt idx="832">
                  <c:v>-79.41294325</c:v>
                </c:pt>
                <c:pt idx="833">
                  <c:v>-79.4129338</c:v>
                </c:pt>
                <c:pt idx="834">
                  <c:v>-79.41291962</c:v>
                </c:pt>
                <c:pt idx="835">
                  <c:v>-79.41290261999998</c:v>
                </c:pt>
                <c:pt idx="836">
                  <c:v>-79.41288945</c:v>
                </c:pt>
                <c:pt idx="837">
                  <c:v>-79.41286913</c:v>
                </c:pt>
                <c:pt idx="838">
                  <c:v>-79.41284636999998</c:v>
                </c:pt>
                <c:pt idx="839">
                  <c:v>-79.41282517</c:v>
                </c:pt>
                <c:pt idx="840">
                  <c:v>-79.41279756999998</c:v>
                </c:pt>
                <c:pt idx="841">
                  <c:v>-79.41277106999999</c:v>
                </c:pt>
                <c:pt idx="842">
                  <c:v>-79.41274579999998</c:v>
                </c:pt>
                <c:pt idx="843">
                  <c:v>-79.41269672</c:v>
                </c:pt>
                <c:pt idx="844">
                  <c:v>-79.41266122</c:v>
                </c:pt>
                <c:pt idx="845">
                  <c:v>-79.41264122</c:v>
                </c:pt>
                <c:pt idx="846">
                  <c:v>-79.41262355</c:v>
                </c:pt>
                <c:pt idx="847">
                  <c:v>-79.41260219999998</c:v>
                </c:pt>
                <c:pt idx="848">
                  <c:v>-79.4125784</c:v>
                </c:pt>
                <c:pt idx="849">
                  <c:v>-79.41255511999998</c:v>
                </c:pt>
                <c:pt idx="850">
                  <c:v>-79.4125322</c:v>
                </c:pt>
                <c:pt idx="851">
                  <c:v>-79.41251052</c:v>
                </c:pt>
                <c:pt idx="852">
                  <c:v>-79.41249331999998</c:v>
                </c:pt>
                <c:pt idx="853">
                  <c:v>-79.41247592</c:v>
                </c:pt>
                <c:pt idx="854">
                  <c:v>-79.41245814999999</c:v>
                </c:pt>
                <c:pt idx="855">
                  <c:v>-79.41244333</c:v>
                </c:pt>
                <c:pt idx="856">
                  <c:v>-79.41242863</c:v>
                </c:pt>
                <c:pt idx="857">
                  <c:v>-79.41241695</c:v>
                </c:pt>
                <c:pt idx="858">
                  <c:v>-79.41240832999999</c:v>
                </c:pt>
                <c:pt idx="859">
                  <c:v>-79.41239982</c:v>
                </c:pt>
                <c:pt idx="860">
                  <c:v>-79.41239228</c:v>
                </c:pt>
                <c:pt idx="861">
                  <c:v>-79.41238801999997</c:v>
                </c:pt>
                <c:pt idx="862">
                  <c:v>-79.41238467</c:v>
                </c:pt>
                <c:pt idx="863">
                  <c:v>-79.41238058</c:v>
                </c:pt>
                <c:pt idx="864">
                  <c:v>-79.41238004999998</c:v>
                </c:pt>
                <c:pt idx="865">
                  <c:v>-79.41238367</c:v>
                </c:pt>
                <c:pt idx="866">
                  <c:v>-79.412385</c:v>
                </c:pt>
                <c:pt idx="867">
                  <c:v>-79.41238486999998</c:v>
                </c:pt>
                <c:pt idx="868">
                  <c:v>-79.41238114999999</c:v>
                </c:pt>
                <c:pt idx="869">
                  <c:v>-79.41237402</c:v>
                </c:pt>
                <c:pt idx="870">
                  <c:v>-79.41236571999998</c:v>
                </c:pt>
                <c:pt idx="871">
                  <c:v>-79.41235603</c:v>
                </c:pt>
                <c:pt idx="872">
                  <c:v>-79.4123435</c:v>
                </c:pt>
                <c:pt idx="873">
                  <c:v>-79.41233022</c:v>
                </c:pt>
                <c:pt idx="874">
                  <c:v>-79.4123162</c:v>
                </c:pt>
                <c:pt idx="875">
                  <c:v>-79.4123014</c:v>
                </c:pt>
                <c:pt idx="876">
                  <c:v>-79.41228592</c:v>
                </c:pt>
                <c:pt idx="877">
                  <c:v>-79.41226848</c:v>
                </c:pt>
                <c:pt idx="878">
                  <c:v>-79.41224753</c:v>
                </c:pt>
                <c:pt idx="879">
                  <c:v>-79.41222533</c:v>
                </c:pt>
                <c:pt idx="880">
                  <c:v>-79.41220315</c:v>
                </c:pt>
                <c:pt idx="881">
                  <c:v>-79.4121829</c:v>
                </c:pt>
                <c:pt idx="882">
                  <c:v>-79.41220298</c:v>
                </c:pt>
                <c:pt idx="883">
                  <c:v>-79.41226823</c:v>
                </c:pt>
                <c:pt idx="884">
                  <c:v>-79.41232737</c:v>
                </c:pt>
                <c:pt idx="885">
                  <c:v>-79.4123756</c:v>
                </c:pt>
                <c:pt idx="886">
                  <c:v>-79.41234516999998</c:v>
                </c:pt>
                <c:pt idx="887">
                  <c:v>-79.41230471999998</c:v>
                </c:pt>
                <c:pt idx="888">
                  <c:v>-79.41226582</c:v>
                </c:pt>
                <c:pt idx="889">
                  <c:v>-79.41223682</c:v>
                </c:pt>
                <c:pt idx="890">
                  <c:v>-79.41220627</c:v>
                </c:pt>
                <c:pt idx="891">
                  <c:v>-79.41215708</c:v>
                </c:pt>
                <c:pt idx="892">
                  <c:v>-79.41211425</c:v>
                </c:pt>
                <c:pt idx="893">
                  <c:v>-79.41206742</c:v>
                </c:pt>
                <c:pt idx="894">
                  <c:v>-79.41202593</c:v>
                </c:pt>
                <c:pt idx="895">
                  <c:v>-79.4119899</c:v>
                </c:pt>
                <c:pt idx="896">
                  <c:v>-79.41195192</c:v>
                </c:pt>
                <c:pt idx="897">
                  <c:v>-79.41190408</c:v>
                </c:pt>
                <c:pt idx="898">
                  <c:v>-79.41185483</c:v>
                </c:pt>
                <c:pt idx="899">
                  <c:v>-79.41180913</c:v>
                </c:pt>
              </c:numCache>
            </c:numRef>
          </c:xVal>
          <c:yVal>
            <c:numRef>
              <c:f>'CRUISER2015_GPS_2015-07-29_GPRM'!$D$18902:$D$19801</c:f>
              <c:numCache>
                <c:formatCode>General</c:formatCode>
                <c:ptCount val="900"/>
                <c:pt idx="0">
                  <c:v>43.7803872</c:v>
                </c:pt>
                <c:pt idx="1">
                  <c:v>43.78040377</c:v>
                </c:pt>
                <c:pt idx="2">
                  <c:v>43.78042203</c:v>
                </c:pt>
                <c:pt idx="3">
                  <c:v>43.78044273</c:v>
                </c:pt>
                <c:pt idx="4">
                  <c:v>43.78046367</c:v>
                </c:pt>
                <c:pt idx="5">
                  <c:v>43.78048307</c:v>
                </c:pt>
                <c:pt idx="6">
                  <c:v>43.78049798</c:v>
                </c:pt>
                <c:pt idx="7">
                  <c:v>43.78051</c:v>
                </c:pt>
                <c:pt idx="8">
                  <c:v>43.78051863</c:v>
                </c:pt>
                <c:pt idx="9">
                  <c:v>43.780525</c:v>
                </c:pt>
                <c:pt idx="10">
                  <c:v>43.78052937</c:v>
                </c:pt>
                <c:pt idx="11">
                  <c:v>43.7805331</c:v>
                </c:pt>
                <c:pt idx="12">
                  <c:v>43.78053805000001</c:v>
                </c:pt>
                <c:pt idx="13">
                  <c:v>43.78054385</c:v>
                </c:pt>
                <c:pt idx="14">
                  <c:v>43.780549</c:v>
                </c:pt>
                <c:pt idx="15">
                  <c:v>43.7805519</c:v>
                </c:pt>
                <c:pt idx="16">
                  <c:v>43.78055485</c:v>
                </c:pt>
                <c:pt idx="17">
                  <c:v>43.7805568</c:v>
                </c:pt>
                <c:pt idx="18">
                  <c:v>43.78055957</c:v>
                </c:pt>
                <c:pt idx="19">
                  <c:v>43.78056265</c:v>
                </c:pt>
                <c:pt idx="20">
                  <c:v>43.78056828</c:v>
                </c:pt>
                <c:pt idx="21">
                  <c:v>43.7805745</c:v>
                </c:pt>
                <c:pt idx="22">
                  <c:v>43.78058022</c:v>
                </c:pt>
                <c:pt idx="23">
                  <c:v>43.78058697</c:v>
                </c:pt>
                <c:pt idx="24">
                  <c:v>43.78059505</c:v>
                </c:pt>
                <c:pt idx="25">
                  <c:v>43.78060578</c:v>
                </c:pt>
                <c:pt idx="26">
                  <c:v>43.7806169</c:v>
                </c:pt>
                <c:pt idx="27">
                  <c:v>43.78062875000001</c:v>
                </c:pt>
                <c:pt idx="28">
                  <c:v>43.78064288</c:v>
                </c:pt>
                <c:pt idx="29">
                  <c:v>43.78065642</c:v>
                </c:pt>
                <c:pt idx="30">
                  <c:v>43.78066848</c:v>
                </c:pt>
                <c:pt idx="31">
                  <c:v>43.78068075</c:v>
                </c:pt>
                <c:pt idx="32">
                  <c:v>43.78069222</c:v>
                </c:pt>
                <c:pt idx="33">
                  <c:v>43.78070262</c:v>
                </c:pt>
                <c:pt idx="34">
                  <c:v>43.78071203</c:v>
                </c:pt>
                <c:pt idx="35">
                  <c:v>43.78072192</c:v>
                </c:pt>
                <c:pt idx="36">
                  <c:v>43.78073007</c:v>
                </c:pt>
                <c:pt idx="37">
                  <c:v>43.7807365</c:v>
                </c:pt>
                <c:pt idx="38">
                  <c:v>43.78074013</c:v>
                </c:pt>
                <c:pt idx="39">
                  <c:v>43.78074192</c:v>
                </c:pt>
                <c:pt idx="40">
                  <c:v>43.78074525</c:v>
                </c:pt>
                <c:pt idx="41">
                  <c:v>43.78074995</c:v>
                </c:pt>
                <c:pt idx="42">
                  <c:v>43.78075543</c:v>
                </c:pt>
                <c:pt idx="43">
                  <c:v>43.78076152</c:v>
                </c:pt>
                <c:pt idx="44">
                  <c:v>43.78076803</c:v>
                </c:pt>
                <c:pt idx="45">
                  <c:v>43.78077405000001</c:v>
                </c:pt>
                <c:pt idx="46">
                  <c:v>43.7807815</c:v>
                </c:pt>
                <c:pt idx="47">
                  <c:v>43.78079012</c:v>
                </c:pt>
                <c:pt idx="48">
                  <c:v>43.78079988000001</c:v>
                </c:pt>
                <c:pt idx="49">
                  <c:v>43.78081012</c:v>
                </c:pt>
                <c:pt idx="50">
                  <c:v>43.78081927</c:v>
                </c:pt>
                <c:pt idx="51">
                  <c:v>43.78082848</c:v>
                </c:pt>
                <c:pt idx="52">
                  <c:v>43.78083467</c:v>
                </c:pt>
                <c:pt idx="53">
                  <c:v>43.78083732</c:v>
                </c:pt>
                <c:pt idx="54">
                  <c:v>43.78083773</c:v>
                </c:pt>
                <c:pt idx="55">
                  <c:v>43.78083877</c:v>
                </c:pt>
                <c:pt idx="56">
                  <c:v>43.78083927</c:v>
                </c:pt>
                <c:pt idx="57">
                  <c:v>43.78083987</c:v>
                </c:pt>
                <c:pt idx="58">
                  <c:v>43.78084072</c:v>
                </c:pt>
                <c:pt idx="59">
                  <c:v>43.78084122</c:v>
                </c:pt>
                <c:pt idx="60">
                  <c:v>43.78084173</c:v>
                </c:pt>
                <c:pt idx="61">
                  <c:v>43.78084233</c:v>
                </c:pt>
                <c:pt idx="62">
                  <c:v>43.78084235</c:v>
                </c:pt>
                <c:pt idx="63">
                  <c:v>43.78084248</c:v>
                </c:pt>
                <c:pt idx="64">
                  <c:v>43.78084232</c:v>
                </c:pt>
                <c:pt idx="65">
                  <c:v>43.78084217</c:v>
                </c:pt>
                <c:pt idx="66">
                  <c:v>43.78084217</c:v>
                </c:pt>
                <c:pt idx="67">
                  <c:v>43.780842</c:v>
                </c:pt>
                <c:pt idx="68">
                  <c:v>43.780842</c:v>
                </c:pt>
                <c:pt idx="69">
                  <c:v>43.78084183</c:v>
                </c:pt>
                <c:pt idx="70">
                  <c:v>43.78084217</c:v>
                </c:pt>
                <c:pt idx="71">
                  <c:v>43.7808425</c:v>
                </c:pt>
                <c:pt idx="72">
                  <c:v>43.78084267</c:v>
                </c:pt>
                <c:pt idx="73">
                  <c:v>43.78084297</c:v>
                </c:pt>
                <c:pt idx="74">
                  <c:v>43.780843</c:v>
                </c:pt>
                <c:pt idx="75">
                  <c:v>43.78084285000001</c:v>
                </c:pt>
                <c:pt idx="76">
                  <c:v>43.78084283</c:v>
                </c:pt>
                <c:pt idx="77">
                  <c:v>43.78084283</c:v>
                </c:pt>
                <c:pt idx="78">
                  <c:v>43.78084298</c:v>
                </c:pt>
                <c:pt idx="79">
                  <c:v>43.780843</c:v>
                </c:pt>
                <c:pt idx="80">
                  <c:v>43.78084285000001</c:v>
                </c:pt>
                <c:pt idx="81">
                  <c:v>43.78084297</c:v>
                </c:pt>
                <c:pt idx="82">
                  <c:v>43.78084313</c:v>
                </c:pt>
                <c:pt idx="83">
                  <c:v>43.7808433</c:v>
                </c:pt>
                <c:pt idx="84">
                  <c:v>43.78084333</c:v>
                </c:pt>
                <c:pt idx="85">
                  <c:v>43.78084346999999</c:v>
                </c:pt>
                <c:pt idx="86">
                  <c:v>43.78084363</c:v>
                </c:pt>
                <c:pt idx="87">
                  <c:v>43.78084393</c:v>
                </c:pt>
                <c:pt idx="88">
                  <c:v>43.78084476999999</c:v>
                </c:pt>
                <c:pt idx="89">
                  <c:v>43.78085027</c:v>
                </c:pt>
                <c:pt idx="90">
                  <c:v>43.7808591</c:v>
                </c:pt>
                <c:pt idx="91">
                  <c:v>43.78086913</c:v>
                </c:pt>
                <c:pt idx="92">
                  <c:v>43.78087845</c:v>
                </c:pt>
                <c:pt idx="93">
                  <c:v>43.78088683</c:v>
                </c:pt>
                <c:pt idx="94">
                  <c:v>43.7808935</c:v>
                </c:pt>
                <c:pt idx="95">
                  <c:v>43.78089567</c:v>
                </c:pt>
                <c:pt idx="96">
                  <c:v>43.78089368</c:v>
                </c:pt>
                <c:pt idx="97">
                  <c:v>43.78088915</c:v>
                </c:pt>
                <c:pt idx="98">
                  <c:v>43.78088482</c:v>
                </c:pt>
                <c:pt idx="99">
                  <c:v>43.78088005</c:v>
                </c:pt>
                <c:pt idx="100">
                  <c:v>43.78087658</c:v>
                </c:pt>
                <c:pt idx="101">
                  <c:v>43.78087367</c:v>
                </c:pt>
                <c:pt idx="102">
                  <c:v>43.78087146999999</c:v>
                </c:pt>
                <c:pt idx="103">
                  <c:v>43.78086985</c:v>
                </c:pt>
                <c:pt idx="104">
                  <c:v>43.78086822</c:v>
                </c:pt>
                <c:pt idx="105">
                  <c:v>43.7808678</c:v>
                </c:pt>
                <c:pt idx="106">
                  <c:v>43.78087103</c:v>
                </c:pt>
                <c:pt idx="107">
                  <c:v>43.78088018</c:v>
                </c:pt>
                <c:pt idx="108">
                  <c:v>43.7808972</c:v>
                </c:pt>
                <c:pt idx="109">
                  <c:v>43.7809214</c:v>
                </c:pt>
                <c:pt idx="110">
                  <c:v>43.7809528</c:v>
                </c:pt>
                <c:pt idx="111">
                  <c:v>43.78098975</c:v>
                </c:pt>
                <c:pt idx="112">
                  <c:v>43.78102995</c:v>
                </c:pt>
                <c:pt idx="113">
                  <c:v>43.78107247</c:v>
                </c:pt>
                <c:pt idx="114">
                  <c:v>43.78111917</c:v>
                </c:pt>
                <c:pt idx="115">
                  <c:v>43.78116892</c:v>
                </c:pt>
                <c:pt idx="116">
                  <c:v>43.78122395</c:v>
                </c:pt>
                <c:pt idx="117">
                  <c:v>43.78128285</c:v>
                </c:pt>
                <c:pt idx="118">
                  <c:v>43.78134465</c:v>
                </c:pt>
                <c:pt idx="119">
                  <c:v>43.78141028</c:v>
                </c:pt>
                <c:pt idx="120">
                  <c:v>43.7814788</c:v>
                </c:pt>
                <c:pt idx="121">
                  <c:v>43.78155138</c:v>
                </c:pt>
                <c:pt idx="122">
                  <c:v>43.7816279</c:v>
                </c:pt>
                <c:pt idx="123">
                  <c:v>43.78170672</c:v>
                </c:pt>
                <c:pt idx="124">
                  <c:v>43.78178843</c:v>
                </c:pt>
                <c:pt idx="125">
                  <c:v>43.78187273</c:v>
                </c:pt>
                <c:pt idx="126">
                  <c:v>43.78195945</c:v>
                </c:pt>
                <c:pt idx="127">
                  <c:v>43.78204965</c:v>
                </c:pt>
                <c:pt idx="128">
                  <c:v>43.78214425</c:v>
                </c:pt>
                <c:pt idx="129">
                  <c:v>43.78224165</c:v>
                </c:pt>
                <c:pt idx="130">
                  <c:v>43.7823413</c:v>
                </c:pt>
                <c:pt idx="131">
                  <c:v>43.78244443</c:v>
                </c:pt>
                <c:pt idx="132">
                  <c:v>43.7825493</c:v>
                </c:pt>
                <c:pt idx="133">
                  <c:v>43.7826576</c:v>
                </c:pt>
                <c:pt idx="134">
                  <c:v>43.78276813</c:v>
                </c:pt>
                <c:pt idx="135">
                  <c:v>43.78288115</c:v>
                </c:pt>
                <c:pt idx="136">
                  <c:v>43.78299578</c:v>
                </c:pt>
                <c:pt idx="137">
                  <c:v>43.78311215</c:v>
                </c:pt>
                <c:pt idx="138">
                  <c:v>43.78322995000001</c:v>
                </c:pt>
                <c:pt idx="139">
                  <c:v>43.78334925</c:v>
                </c:pt>
                <c:pt idx="140">
                  <c:v>43.78347027</c:v>
                </c:pt>
                <c:pt idx="141">
                  <c:v>43.78359168</c:v>
                </c:pt>
                <c:pt idx="142">
                  <c:v>43.78371325000001</c:v>
                </c:pt>
                <c:pt idx="143">
                  <c:v>43.78383513</c:v>
                </c:pt>
                <c:pt idx="144">
                  <c:v>43.78395823</c:v>
                </c:pt>
                <c:pt idx="145">
                  <c:v>43.7840827</c:v>
                </c:pt>
                <c:pt idx="146">
                  <c:v>43.7842083</c:v>
                </c:pt>
                <c:pt idx="147">
                  <c:v>43.78433405000001</c:v>
                </c:pt>
                <c:pt idx="148">
                  <c:v>43.78446</c:v>
                </c:pt>
                <c:pt idx="149">
                  <c:v>43.78458562</c:v>
                </c:pt>
                <c:pt idx="150">
                  <c:v>43.78471132</c:v>
                </c:pt>
                <c:pt idx="151">
                  <c:v>43.78483743</c:v>
                </c:pt>
                <c:pt idx="152">
                  <c:v>43.78496373</c:v>
                </c:pt>
                <c:pt idx="153">
                  <c:v>43.78509063</c:v>
                </c:pt>
                <c:pt idx="154">
                  <c:v>43.78521755000001</c:v>
                </c:pt>
                <c:pt idx="155">
                  <c:v>43.78534563</c:v>
                </c:pt>
                <c:pt idx="156">
                  <c:v>43.78547578</c:v>
                </c:pt>
                <c:pt idx="157">
                  <c:v>43.7856067</c:v>
                </c:pt>
                <c:pt idx="158">
                  <c:v>43.78573818</c:v>
                </c:pt>
                <c:pt idx="159">
                  <c:v>43.78587023</c:v>
                </c:pt>
                <c:pt idx="160">
                  <c:v>43.78600118</c:v>
                </c:pt>
                <c:pt idx="161">
                  <c:v>43.78613030000001</c:v>
                </c:pt>
                <c:pt idx="162">
                  <c:v>43.7862573</c:v>
                </c:pt>
                <c:pt idx="163">
                  <c:v>43.78638225</c:v>
                </c:pt>
                <c:pt idx="164">
                  <c:v>43.78650453</c:v>
                </c:pt>
                <c:pt idx="165">
                  <c:v>43.78661947</c:v>
                </c:pt>
                <c:pt idx="166">
                  <c:v>43.78672605000001</c:v>
                </c:pt>
                <c:pt idx="167">
                  <c:v>43.78682395000001</c:v>
                </c:pt>
                <c:pt idx="168">
                  <c:v>43.78690877</c:v>
                </c:pt>
                <c:pt idx="169">
                  <c:v>43.78697897</c:v>
                </c:pt>
                <c:pt idx="170">
                  <c:v>43.78703497</c:v>
                </c:pt>
                <c:pt idx="171">
                  <c:v>43.78708385</c:v>
                </c:pt>
                <c:pt idx="172">
                  <c:v>43.78713028</c:v>
                </c:pt>
                <c:pt idx="173">
                  <c:v>43.78717315</c:v>
                </c:pt>
                <c:pt idx="174">
                  <c:v>43.78720845</c:v>
                </c:pt>
                <c:pt idx="175">
                  <c:v>43.78723367</c:v>
                </c:pt>
                <c:pt idx="176">
                  <c:v>43.78725288</c:v>
                </c:pt>
                <c:pt idx="177">
                  <c:v>43.78726953</c:v>
                </c:pt>
                <c:pt idx="178">
                  <c:v>43.78728647999999</c:v>
                </c:pt>
                <c:pt idx="179">
                  <c:v>43.7873055</c:v>
                </c:pt>
                <c:pt idx="180">
                  <c:v>43.7873267</c:v>
                </c:pt>
                <c:pt idx="181">
                  <c:v>43.78735032</c:v>
                </c:pt>
                <c:pt idx="182">
                  <c:v>43.7873768</c:v>
                </c:pt>
                <c:pt idx="183">
                  <c:v>43.78740538</c:v>
                </c:pt>
                <c:pt idx="184">
                  <c:v>43.78743607</c:v>
                </c:pt>
                <c:pt idx="185">
                  <c:v>43.78746916999999</c:v>
                </c:pt>
                <c:pt idx="186">
                  <c:v>43.78750488</c:v>
                </c:pt>
                <c:pt idx="187">
                  <c:v>43.7875411</c:v>
                </c:pt>
                <c:pt idx="188">
                  <c:v>43.78757913</c:v>
                </c:pt>
                <c:pt idx="189">
                  <c:v>43.78761803</c:v>
                </c:pt>
                <c:pt idx="190">
                  <c:v>43.78765693</c:v>
                </c:pt>
                <c:pt idx="191">
                  <c:v>43.78769597</c:v>
                </c:pt>
                <c:pt idx="192">
                  <c:v>43.78773655000001</c:v>
                </c:pt>
                <c:pt idx="193">
                  <c:v>43.78778007</c:v>
                </c:pt>
                <c:pt idx="194">
                  <c:v>43.78782109999999</c:v>
                </c:pt>
                <c:pt idx="195">
                  <c:v>43.78786275</c:v>
                </c:pt>
                <c:pt idx="196">
                  <c:v>43.78790595</c:v>
                </c:pt>
                <c:pt idx="197">
                  <c:v>43.78794775</c:v>
                </c:pt>
                <c:pt idx="198">
                  <c:v>43.78798923</c:v>
                </c:pt>
                <c:pt idx="199">
                  <c:v>43.7880308</c:v>
                </c:pt>
                <c:pt idx="200">
                  <c:v>43.7880707</c:v>
                </c:pt>
                <c:pt idx="201">
                  <c:v>43.78810865000001</c:v>
                </c:pt>
                <c:pt idx="202">
                  <c:v>43.78814465</c:v>
                </c:pt>
                <c:pt idx="203">
                  <c:v>43.78817908</c:v>
                </c:pt>
                <c:pt idx="204">
                  <c:v>43.78821217</c:v>
                </c:pt>
                <c:pt idx="205">
                  <c:v>43.78824428</c:v>
                </c:pt>
                <c:pt idx="206">
                  <c:v>43.78827718</c:v>
                </c:pt>
                <c:pt idx="207">
                  <c:v>43.78831055000001</c:v>
                </c:pt>
                <c:pt idx="208">
                  <c:v>43.78834523</c:v>
                </c:pt>
                <c:pt idx="209">
                  <c:v>43.78837977</c:v>
                </c:pt>
                <c:pt idx="210">
                  <c:v>43.78841507</c:v>
                </c:pt>
                <c:pt idx="211">
                  <c:v>43.78845083</c:v>
                </c:pt>
                <c:pt idx="212">
                  <c:v>43.78848663</c:v>
                </c:pt>
                <c:pt idx="213">
                  <c:v>43.78852248</c:v>
                </c:pt>
                <c:pt idx="214">
                  <c:v>43.78855887</c:v>
                </c:pt>
                <c:pt idx="215">
                  <c:v>43.78859607</c:v>
                </c:pt>
                <c:pt idx="216">
                  <c:v>43.78863385000001</c:v>
                </c:pt>
                <c:pt idx="217">
                  <c:v>43.78867157</c:v>
                </c:pt>
                <c:pt idx="218">
                  <c:v>43.78870982</c:v>
                </c:pt>
                <c:pt idx="219">
                  <c:v>43.78874923</c:v>
                </c:pt>
                <c:pt idx="220">
                  <c:v>43.78879057</c:v>
                </c:pt>
                <c:pt idx="221">
                  <c:v>43.78883325</c:v>
                </c:pt>
                <c:pt idx="222">
                  <c:v>43.78887705</c:v>
                </c:pt>
                <c:pt idx="223">
                  <c:v>43.788922</c:v>
                </c:pt>
                <c:pt idx="224">
                  <c:v>43.7889664</c:v>
                </c:pt>
                <c:pt idx="225">
                  <c:v>43.78900883</c:v>
                </c:pt>
                <c:pt idx="226">
                  <c:v>43.78905008</c:v>
                </c:pt>
                <c:pt idx="227">
                  <c:v>43.78909228</c:v>
                </c:pt>
                <c:pt idx="228">
                  <c:v>43.78913402</c:v>
                </c:pt>
                <c:pt idx="229">
                  <c:v>43.78917492</c:v>
                </c:pt>
                <c:pt idx="230">
                  <c:v>43.78921638</c:v>
                </c:pt>
                <c:pt idx="231">
                  <c:v>43.78925737</c:v>
                </c:pt>
                <c:pt idx="232">
                  <c:v>43.78929837</c:v>
                </c:pt>
                <c:pt idx="233">
                  <c:v>43.78933843</c:v>
                </c:pt>
                <c:pt idx="234">
                  <c:v>43.78937627</c:v>
                </c:pt>
                <c:pt idx="235">
                  <c:v>43.78941317</c:v>
                </c:pt>
                <c:pt idx="236">
                  <c:v>43.78944918</c:v>
                </c:pt>
                <c:pt idx="237">
                  <c:v>43.78948472</c:v>
                </c:pt>
                <c:pt idx="238">
                  <c:v>43.78952103</c:v>
                </c:pt>
                <c:pt idx="239">
                  <c:v>43.78955772</c:v>
                </c:pt>
                <c:pt idx="240">
                  <c:v>43.78959415000001</c:v>
                </c:pt>
                <c:pt idx="241">
                  <c:v>43.78963158</c:v>
                </c:pt>
                <c:pt idx="242">
                  <c:v>43.78967043</c:v>
                </c:pt>
                <c:pt idx="243">
                  <c:v>43.78970732</c:v>
                </c:pt>
                <c:pt idx="244">
                  <c:v>43.78974348</c:v>
                </c:pt>
                <c:pt idx="245">
                  <c:v>43.7897806</c:v>
                </c:pt>
                <c:pt idx="246">
                  <c:v>43.78981745</c:v>
                </c:pt>
                <c:pt idx="247">
                  <c:v>43.78985378</c:v>
                </c:pt>
                <c:pt idx="248">
                  <c:v>43.78988885</c:v>
                </c:pt>
                <c:pt idx="249">
                  <c:v>43.78992415</c:v>
                </c:pt>
                <c:pt idx="250">
                  <c:v>43.78995877</c:v>
                </c:pt>
                <c:pt idx="251">
                  <c:v>43.78999368</c:v>
                </c:pt>
                <c:pt idx="252">
                  <c:v>43.79003087</c:v>
                </c:pt>
                <c:pt idx="253">
                  <c:v>43.7900687</c:v>
                </c:pt>
                <c:pt idx="254">
                  <c:v>43.7901065</c:v>
                </c:pt>
                <c:pt idx="255">
                  <c:v>43.79014387</c:v>
                </c:pt>
                <c:pt idx="256">
                  <c:v>43.79018105</c:v>
                </c:pt>
                <c:pt idx="257">
                  <c:v>43.79021822</c:v>
                </c:pt>
                <c:pt idx="258">
                  <c:v>43.79025775</c:v>
                </c:pt>
                <c:pt idx="259">
                  <c:v>43.79029758</c:v>
                </c:pt>
                <c:pt idx="260">
                  <c:v>43.79033705000001</c:v>
                </c:pt>
                <c:pt idx="261">
                  <c:v>43.79037508</c:v>
                </c:pt>
                <c:pt idx="262">
                  <c:v>43.79041418</c:v>
                </c:pt>
                <c:pt idx="263">
                  <c:v>43.7904529</c:v>
                </c:pt>
                <c:pt idx="264">
                  <c:v>43.790492</c:v>
                </c:pt>
                <c:pt idx="265">
                  <c:v>43.7905313</c:v>
                </c:pt>
                <c:pt idx="266">
                  <c:v>43.79057075</c:v>
                </c:pt>
                <c:pt idx="267">
                  <c:v>43.7906109</c:v>
                </c:pt>
                <c:pt idx="268">
                  <c:v>43.79065125</c:v>
                </c:pt>
                <c:pt idx="269">
                  <c:v>43.79069105</c:v>
                </c:pt>
                <c:pt idx="270">
                  <c:v>43.79073043000001</c:v>
                </c:pt>
                <c:pt idx="271">
                  <c:v>43.79076868</c:v>
                </c:pt>
                <c:pt idx="272">
                  <c:v>43.79080758</c:v>
                </c:pt>
                <c:pt idx="273">
                  <c:v>43.7908468</c:v>
                </c:pt>
                <c:pt idx="274">
                  <c:v>43.79088618</c:v>
                </c:pt>
                <c:pt idx="275">
                  <c:v>43.79092618</c:v>
                </c:pt>
                <c:pt idx="276">
                  <c:v>43.79096638</c:v>
                </c:pt>
                <c:pt idx="277">
                  <c:v>43.79100693</c:v>
                </c:pt>
                <c:pt idx="278">
                  <c:v>43.79104805</c:v>
                </c:pt>
                <c:pt idx="279">
                  <c:v>43.79108915</c:v>
                </c:pt>
                <c:pt idx="280">
                  <c:v>43.79112987</c:v>
                </c:pt>
                <c:pt idx="281">
                  <c:v>43.79117023</c:v>
                </c:pt>
                <c:pt idx="282">
                  <c:v>43.79121318</c:v>
                </c:pt>
                <c:pt idx="283">
                  <c:v>43.79125747</c:v>
                </c:pt>
                <c:pt idx="284">
                  <c:v>43.7913002</c:v>
                </c:pt>
                <c:pt idx="285">
                  <c:v>43.79134225</c:v>
                </c:pt>
                <c:pt idx="286">
                  <c:v>43.79138355000001</c:v>
                </c:pt>
                <c:pt idx="287">
                  <c:v>43.79142488</c:v>
                </c:pt>
                <c:pt idx="288">
                  <c:v>43.79146818</c:v>
                </c:pt>
                <c:pt idx="289">
                  <c:v>43.79150942</c:v>
                </c:pt>
                <c:pt idx="290">
                  <c:v>43.79154927</c:v>
                </c:pt>
                <c:pt idx="291">
                  <c:v>43.79158898</c:v>
                </c:pt>
                <c:pt idx="292">
                  <c:v>43.79162638</c:v>
                </c:pt>
                <c:pt idx="293">
                  <c:v>43.79166183</c:v>
                </c:pt>
                <c:pt idx="294">
                  <c:v>43.79169418</c:v>
                </c:pt>
                <c:pt idx="295">
                  <c:v>43.79172465000001</c:v>
                </c:pt>
                <c:pt idx="296">
                  <c:v>43.79175132</c:v>
                </c:pt>
                <c:pt idx="297">
                  <c:v>43.79177462</c:v>
                </c:pt>
                <c:pt idx="298">
                  <c:v>43.79179508</c:v>
                </c:pt>
                <c:pt idx="299">
                  <c:v>43.79181252</c:v>
                </c:pt>
                <c:pt idx="300">
                  <c:v>43.79182605</c:v>
                </c:pt>
                <c:pt idx="301">
                  <c:v>43.79183858</c:v>
                </c:pt>
                <c:pt idx="302">
                  <c:v>43.7918504</c:v>
                </c:pt>
                <c:pt idx="303">
                  <c:v>43.79185927</c:v>
                </c:pt>
                <c:pt idx="304">
                  <c:v>43.7918664</c:v>
                </c:pt>
                <c:pt idx="305">
                  <c:v>43.79187215</c:v>
                </c:pt>
                <c:pt idx="306">
                  <c:v>43.79187747</c:v>
                </c:pt>
                <c:pt idx="307">
                  <c:v>43.79188253</c:v>
                </c:pt>
                <c:pt idx="308">
                  <c:v>43.79188658</c:v>
                </c:pt>
                <c:pt idx="309">
                  <c:v>43.79189018</c:v>
                </c:pt>
                <c:pt idx="310">
                  <c:v>43.79189233</c:v>
                </c:pt>
                <c:pt idx="311">
                  <c:v>43.79189505</c:v>
                </c:pt>
                <c:pt idx="312">
                  <c:v>43.79189727</c:v>
                </c:pt>
                <c:pt idx="313">
                  <c:v>43.79189762</c:v>
                </c:pt>
                <c:pt idx="314">
                  <c:v>43.7918971</c:v>
                </c:pt>
                <c:pt idx="315">
                  <c:v>43.79189727</c:v>
                </c:pt>
                <c:pt idx="316">
                  <c:v>43.79189755</c:v>
                </c:pt>
                <c:pt idx="317">
                  <c:v>43.79189767</c:v>
                </c:pt>
                <c:pt idx="318">
                  <c:v>43.79189777</c:v>
                </c:pt>
                <c:pt idx="319">
                  <c:v>43.79189893</c:v>
                </c:pt>
                <c:pt idx="320">
                  <c:v>43.79190328</c:v>
                </c:pt>
                <c:pt idx="321">
                  <c:v>43.79191015</c:v>
                </c:pt>
                <c:pt idx="322">
                  <c:v>43.79191930000001</c:v>
                </c:pt>
                <c:pt idx="323">
                  <c:v>43.79193097</c:v>
                </c:pt>
                <c:pt idx="324">
                  <c:v>43.79194405</c:v>
                </c:pt>
                <c:pt idx="325">
                  <c:v>43.79195865000001</c:v>
                </c:pt>
                <c:pt idx="326">
                  <c:v>43.791975</c:v>
                </c:pt>
                <c:pt idx="327">
                  <c:v>43.79199203</c:v>
                </c:pt>
                <c:pt idx="328">
                  <c:v>43.79201050000001</c:v>
                </c:pt>
                <c:pt idx="329">
                  <c:v>43.7920309</c:v>
                </c:pt>
                <c:pt idx="330">
                  <c:v>43.79205257</c:v>
                </c:pt>
                <c:pt idx="331">
                  <c:v>43.79207593</c:v>
                </c:pt>
                <c:pt idx="332">
                  <c:v>43.79210082</c:v>
                </c:pt>
                <c:pt idx="333">
                  <c:v>43.79212715000001</c:v>
                </c:pt>
                <c:pt idx="334">
                  <c:v>43.79215545</c:v>
                </c:pt>
                <c:pt idx="335">
                  <c:v>43.79218477</c:v>
                </c:pt>
                <c:pt idx="336">
                  <c:v>43.7922132</c:v>
                </c:pt>
                <c:pt idx="337">
                  <c:v>43.79224367</c:v>
                </c:pt>
                <c:pt idx="338">
                  <c:v>43.79227532</c:v>
                </c:pt>
                <c:pt idx="339">
                  <c:v>43.79230338</c:v>
                </c:pt>
                <c:pt idx="340">
                  <c:v>43.79233240000002</c:v>
                </c:pt>
                <c:pt idx="341">
                  <c:v>43.79236197</c:v>
                </c:pt>
                <c:pt idx="342">
                  <c:v>43.79239218</c:v>
                </c:pt>
                <c:pt idx="343">
                  <c:v>43.79242228</c:v>
                </c:pt>
                <c:pt idx="344">
                  <c:v>43.79245387</c:v>
                </c:pt>
                <c:pt idx="345">
                  <c:v>43.79248685</c:v>
                </c:pt>
                <c:pt idx="346">
                  <c:v>43.79252072</c:v>
                </c:pt>
                <c:pt idx="347">
                  <c:v>43.79255543</c:v>
                </c:pt>
                <c:pt idx="348">
                  <c:v>43.7925901</c:v>
                </c:pt>
                <c:pt idx="349">
                  <c:v>43.79262702</c:v>
                </c:pt>
                <c:pt idx="350">
                  <c:v>43.7926631</c:v>
                </c:pt>
                <c:pt idx="351">
                  <c:v>43.79269900000001</c:v>
                </c:pt>
                <c:pt idx="352">
                  <c:v>43.79273888</c:v>
                </c:pt>
                <c:pt idx="353">
                  <c:v>43.7927851</c:v>
                </c:pt>
                <c:pt idx="354">
                  <c:v>43.79282298</c:v>
                </c:pt>
                <c:pt idx="355">
                  <c:v>43.79285667</c:v>
                </c:pt>
                <c:pt idx="356">
                  <c:v>43.79289157</c:v>
                </c:pt>
                <c:pt idx="357">
                  <c:v>43.79292700000001</c:v>
                </c:pt>
                <c:pt idx="358">
                  <c:v>43.7929611</c:v>
                </c:pt>
                <c:pt idx="359">
                  <c:v>43.79299605000001</c:v>
                </c:pt>
                <c:pt idx="360">
                  <c:v>43.7930316</c:v>
                </c:pt>
                <c:pt idx="361">
                  <c:v>43.79306528</c:v>
                </c:pt>
                <c:pt idx="362">
                  <c:v>43.79309787</c:v>
                </c:pt>
                <c:pt idx="363">
                  <c:v>43.79313062</c:v>
                </c:pt>
                <c:pt idx="364">
                  <c:v>43.7931647</c:v>
                </c:pt>
                <c:pt idx="365">
                  <c:v>43.79319953</c:v>
                </c:pt>
                <c:pt idx="366">
                  <c:v>43.79323438</c:v>
                </c:pt>
                <c:pt idx="367">
                  <c:v>43.79327013</c:v>
                </c:pt>
                <c:pt idx="368">
                  <c:v>43.7933027</c:v>
                </c:pt>
                <c:pt idx="369">
                  <c:v>43.7933345</c:v>
                </c:pt>
                <c:pt idx="370">
                  <c:v>43.79336728</c:v>
                </c:pt>
                <c:pt idx="371">
                  <c:v>43.79340275000001</c:v>
                </c:pt>
                <c:pt idx="372">
                  <c:v>43.79343803</c:v>
                </c:pt>
                <c:pt idx="373">
                  <c:v>43.79347087</c:v>
                </c:pt>
                <c:pt idx="374">
                  <c:v>43.79350340000001</c:v>
                </c:pt>
                <c:pt idx="375">
                  <c:v>43.79353708</c:v>
                </c:pt>
                <c:pt idx="376">
                  <c:v>43.79357277</c:v>
                </c:pt>
                <c:pt idx="377">
                  <c:v>43.79360925</c:v>
                </c:pt>
                <c:pt idx="378">
                  <c:v>43.79364555</c:v>
                </c:pt>
                <c:pt idx="379">
                  <c:v>43.79368233</c:v>
                </c:pt>
                <c:pt idx="380">
                  <c:v>43.7937214</c:v>
                </c:pt>
                <c:pt idx="381">
                  <c:v>43.79376047</c:v>
                </c:pt>
                <c:pt idx="382">
                  <c:v>43.79379903</c:v>
                </c:pt>
                <c:pt idx="383">
                  <c:v>43.79383872</c:v>
                </c:pt>
                <c:pt idx="384">
                  <c:v>43.79387798</c:v>
                </c:pt>
                <c:pt idx="385">
                  <c:v>43.7939185</c:v>
                </c:pt>
                <c:pt idx="386">
                  <c:v>43.7939616</c:v>
                </c:pt>
                <c:pt idx="387">
                  <c:v>43.79400495</c:v>
                </c:pt>
                <c:pt idx="388">
                  <c:v>43.79404598</c:v>
                </c:pt>
                <c:pt idx="389">
                  <c:v>43.7940865</c:v>
                </c:pt>
                <c:pt idx="390">
                  <c:v>43.79413008</c:v>
                </c:pt>
                <c:pt idx="391">
                  <c:v>43.79417335</c:v>
                </c:pt>
                <c:pt idx="392">
                  <c:v>43.79421657</c:v>
                </c:pt>
                <c:pt idx="393">
                  <c:v>43.7942589</c:v>
                </c:pt>
                <c:pt idx="394">
                  <c:v>43.79429995</c:v>
                </c:pt>
                <c:pt idx="395">
                  <c:v>43.79434095000001</c:v>
                </c:pt>
                <c:pt idx="396">
                  <c:v>43.79438297</c:v>
                </c:pt>
                <c:pt idx="397">
                  <c:v>43.79442603</c:v>
                </c:pt>
                <c:pt idx="398">
                  <c:v>43.79446812</c:v>
                </c:pt>
                <c:pt idx="399">
                  <c:v>43.79450995000001</c:v>
                </c:pt>
                <c:pt idx="400">
                  <c:v>43.79455183</c:v>
                </c:pt>
                <c:pt idx="401">
                  <c:v>43.7945937</c:v>
                </c:pt>
                <c:pt idx="402">
                  <c:v>43.79463598</c:v>
                </c:pt>
                <c:pt idx="403">
                  <c:v>43.79467775000001</c:v>
                </c:pt>
                <c:pt idx="404">
                  <c:v>43.79471945</c:v>
                </c:pt>
                <c:pt idx="405">
                  <c:v>43.79476162</c:v>
                </c:pt>
                <c:pt idx="406">
                  <c:v>43.79480185000001</c:v>
                </c:pt>
                <c:pt idx="407">
                  <c:v>43.79484185</c:v>
                </c:pt>
                <c:pt idx="408">
                  <c:v>43.79488238</c:v>
                </c:pt>
                <c:pt idx="409">
                  <c:v>43.79492452</c:v>
                </c:pt>
                <c:pt idx="410">
                  <c:v>43.79496917</c:v>
                </c:pt>
                <c:pt idx="411">
                  <c:v>43.79501315</c:v>
                </c:pt>
                <c:pt idx="412">
                  <c:v>43.79505465000001</c:v>
                </c:pt>
                <c:pt idx="413">
                  <c:v>43.79509407</c:v>
                </c:pt>
                <c:pt idx="414">
                  <c:v>43.79513412</c:v>
                </c:pt>
                <c:pt idx="415">
                  <c:v>43.7951755</c:v>
                </c:pt>
                <c:pt idx="416">
                  <c:v>43.79521772</c:v>
                </c:pt>
                <c:pt idx="417">
                  <c:v>43.79525833</c:v>
                </c:pt>
                <c:pt idx="418">
                  <c:v>43.7952981</c:v>
                </c:pt>
                <c:pt idx="419">
                  <c:v>43.79533975000001</c:v>
                </c:pt>
                <c:pt idx="420">
                  <c:v>43.79538258</c:v>
                </c:pt>
                <c:pt idx="421">
                  <c:v>43.79542577</c:v>
                </c:pt>
                <c:pt idx="422">
                  <c:v>43.79546898</c:v>
                </c:pt>
                <c:pt idx="423">
                  <c:v>43.7955135</c:v>
                </c:pt>
                <c:pt idx="424">
                  <c:v>43.79555765000001</c:v>
                </c:pt>
                <c:pt idx="425">
                  <c:v>43.7956032</c:v>
                </c:pt>
                <c:pt idx="426">
                  <c:v>43.79565052</c:v>
                </c:pt>
                <c:pt idx="427">
                  <c:v>43.79569932</c:v>
                </c:pt>
                <c:pt idx="428">
                  <c:v>43.79574645</c:v>
                </c:pt>
                <c:pt idx="429">
                  <c:v>43.79579102</c:v>
                </c:pt>
                <c:pt idx="430">
                  <c:v>43.79583482</c:v>
                </c:pt>
                <c:pt idx="431">
                  <c:v>43.79587967</c:v>
                </c:pt>
                <c:pt idx="432">
                  <c:v>43.79592402</c:v>
                </c:pt>
                <c:pt idx="433">
                  <c:v>43.79596883</c:v>
                </c:pt>
                <c:pt idx="434">
                  <c:v>43.79601327</c:v>
                </c:pt>
                <c:pt idx="435">
                  <c:v>43.79605765</c:v>
                </c:pt>
                <c:pt idx="436">
                  <c:v>43.7961017</c:v>
                </c:pt>
                <c:pt idx="437">
                  <c:v>43.79614653</c:v>
                </c:pt>
                <c:pt idx="438">
                  <c:v>43.79619035</c:v>
                </c:pt>
                <c:pt idx="439">
                  <c:v>43.7962338</c:v>
                </c:pt>
                <c:pt idx="440">
                  <c:v>43.79627678</c:v>
                </c:pt>
                <c:pt idx="441">
                  <c:v>43.79632035</c:v>
                </c:pt>
                <c:pt idx="442">
                  <c:v>43.79636462</c:v>
                </c:pt>
                <c:pt idx="443">
                  <c:v>43.79640842</c:v>
                </c:pt>
                <c:pt idx="444">
                  <c:v>43.79645402</c:v>
                </c:pt>
                <c:pt idx="445">
                  <c:v>43.796498</c:v>
                </c:pt>
                <c:pt idx="446">
                  <c:v>43.79654307</c:v>
                </c:pt>
                <c:pt idx="447">
                  <c:v>43.79658840000001</c:v>
                </c:pt>
                <c:pt idx="448">
                  <c:v>43.79663225</c:v>
                </c:pt>
                <c:pt idx="449">
                  <c:v>43.79667607</c:v>
                </c:pt>
                <c:pt idx="450">
                  <c:v>43.79672002</c:v>
                </c:pt>
                <c:pt idx="451">
                  <c:v>43.79676558</c:v>
                </c:pt>
                <c:pt idx="452">
                  <c:v>43.79681237</c:v>
                </c:pt>
                <c:pt idx="453">
                  <c:v>43.79686252</c:v>
                </c:pt>
                <c:pt idx="454">
                  <c:v>43.7969086</c:v>
                </c:pt>
                <c:pt idx="455">
                  <c:v>43.79695283</c:v>
                </c:pt>
                <c:pt idx="456">
                  <c:v>43.796996</c:v>
                </c:pt>
                <c:pt idx="457">
                  <c:v>43.79703968</c:v>
                </c:pt>
                <c:pt idx="458">
                  <c:v>43.7970832</c:v>
                </c:pt>
                <c:pt idx="459">
                  <c:v>43.79712723</c:v>
                </c:pt>
                <c:pt idx="460">
                  <c:v>43.79717053</c:v>
                </c:pt>
                <c:pt idx="461">
                  <c:v>43.79721408</c:v>
                </c:pt>
                <c:pt idx="462">
                  <c:v>43.79725723</c:v>
                </c:pt>
                <c:pt idx="463">
                  <c:v>43.79729905000001</c:v>
                </c:pt>
                <c:pt idx="464">
                  <c:v>43.79733853</c:v>
                </c:pt>
                <c:pt idx="465">
                  <c:v>43.79737628</c:v>
                </c:pt>
                <c:pt idx="466">
                  <c:v>43.79741187</c:v>
                </c:pt>
                <c:pt idx="467">
                  <c:v>43.79744755</c:v>
                </c:pt>
                <c:pt idx="468">
                  <c:v>43.79748478</c:v>
                </c:pt>
                <c:pt idx="469">
                  <c:v>43.79752437</c:v>
                </c:pt>
                <c:pt idx="470">
                  <c:v>43.79756567</c:v>
                </c:pt>
                <c:pt idx="471">
                  <c:v>43.79760692</c:v>
                </c:pt>
                <c:pt idx="472">
                  <c:v>43.79764678</c:v>
                </c:pt>
                <c:pt idx="473">
                  <c:v>43.79768352</c:v>
                </c:pt>
                <c:pt idx="474">
                  <c:v>43.79771665000001</c:v>
                </c:pt>
                <c:pt idx="475">
                  <c:v>43.79774627</c:v>
                </c:pt>
                <c:pt idx="476">
                  <c:v>43.79777238</c:v>
                </c:pt>
                <c:pt idx="477">
                  <c:v>43.79779417</c:v>
                </c:pt>
                <c:pt idx="478">
                  <c:v>43.79781375</c:v>
                </c:pt>
                <c:pt idx="479">
                  <c:v>43.79783287</c:v>
                </c:pt>
                <c:pt idx="480">
                  <c:v>43.79784887</c:v>
                </c:pt>
                <c:pt idx="481">
                  <c:v>43.79785643</c:v>
                </c:pt>
                <c:pt idx="482">
                  <c:v>43.7978547</c:v>
                </c:pt>
                <c:pt idx="483">
                  <c:v>43.79784325</c:v>
                </c:pt>
                <c:pt idx="484">
                  <c:v>43.79782138</c:v>
                </c:pt>
                <c:pt idx="485">
                  <c:v>43.79778748</c:v>
                </c:pt>
                <c:pt idx="486">
                  <c:v>43.79774037</c:v>
                </c:pt>
                <c:pt idx="487">
                  <c:v>43.79768167</c:v>
                </c:pt>
                <c:pt idx="488">
                  <c:v>43.79761337</c:v>
                </c:pt>
                <c:pt idx="489">
                  <c:v>43.79753718</c:v>
                </c:pt>
                <c:pt idx="490">
                  <c:v>43.79745283</c:v>
                </c:pt>
                <c:pt idx="491">
                  <c:v>43.79736207</c:v>
                </c:pt>
                <c:pt idx="492">
                  <c:v>43.79726485</c:v>
                </c:pt>
                <c:pt idx="493">
                  <c:v>43.79715967</c:v>
                </c:pt>
                <c:pt idx="494">
                  <c:v>43.7970479</c:v>
                </c:pt>
                <c:pt idx="495">
                  <c:v>43.79693055000001</c:v>
                </c:pt>
                <c:pt idx="496">
                  <c:v>43.79680867</c:v>
                </c:pt>
                <c:pt idx="497">
                  <c:v>43.79668263</c:v>
                </c:pt>
                <c:pt idx="498">
                  <c:v>43.79655178</c:v>
                </c:pt>
                <c:pt idx="499">
                  <c:v>43.79641768</c:v>
                </c:pt>
                <c:pt idx="500">
                  <c:v>43.79628122</c:v>
                </c:pt>
                <c:pt idx="501">
                  <c:v>43.79614348</c:v>
                </c:pt>
                <c:pt idx="502">
                  <c:v>43.79600665</c:v>
                </c:pt>
                <c:pt idx="503">
                  <c:v>43.79587093</c:v>
                </c:pt>
                <c:pt idx="504">
                  <c:v>43.79573692</c:v>
                </c:pt>
                <c:pt idx="505">
                  <c:v>43.79560633</c:v>
                </c:pt>
                <c:pt idx="506">
                  <c:v>43.79547818</c:v>
                </c:pt>
                <c:pt idx="507">
                  <c:v>43.79535262</c:v>
                </c:pt>
                <c:pt idx="508">
                  <c:v>43.79523248</c:v>
                </c:pt>
                <c:pt idx="509">
                  <c:v>43.79511925000002</c:v>
                </c:pt>
                <c:pt idx="510">
                  <c:v>43.79501385000001</c:v>
                </c:pt>
                <c:pt idx="511">
                  <c:v>43.79491532</c:v>
                </c:pt>
                <c:pt idx="512">
                  <c:v>43.79482422</c:v>
                </c:pt>
                <c:pt idx="513">
                  <c:v>43.79474033</c:v>
                </c:pt>
                <c:pt idx="514">
                  <c:v>43.79466345</c:v>
                </c:pt>
                <c:pt idx="515">
                  <c:v>43.79459543</c:v>
                </c:pt>
                <c:pt idx="516">
                  <c:v>43.79453782</c:v>
                </c:pt>
                <c:pt idx="517">
                  <c:v>43.79448718</c:v>
                </c:pt>
                <c:pt idx="518">
                  <c:v>43.79444295000001</c:v>
                </c:pt>
                <c:pt idx="519">
                  <c:v>43.79440535000001</c:v>
                </c:pt>
                <c:pt idx="520">
                  <c:v>43.79437393</c:v>
                </c:pt>
                <c:pt idx="521">
                  <c:v>43.79434783</c:v>
                </c:pt>
                <c:pt idx="522">
                  <c:v>43.79432507</c:v>
                </c:pt>
                <c:pt idx="523">
                  <c:v>43.7943047</c:v>
                </c:pt>
                <c:pt idx="524">
                  <c:v>43.79428563</c:v>
                </c:pt>
                <c:pt idx="525">
                  <c:v>43.79426133</c:v>
                </c:pt>
                <c:pt idx="526">
                  <c:v>43.79422973</c:v>
                </c:pt>
                <c:pt idx="527">
                  <c:v>43.79418968</c:v>
                </c:pt>
                <c:pt idx="528">
                  <c:v>43.79414235</c:v>
                </c:pt>
                <c:pt idx="529">
                  <c:v>43.79408762</c:v>
                </c:pt>
                <c:pt idx="530">
                  <c:v>43.79402468</c:v>
                </c:pt>
                <c:pt idx="531">
                  <c:v>43.79395488</c:v>
                </c:pt>
                <c:pt idx="532">
                  <c:v>43.79387803</c:v>
                </c:pt>
                <c:pt idx="533">
                  <c:v>43.79379367</c:v>
                </c:pt>
                <c:pt idx="534">
                  <c:v>43.7937044</c:v>
                </c:pt>
                <c:pt idx="535">
                  <c:v>43.79360995000001</c:v>
                </c:pt>
                <c:pt idx="536">
                  <c:v>43.79350922</c:v>
                </c:pt>
                <c:pt idx="537">
                  <c:v>43.7934015</c:v>
                </c:pt>
                <c:pt idx="538">
                  <c:v>43.79328922</c:v>
                </c:pt>
                <c:pt idx="539">
                  <c:v>43.79317283</c:v>
                </c:pt>
                <c:pt idx="540">
                  <c:v>43.79305153</c:v>
                </c:pt>
                <c:pt idx="541">
                  <c:v>43.79292438</c:v>
                </c:pt>
                <c:pt idx="542">
                  <c:v>43.79279225000001</c:v>
                </c:pt>
                <c:pt idx="543">
                  <c:v>43.79265795000001</c:v>
                </c:pt>
                <c:pt idx="544">
                  <c:v>43.79252063</c:v>
                </c:pt>
                <c:pt idx="545">
                  <c:v>43.79238093</c:v>
                </c:pt>
                <c:pt idx="546">
                  <c:v>43.79224058</c:v>
                </c:pt>
                <c:pt idx="547">
                  <c:v>43.7920999</c:v>
                </c:pt>
                <c:pt idx="548">
                  <c:v>43.79195883</c:v>
                </c:pt>
                <c:pt idx="549">
                  <c:v>43.79181707</c:v>
                </c:pt>
                <c:pt idx="550">
                  <c:v>43.79167525000001</c:v>
                </c:pt>
                <c:pt idx="551">
                  <c:v>43.79153277</c:v>
                </c:pt>
                <c:pt idx="552">
                  <c:v>43.79138927</c:v>
                </c:pt>
                <c:pt idx="553">
                  <c:v>43.7912463</c:v>
                </c:pt>
                <c:pt idx="554">
                  <c:v>43.79110428</c:v>
                </c:pt>
                <c:pt idx="555">
                  <c:v>43.79096347</c:v>
                </c:pt>
                <c:pt idx="556">
                  <c:v>43.79082225000001</c:v>
                </c:pt>
                <c:pt idx="557">
                  <c:v>43.79068045</c:v>
                </c:pt>
                <c:pt idx="558">
                  <c:v>43.79054122</c:v>
                </c:pt>
                <c:pt idx="559">
                  <c:v>43.79040505000001</c:v>
                </c:pt>
                <c:pt idx="560">
                  <c:v>43.79027125000001</c:v>
                </c:pt>
                <c:pt idx="561">
                  <c:v>43.79013623</c:v>
                </c:pt>
                <c:pt idx="562">
                  <c:v>43.79000143</c:v>
                </c:pt>
                <c:pt idx="563">
                  <c:v>43.78986956999999</c:v>
                </c:pt>
                <c:pt idx="564">
                  <c:v>43.78973688</c:v>
                </c:pt>
                <c:pt idx="565">
                  <c:v>43.78960437</c:v>
                </c:pt>
                <c:pt idx="566">
                  <c:v>43.78947102</c:v>
                </c:pt>
                <c:pt idx="567">
                  <c:v>43.78933743</c:v>
                </c:pt>
                <c:pt idx="568">
                  <c:v>43.78920312</c:v>
                </c:pt>
                <c:pt idx="569">
                  <c:v>43.78906903</c:v>
                </c:pt>
                <c:pt idx="570">
                  <c:v>43.78893455</c:v>
                </c:pt>
                <c:pt idx="571">
                  <c:v>43.78880008</c:v>
                </c:pt>
                <c:pt idx="572">
                  <c:v>43.78866628</c:v>
                </c:pt>
                <c:pt idx="573">
                  <c:v>43.78853385</c:v>
                </c:pt>
                <c:pt idx="574">
                  <c:v>43.78840205</c:v>
                </c:pt>
                <c:pt idx="575">
                  <c:v>43.78827252</c:v>
                </c:pt>
                <c:pt idx="576">
                  <c:v>43.78814577</c:v>
                </c:pt>
                <c:pt idx="577">
                  <c:v>43.78802402</c:v>
                </c:pt>
                <c:pt idx="578">
                  <c:v>43.78790625000001</c:v>
                </c:pt>
                <c:pt idx="579">
                  <c:v>43.78779148</c:v>
                </c:pt>
                <c:pt idx="580">
                  <c:v>43.78768075</c:v>
                </c:pt>
                <c:pt idx="581">
                  <c:v>43.7875744</c:v>
                </c:pt>
                <c:pt idx="582">
                  <c:v>43.78747015</c:v>
                </c:pt>
                <c:pt idx="583">
                  <c:v>43.78736745</c:v>
                </c:pt>
                <c:pt idx="584">
                  <c:v>43.78726465</c:v>
                </c:pt>
                <c:pt idx="585">
                  <c:v>43.78716153</c:v>
                </c:pt>
                <c:pt idx="586">
                  <c:v>43.78705852</c:v>
                </c:pt>
                <c:pt idx="587">
                  <c:v>43.78695432</c:v>
                </c:pt>
                <c:pt idx="588">
                  <c:v>43.78684942</c:v>
                </c:pt>
                <c:pt idx="589">
                  <c:v>43.78674365000001</c:v>
                </c:pt>
                <c:pt idx="590">
                  <c:v>43.78663582</c:v>
                </c:pt>
                <c:pt idx="591">
                  <c:v>43.78652678</c:v>
                </c:pt>
                <c:pt idx="592">
                  <c:v>43.78641588</c:v>
                </c:pt>
                <c:pt idx="593">
                  <c:v>43.78630228</c:v>
                </c:pt>
                <c:pt idx="594">
                  <c:v>43.78618455</c:v>
                </c:pt>
                <c:pt idx="595">
                  <c:v>43.78606443</c:v>
                </c:pt>
                <c:pt idx="596">
                  <c:v>43.7859415</c:v>
                </c:pt>
                <c:pt idx="597">
                  <c:v>43.78581632</c:v>
                </c:pt>
                <c:pt idx="598">
                  <c:v>43.78569008</c:v>
                </c:pt>
                <c:pt idx="599">
                  <c:v>43.78556222</c:v>
                </c:pt>
                <c:pt idx="600">
                  <c:v>43.78543173</c:v>
                </c:pt>
                <c:pt idx="601">
                  <c:v>43.78530005000001</c:v>
                </c:pt>
                <c:pt idx="602">
                  <c:v>43.78516773</c:v>
                </c:pt>
                <c:pt idx="603">
                  <c:v>43.78503588</c:v>
                </c:pt>
                <c:pt idx="604">
                  <c:v>43.78490427</c:v>
                </c:pt>
                <c:pt idx="605">
                  <c:v>43.78477223</c:v>
                </c:pt>
                <c:pt idx="606">
                  <c:v>43.78464072</c:v>
                </c:pt>
                <c:pt idx="607">
                  <c:v>43.78450955</c:v>
                </c:pt>
                <c:pt idx="608">
                  <c:v>43.78437598</c:v>
                </c:pt>
                <c:pt idx="609">
                  <c:v>43.7842433</c:v>
                </c:pt>
                <c:pt idx="610">
                  <c:v>43.7841127</c:v>
                </c:pt>
                <c:pt idx="611">
                  <c:v>43.78398255</c:v>
                </c:pt>
                <c:pt idx="612">
                  <c:v>43.7838535</c:v>
                </c:pt>
                <c:pt idx="613">
                  <c:v>43.78372778</c:v>
                </c:pt>
                <c:pt idx="614">
                  <c:v>43.78360613</c:v>
                </c:pt>
                <c:pt idx="615">
                  <c:v>43.78348972</c:v>
                </c:pt>
                <c:pt idx="616">
                  <c:v>43.78337753</c:v>
                </c:pt>
                <c:pt idx="617">
                  <c:v>43.78326733</c:v>
                </c:pt>
                <c:pt idx="618">
                  <c:v>43.7831604</c:v>
                </c:pt>
                <c:pt idx="619">
                  <c:v>43.78305717</c:v>
                </c:pt>
                <c:pt idx="620">
                  <c:v>43.78295698</c:v>
                </c:pt>
                <c:pt idx="621">
                  <c:v>43.7828573</c:v>
                </c:pt>
                <c:pt idx="622">
                  <c:v>43.78275838</c:v>
                </c:pt>
                <c:pt idx="623">
                  <c:v>43.78265973</c:v>
                </c:pt>
                <c:pt idx="624">
                  <c:v>43.78256072</c:v>
                </c:pt>
                <c:pt idx="625">
                  <c:v>43.78246088</c:v>
                </c:pt>
                <c:pt idx="626">
                  <c:v>43.78236097</c:v>
                </c:pt>
                <c:pt idx="627">
                  <c:v>43.78226115</c:v>
                </c:pt>
                <c:pt idx="628">
                  <c:v>43.78216002</c:v>
                </c:pt>
                <c:pt idx="629">
                  <c:v>43.78205788000001</c:v>
                </c:pt>
                <c:pt idx="630">
                  <c:v>43.78195528</c:v>
                </c:pt>
                <c:pt idx="631">
                  <c:v>43.78185255</c:v>
                </c:pt>
                <c:pt idx="632">
                  <c:v>43.78174933</c:v>
                </c:pt>
                <c:pt idx="633">
                  <c:v>43.78164623</c:v>
                </c:pt>
                <c:pt idx="634">
                  <c:v>43.78154247</c:v>
                </c:pt>
                <c:pt idx="635">
                  <c:v>43.78143932</c:v>
                </c:pt>
                <c:pt idx="636">
                  <c:v>43.7813345</c:v>
                </c:pt>
                <c:pt idx="637">
                  <c:v>43.78122412</c:v>
                </c:pt>
                <c:pt idx="638">
                  <c:v>43.78111137</c:v>
                </c:pt>
                <c:pt idx="639">
                  <c:v>43.7810018</c:v>
                </c:pt>
                <c:pt idx="640">
                  <c:v>43.78089053</c:v>
                </c:pt>
                <c:pt idx="641">
                  <c:v>43.7807757</c:v>
                </c:pt>
                <c:pt idx="642">
                  <c:v>43.78065923</c:v>
                </c:pt>
                <c:pt idx="643">
                  <c:v>43.7805415</c:v>
                </c:pt>
                <c:pt idx="644">
                  <c:v>43.78042668</c:v>
                </c:pt>
                <c:pt idx="645">
                  <c:v>43.7803105</c:v>
                </c:pt>
                <c:pt idx="646">
                  <c:v>43.78018647</c:v>
                </c:pt>
                <c:pt idx="647">
                  <c:v>43.78006166999999</c:v>
                </c:pt>
                <c:pt idx="648">
                  <c:v>43.7799395</c:v>
                </c:pt>
                <c:pt idx="649">
                  <c:v>43.77981253</c:v>
                </c:pt>
                <c:pt idx="650">
                  <c:v>43.77968867</c:v>
                </c:pt>
                <c:pt idx="651">
                  <c:v>43.77956585000001</c:v>
                </c:pt>
                <c:pt idx="652">
                  <c:v>43.77944208</c:v>
                </c:pt>
                <c:pt idx="653">
                  <c:v>43.77931848</c:v>
                </c:pt>
                <c:pt idx="654">
                  <c:v>43.77919305</c:v>
                </c:pt>
                <c:pt idx="655">
                  <c:v>43.77906563</c:v>
                </c:pt>
                <c:pt idx="656">
                  <c:v>43.77893677</c:v>
                </c:pt>
                <c:pt idx="657">
                  <c:v>43.77880633</c:v>
                </c:pt>
                <c:pt idx="658">
                  <c:v>43.7786786</c:v>
                </c:pt>
                <c:pt idx="659">
                  <c:v>43.77855213</c:v>
                </c:pt>
                <c:pt idx="660">
                  <c:v>43.7784177</c:v>
                </c:pt>
                <c:pt idx="661">
                  <c:v>43.77827965</c:v>
                </c:pt>
                <c:pt idx="662">
                  <c:v>43.77813768</c:v>
                </c:pt>
                <c:pt idx="663">
                  <c:v>43.77799637</c:v>
                </c:pt>
                <c:pt idx="664">
                  <c:v>43.777858</c:v>
                </c:pt>
                <c:pt idx="665">
                  <c:v>43.77771822</c:v>
                </c:pt>
                <c:pt idx="666">
                  <c:v>43.7775825</c:v>
                </c:pt>
                <c:pt idx="667">
                  <c:v>43.77745468</c:v>
                </c:pt>
                <c:pt idx="668">
                  <c:v>43.77733922</c:v>
                </c:pt>
                <c:pt idx="669">
                  <c:v>43.77724495</c:v>
                </c:pt>
                <c:pt idx="670">
                  <c:v>43.77717378</c:v>
                </c:pt>
                <c:pt idx="671">
                  <c:v>43.77712482</c:v>
                </c:pt>
                <c:pt idx="672">
                  <c:v>43.77709648</c:v>
                </c:pt>
                <c:pt idx="673">
                  <c:v>43.77708263</c:v>
                </c:pt>
                <c:pt idx="674">
                  <c:v>43.77707977</c:v>
                </c:pt>
                <c:pt idx="675">
                  <c:v>43.77707803</c:v>
                </c:pt>
                <c:pt idx="676">
                  <c:v>43.7770776</c:v>
                </c:pt>
                <c:pt idx="677">
                  <c:v>43.77707837</c:v>
                </c:pt>
                <c:pt idx="678">
                  <c:v>43.77708053</c:v>
                </c:pt>
                <c:pt idx="679">
                  <c:v>43.77708227</c:v>
                </c:pt>
                <c:pt idx="680">
                  <c:v>43.77708337</c:v>
                </c:pt>
                <c:pt idx="681">
                  <c:v>43.77708483</c:v>
                </c:pt>
                <c:pt idx="682">
                  <c:v>43.777086</c:v>
                </c:pt>
                <c:pt idx="683">
                  <c:v>43.77708749999999</c:v>
                </c:pt>
                <c:pt idx="684">
                  <c:v>43.77708975</c:v>
                </c:pt>
                <c:pt idx="685">
                  <c:v>43.77709308</c:v>
                </c:pt>
                <c:pt idx="686">
                  <c:v>43.77709592</c:v>
                </c:pt>
                <c:pt idx="687">
                  <c:v>43.77709742</c:v>
                </c:pt>
                <c:pt idx="688">
                  <c:v>43.77709847</c:v>
                </c:pt>
                <c:pt idx="689">
                  <c:v>43.7771</c:v>
                </c:pt>
                <c:pt idx="690">
                  <c:v>43.77710138</c:v>
                </c:pt>
                <c:pt idx="691">
                  <c:v>43.77710188</c:v>
                </c:pt>
                <c:pt idx="692">
                  <c:v>43.77710240000001</c:v>
                </c:pt>
                <c:pt idx="693">
                  <c:v>43.77710303</c:v>
                </c:pt>
                <c:pt idx="694">
                  <c:v>43.77710335000001</c:v>
                </c:pt>
                <c:pt idx="695">
                  <c:v>43.77710352</c:v>
                </c:pt>
                <c:pt idx="696">
                  <c:v>43.77710367</c:v>
                </c:pt>
                <c:pt idx="697">
                  <c:v>43.77710383</c:v>
                </c:pt>
                <c:pt idx="698">
                  <c:v>43.77710383</c:v>
                </c:pt>
                <c:pt idx="699">
                  <c:v>43.77710417</c:v>
                </c:pt>
                <c:pt idx="700">
                  <c:v>43.7771045</c:v>
                </c:pt>
                <c:pt idx="701">
                  <c:v>43.77710483</c:v>
                </c:pt>
                <c:pt idx="702">
                  <c:v>43.77710483</c:v>
                </c:pt>
                <c:pt idx="703">
                  <c:v>43.777105</c:v>
                </c:pt>
                <c:pt idx="704">
                  <c:v>43.7771049</c:v>
                </c:pt>
                <c:pt idx="705">
                  <c:v>43.77710467</c:v>
                </c:pt>
                <c:pt idx="706">
                  <c:v>43.77710482</c:v>
                </c:pt>
                <c:pt idx="707">
                  <c:v>43.77710393</c:v>
                </c:pt>
                <c:pt idx="708">
                  <c:v>43.77710383</c:v>
                </c:pt>
                <c:pt idx="709">
                  <c:v>43.77710398</c:v>
                </c:pt>
                <c:pt idx="710">
                  <c:v>43.77710325</c:v>
                </c:pt>
                <c:pt idx="711">
                  <c:v>43.77710242</c:v>
                </c:pt>
                <c:pt idx="712">
                  <c:v>43.77710147</c:v>
                </c:pt>
                <c:pt idx="713">
                  <c:v>43.77710075</c:v>
                </c:pt>
                <c:pt idx="714">
                  <c:v>43.77709565</c:v>
                </c:pt>
                <c:pt idx="715">
                  <c:v>43.77707340000001</c:v>
                </c:pt>
                <c:pt idx="716">
                  <c:v>43.7770431</c:v>
                </c:pt>
                <c:pt idx="717">
                  <c:v>43.77700603</c:v>
                </c:pt>
                <c:pt idx="718">
                  <c:v>43.77696198</c:v>
                </c:pt>
                <c:pt idx="719">
                  <c:v>43.77691135000001</c:v>
                </c:pt>
                <c:pt idx="720">
                  <c:v>43.77685257</c:v>
                </c:pt>
                <c:pt idx="721">
                  <c:v>43.776788</c:v>
                </c:pt>
                <c:pt idx="722">
                  <c:v>43.77671753</c:v>
                </c:pt>
                <c:pt idx="723">
                  <c:v>43.77664165</c:v>
                </c:pt>
                <c:pt idx="724">
                  <c:v>43.77656028</c:v>
                </c:pt>
                <c:pt idx="725">
                  <c:v>43.77647432</c:v>
                </c:pt>
                <c:pt idx="726">
                  <c:v>43.77638433</c:v>
                </c:pt>
                <c:pt idx="727">
                  <c:v>43.77629153</c:v>
                </c:pt>
                <c:pt idx="728">
                  <c:v>43.77620888</c:v>
                </c:pt>
                <c:pt idx="729">
                  <c:v>43.77611787</c:v>
                </c:pt>
                <c:pt idx="730">
                  <c:v>43.77603458</c:v>
                </c:pt>
                <c:pt idx="731">
                  <c:v>43.77595867</c:v>
                </c:pt>
                <c:pt idx="732">
                  <c:v>43.77586672</c:v>
                </c:pt>
                <c:pt idx="733">
                  <c:v>43.77578225000001</c:v>
                </c:pt>
                <c:pt idx="734">
                  <c:v>43.77570295</c:v>
                </c:pt>
                <c:pt idx="735">
                  <c:v>43.77561465</c:v>
                </c:pt>
                <c:pt idx="736">
                  <c:v>43.77550812</c:v>
                </c:pt>
                <c:pt idx="737">
                  <c:v>43.77537467</c:v>
                </c:pt>
                <c:pt idx="738">
                  <c:v>43.77524733</c:v>
                </c:pt>
                <c:pt idx="739">
                  <c:v>43.7751485</c:v>
                </c:pt>
                <c:pt idx="740">
                  <c:v>43.7750612</c:v>
                </c:pt>
                <c:pt idx="741">
                  <c:v>43.77495862</c:v>
                </c:pt>
                <c:pt idx="742">
                  <c:v>43.77486138</c:v>
                </c:pt>
                <c:pt idx="743">
                  <c:v>43.77476982</c:v>
                </c:pt>
                <c:pt idx="744">
                  <c:v>43.77468485</c:v>
                </c:pt>
                <c:pt idx="745">
                  <c:v>43.77460107</c:v>
                </c:pt>
                <c:pt idx="746">
                  <c:v>43.7745241</c:v>
                </c:pt>
                <c:pt idx="747">
                  <c:v>43.77445312</c:v>
                </c:pt>
                <c:pt idx="748">
                  <c:v>43.77438735</c:v>
                </c:pt>
                <c:pt idx="749">
                  <c:v>43.77432438</c:v>
                </c:pt>
                <c:pt idx="750">
                  <c:v>43.77426685</c:v>
                </c:pt>
                <c:pt idx="751">
                  <c:v>43.77421657</c:v>
                </c:pt>
                <c:pt idx="752">
                  <c:v>43.7741735</c:v>
                </c:pt>
                <c:pt idx="753">
                  <c:v>43.77413723</c:v>
                </c:pt>
                <c:pt idx="754">
                  <c:v>43.7741099</c:v>
                </c:pt>
                <c:pt idx="755">
                  <c:v>43.77409187</c:v>
                </c:pt>
                <c:pt idx="756">
                  <c:v>43.77407697</c:v>
                </c:pt>
                <c:pt idx="757">
                  <c:v>43.77406797</c:v>
                </c:pt>
                <c:pt idx="758">
                  <c:v>43.77406367</c:v>
                </c:pt>
                <c:pt idx="759">
                  <c:v>43.7740583</c:v>
                </c:pt>
                <c:pt idx="760">
                  <c:v>43.77404692000001</c:v>
                </c:pt>
                <c:pt idx="761">
                  <c:v>43.77402757999999</c:v>
                </c:pt>
                <c:pt idx="762">
                  <c:v>43.77399868</c:v>
                </c:pt>
                <c:pt idx="763">
                  <c:v>43.77396178</c:v>
                </c:pt>
                <c:pt idx="764">
                  <c:v>43.77391792</c:v>
                </c:pt>
                <c:pt idx="765">
                  <c:v>43.7738683</c:v>
                </c:pt>
                <c:pt idx="766">
                  <c:v>43.7738105</c:v>
                </c:pt>
                <c:pt idx="767">
                  <c:v>43.7737463</c:v>
                </c:pt>
                <c:pt idx="768">
                  <c:v>43.77367758</c:v>
                </c:pt>
                <c:pt idx="769">
                  <c:v>43.77360373</c:v>
                </c:pt>
                <c:pt idx="770">
                  <c:v>43.77352577</c:v>
                </c:pt>
                <c:pt idx="771">
                  <c:v>43.77344272</c:v>
                </c:pt>
                <c:pt idx="772">
                  <c:v>43.77335538</c:v>
                </c:pt>
                <c:pt idx="773">
                  <c:v>43.77326425</c:v>
                </c:pt>
                <c:pt idx="774">
                  <c:v>43.77316903</c:v>
                </c:pt>
                <c:pt idx="775">
                  <c:v>43.77307218</c:v>
                </c:pt>
                <c:pt idx="776">
                  <c:v>43.77297302</c:v>
                </c:pt>
                <c:pt idx="777">
                  <c:v>43.77287158</c:v>
                </c:pt>
                <c:pt idx="778">
                  <c:v>43.7727672</c:v>
                </c:pt>
                <c:pt idx="779">
                  <c:v>43.77266078</c:v>
                </c:pt>
                <c:pt idx="780">
                  <c:v>43.77255075</c:v>
                </c:pt>
                <c:pt idx="781">
                  <c:v>43.77244272</c:v>
                </c:pt>
                <c:pt idx="782">
                  <c:v>43.77233495</c:v>
                </c:pt>
                <c:pt idx="783">
                  <c:v>43.77222272</c:v>
                </c:pt>
                <c:pt idx="784">
                  <c:v>43.77210705</c:v>
                </c:pt>
                <c:pt idx="785">
                  <c:v>43.7719894</c:v>
                </c:pt>
                <c:pt idx="786">
                  <c:v>43.7718717</c:v>
                </c:pt>
                <c:pt idx="787">
                  <c:v>43.77175343</c:v>
                </c:pt>
                <c:pt idx="788">
                  <c:v>43.77163592</c:v>
                </c:pt>
                <c:pt idx="789">
                  <c:v>43.77151798</c:v>
                </c:pt>
                <c:pt idx="790">
                  <c:v>43.7713993</c:v>
                </c:pt>
                <c:pt idx="791">
                  <c:v>43.77127917</c:v>
                </c:pt>
                <c:pt idx="792">
                  <c:v>43.7711624</c:v>
                </c:pt>
                <c:pt idx="793">
                  <c:v>43.7710474</c:v>
                </c:pt>
                <c:pt idx="794">
                  <c:v>43.77093408000001</c:v>
                </c:pt>
                <c:pt idx="795">
                  <c:v>43.77082237</c:v>
                </c:pt>
                <c:pt idx="796">
                  <c:v>43.77071205</c:v>
                </c:pt>
                <c:pt idx="797">
                  <c:v>43.77060485000001</c:v>
                </c:pt>
                <c:pt idx="798">
                  <c:v>43.7705042</c:v>
                </c:pt>
                <c:pt idx="799">
                  <c:v>43.77040923</c:v>
                </c:pt>
                <c:pt idx="800">
                  <c:v>43.77032055</c:v>
                </c:pt>
                <c:pt idx="801">
                  <c:v>43.7702386</c:v>
                </c:pt>
                <c:pt idx="802">
                  <c:v>43.77016282</c:v>
                </c:pt>
                <c:pt idx="803">
                  <c:v>43.77009443</c:v>
                </c:pt>
                <c:pt idx="804">
                  <c:v>43.7700328</c:v>
                </c:pt>
                <c:pt idx="805">
                  <c:v>43.7699781</c:v>
                </c:pt>
                <c:pt idx="806">
                  <c:v>43.7699268</c:v>
                </c:pt>
                <c:pt idx="807">
                  <c:v>43.76988165</c:v>
                </c:pt>
                <c:pt idx="808">
                  <c:v>43.76983992</c:v>
                </c:pt>
                <c:pt idx="809">
                  <c:v>43.7698013</c:v>
                </c:pt>
                <c:pt idx="810">
                  <c:v>43.76976695000001</c:v>
                </c:pt>
                <c:pt idx="811">
                  <c:v>43.7697355</c:v>
                </c:pt>
                <c:pt idx="812">
                  <c:v>43.76970917</c:v>
                </c:pt>
                <c:pt idx="813">
                  <c:v>43.76970175</c:v>
                </c:pt>
                <c:pt idx="814">
                  <c:v>43.76968893</c:v>
                </c:pt>
                <c:pt idx="815">
                  <c:v>43.76967368</c:v>
                </c:pt>
                <c:pt idx="816">
                  <c:v>43.76966446999999</c:v>
                </c:pt>
                <c:pt idx="817">
                  <c:v>43.7696656</c:v>
                </c:pt>
                <c:pt idx="818">
                  <c:v>43.76966995</c:v>
                </c:pt>
                <c:pt idx="819">
                  <c:v>43.76967773</c:v>
                </c:pt>
                <c:pt idx="820">
                  <c:v>43.76967817</c:v>
                </c:pt>
                <c:pt idx="821">
                  <c:v>43.76967697</c:v>
                </c:pt>
                <c:pt idx="822">
                  <c:v>43.7696877</c:v>
                </c:pt>
                <c:pt idx="823">
                  <c:v>43.76970132</c:v>
                </c:pt>
                <c:pt idx="824">
                  <c:v>43.76970795000001</c:v>
                </c:pt>
                <c:pt idx="825">
                  <c:v>43.7697136</c:v>
                </c:pt>
                <c:pt idx="826">
                  <c:v>43.76971885000001</c:v>
                </c:pt>
                <c:pt idx="827">
                  <c:v>43.76972723</c:v>
                </c:pt>
                <c:pt idx="828">
                  <c:v>43.76973745</c:v>
                </c:pt>
                <c:pt idx="829">
                  <c:v>43.76973292</c:v>
                </c:pt>
                <c:pt idx="830">
                  <c:v>43.7697108</c:v>
                </c:pt>
                <c:pt idx="831">
                  <c:v>43.76965125</c:v>
                </c:pt>
                <c:pt idx="832">
                  <c:v>43.7695748</c:v>
                </c:pt>
                <c:pt idx="833">
                  <c:v>43.76949393</c:v>
                </c:pt>
                <c:pt idx="834">
                  <c:v>43.76941085</c:v>
                </c:pt>
                <c:pt idx="835">
                  <c:v>43.7693331</c:v>
                </c:pt>
                <c:pt idx="836">
                  <c:v>43.7692611</c:v>
                </c:pt>
                <c:pt idx="837">
                  <c:v>43.76918525</c:v>
                </c:pt>
                <c:pt idx="838">
                  <c:v>43.76910672</c:v>
                </c:pt>
                <c:pt idx="839">
                  <c:v>43.76901965000001</c:v>
                </c:pt>
                <c:pt idx="840">
                  <c:v>43.76892382</c:v>
                </c:pt>
                <c:pt idx="841">
                  <c:v>43.76880112</c:v>
                </c:pt>
                <c:pt idx="842">
                  <c:v>43.76867395</c:v>
                </c:pt>
                <c:pt idx="843">
                  <c:v>43.76854138</c:v>
                </c:pt>
                <c:pt idx="844">
                  <c:v>43.76841105000001</c:v>
                </c:pt>
                <c:pt idx="845">
                  <c:v>43.76827927</c:v>
                </c:pt>
                <c:pt idx="846">
                  <c:v>43.76815353</c:v>
                </c:pt>
                <c:pt idx="847">
                  <c:v>43.76803352</c:v>
                </c:pt>
                <c:pt idx="848">
                  <c:v>43.76790655000001</c:v>
                </c:pt>
                <c:pt idx="849">
                  <c:v>43.76779353</c:v>
                </c:pt>
                <c:pt idx="850">
                  <c:v>43.76768627</c:v>
                </c:pt>
                <c:pt idx="851">
                  <c:v>43.76758387</c:v>
                </c:pt>
                <c:pt idx="852">
                  <c:v>43.76748262</c:v>
                </c:pt>
                <c:pt idx="853">
                  <c:v>43.76739505000001</c:v>
                </c:pt>
                <c:pt idx="854">
                  <c:v>43.76731955</c:v>
                </c:pt>
                <c:pt idx="855">
                  <c:v>43.76725343</c:v>
                </c:pt>
                <c:pt idx="856">
                  <c:v>43.76719848</c:v>
                </c:pt>
                <c:pt idx="857">
                  <c:v>43.76715043</c:v>
                </c:pt>
                <c:pt idx="858">
                  <c:v>43.76710797</c:v>
                </c:pt>
                <c:pt idx="859">
                  <c:v>43.76707063</c:v>
                </c:pt>
                <c:pt idx="860">
                  <c:v>43.76704008</c:v>
                </c:pt>
                <c:pt idx="861">
                  <c:v>43.76701353</c:v>
                </c:pt>
                <c:pt idx="862">
                  <c:v>43.76699028</c:v>
                </c:pt>
                <c:pt idx="863">
                  <c:v>43.76697388</c:v>
                </c:pt>
                <c:pt idx="864">
                  <c:v>43.76696213</c:v>
                </c:pt>
                <c:pt idx="865">
                  <c:v>43.76695428</c:v>
                </c:pt>
                <c:pt idx="866">
                  <c:v>43.76695208</c:v>
                </c:pt>
                <c:pt idx="867">
                  <c:v>43.76694762</c:v>
                </c:pt>
                <c:pt idx="868">
                  <c:v>43.76693272</c:v>
                </c:pt>
                <c:pt idx="869">
                  <c:v>43.7669096</c:v>
                </c:pt>
                <c:pt idx="870">
                  <c:v>43.76687832</c:v>
                </c:pt>
                <c:pt idx="871">
                  <c:v>43.76684058</c:v>
                </c:pt>
                <c:pt idx="872">
                  <c:v>43.76679742</c:v>
                </c:pt>
                <c:pt idx="873">
                  <c:v>43.76674875000001</c:v>
                </c:pt>
                <c:pt idx="874">
                  <c:v>43.76669472</c:v>
                </c:pt>
                <c:pt idx="875">
                  <c:v>43.76663568</c:v>
                </c:pt>
                <c:pt idx="876">
                  <c:v>43.76657233</c:v>
                </c:pt>
                <c:pt idx="877">
                  <c:v>43.76650743</c:v>
                </c:pt>
                <c:pt idx="878">
                  <c:v>43.76643812</c:v>
                </c:pt>
                <c:pt idx="879">
                  <c:v>43.7663637</c:v>
                </c:pt>
                <c:pt idx="880">
                  <c:v>43.76628787</c:v>
                </c:pt>
                <c:pt idx="881">
                  <c:v>43.76621553</c:v>
                </c:pt>
                <c:pt idx="882">
                  <c:v>43.76620373</c:v>
                </c:pt>
                <c:pt idx="883">
                  <c:v>43.76627262</c:v>
                </c:pt>
                <c:pt idx="884">
                  <c:v>43.76634178</c:v>
                </c:pt>
                <c:pt idx="885">
                  <c:v>43.76639387</c:v>
                </c:pt>
                <c:pt idx="886">
                  <c:v>43.76634028</c:v>
                </c:pt>
                <c:pt idx="887">
                  <c:v>43.76622922</c:v>
                </c:pt>
                <c:pt idx="888">
                  <c:v>43.76608497</c:v>
                </c:pt>
                <c:pt idx="889">
                  <c:v>43.76592813</c:v>
                </c:pt>
                <c:pt idx="890">
                  <c:v>43.76580848</c:v>
                </c:pt>
                <c:pt idx="891">
                  <c:v>43.76570847</c:v>
                </c:pt>
                <c:pt idx="892">
                  <c:v>43.76559783</c:v>
                </c:pt>
                <c:pt idx="893">
                  <c:v>43.76547635</c:v>
                </c:pt>
                <c:pt idx="894">
                  <c:v>43.76535507</c:v>
                </c:pt>
                <c:pt idx="895">
                  <c:v>43.76523642</c:v>
                </c:pt>
                <c:pt idx="896">
                  <c:v>43.76512137</c:v>
                </c:pt>
                <c:pt idx="897">
                  <c:v>43.76499673</c:v>
                </c:pt>
                <c:pt idx="898">
                  <c:v>43.76486595</c:v>
                </c:pt>
                <c:pt idx="899">
                  <c:v>43.76473568</c:v>
                </c:pt>
              </c:numCache>
            </c:numRef>
          </c:yVal>
          <c:smooth val="0"/>
        </c:ser>
        <c:ser>
          <c:idx val="2"/>
          <c:order val="2"/>
          <c:tx>
            <c:v>01:30:00 - 01:44:59</c:v>
          </c:tx>
          <c:spPr>
            <a:ln w="25400" cap="rnd">
              <a:noFill/>
              <a:round/>
            </a:ln>
            <a:effectLst/>
          </c:spPr>
          <c:marker>
            <c:symbol val="circle"/>
            <c:size val="5"/>
            <c:spPr>
              <a:solidFill>
                <a:schemeClr val="accent3"/>
              </a:solidFill>
              <a:ln w="9525">
                <a:solidFill>
                  <a:schemeClr val="accent3"/>
                </a:solidFill>
              </a:ln>
              <a:effectLst/>
            </c:spPr>
          </c:marker>
          <c:xVal>
            <c:numRef>
              <c:f>'CRUISER2015_GPS_2015-07-29_GPRM'!$E$19802:$E$20701</c:f>
              <c:numCache>
                <c:formatCode>General</c:formatCode>
                <c:ptCount val="900"/>
                <c:pt idx="0">
                  <c:v>-79.41175803</c:v>
                </c:pt>
                <c:pt idx="1">
                  <c:v>-79.41171353</c:v>
                </c:pt>
                <c:pt idx="2">
                  <c:v>-79.4116798</c:v>
                </c:pt>
                <c:pt idx="3">
                  <c:v>-79.41165165</c:v>
                </c:pt>
                <c:pt idx="4">
                  <c:v>-79.4116214</c:v>
                </c:pt>
                <c:pt idx="5">
                  <c:v>-79.41159102</c:v>
                </c:pt>
                <c:pt idx="6">
                  <c:v>-79.41156117</c:v>
                </c:pt>
                <c:pt idx="7">
                  <c:v>-79.4115334</c:v>
                </c:pt>
                <c:pt idx="8">
                  <c:v>-79.41150477</c:v>
                </c:pt>
                <c:pt idx="9">
                  <c:v>-79.41147248</c:v>
                </c:pt>
                <c:pt idx="10">
                  <c:v>-79.41143927</c:v>
                </c:pt>
                <c:pt idx="11">
                  <c:v>-79.4114077</c:v>
                </c:pt>
                <c:pt idx="12">
                  <c:v>-79.41137667</c:v>
                </c:pt>
                <c:pt idx="13">
                  <c:v>-79.41134943</c:v>
                </c:pt>
                <c:pt idx="14">
                  <c:v>-79.41132293</c:v>
                </c:pt>
                <c:pt idx="15">
                  <c:v>-79.41129703</c:v>
                </c:pt>
                <c:pt idx="16">
                  <c:v>-79.4112708</c:v>
                </c:pt>
                <c:pt idx="17">
                  <c:v>-79.41124305</c:v>
                </c:pt>
                <c:pt idx="18">
                  <c:v>-79.4112142</c:v>
                </c:pt>
                <c:pt idx="19">
                  <c:v>-79.41118758</c:v>
                </c:pt>
                <c:pt idx="20">
                  <c:v>-79.41116673</c:v>
                </c:pt>
                <c:pt idx="21">
                  <c:v>-79.41114728</c:v>
                </c:pt>
                <c:pt idx="22">
                  <c:v>-79.41112653</c:v>
                </c:pt>
                <c:pt idx="23">
                  <c:v>-79.41110633</c:v>
                </c:pt>
                <c:pt idx="24">
                  <c:v>-79.4110845</c:v>
                </c:pt>
                <c:pt idx="25">
                  <c:v>-79.4110613</c:v>
                </c:pt>
                <c:pt idx="26">
                  <c:v>-79.41103653</c:v>
                </c:pt>
                <c:pt idx="27">
                  <c:v>-79.41101465</c:v>
                </c:pt>
                <c:pt idx="28">
                  <c:v>-79.41099112</c:v>
                </c:pt>
                <c:pt idx="29">
                  <c:v>-79.41096667</c:v>
                </c:pt>
                <c:pt idx="30">
                  <c:v>-79.41094355</c:v>
                </c:pt>
                <c:pt idx="31">
                  <c:v>-79.41092068</c:v>
                </c:pt>
                <c:pt idx="32">
                  <c:v>-79.4108973</c:v>
                </c:pt>
                <c:pt idx="33">
                  <c:v>-79.41087102999998</c:v>
                </c:pt>
                <c:pt idx="34">
                  <c:v>-79.41084843</c:v>
                </c:pt>
                <c:pt idx="35">
                  <c:v>-79.41082938</c:v>
                </c:pt>
                <c:pt idx="36">
                  <c:v>-79.41081105</c:v>
                </c:pt>
                <c:pt idx="37">
                  <c:v>-79.41079714999998</c:v>
                </c:pt>
                <c:pt idx="38">
                  <c:v>-79.41078375</c:v>
                </c:pt>
                <c:pt idx="39">
                  <c:v>-79.41077412999998</c:v>
                </c:pt>
                <c:pt idx="40">
                  <c:v>-79.41076908</c:v>
                </c:pt>
                <c:pt idx="41">
                  <c:v>-79.41076637</c:v>
                </c:pt>
                <c:pt idx="42">
                  <c:v>-79.41076255</c:v>
                </c:pt>
                <c:pt idx="43">
                  <c:v>-79.41075777999998</c:v>
                </c:pt>
                <c:pt idx="44">
                  <c:v>-79.41075712999998</c:v>
                </c:pt>
                <c:pt idx="45">
                  <c:v>-79.41076012</c:v>
                </c:pt>
                <c:pt idx="46">
                  <c:v>-79.41076107</c:v>
                </c:pt>
                <c:pt idx="47">
                  <c:v>-79.41076333</c:v>
                </c:pt>
                <c:pt idx="48">
                  <c:v>-79.41076468</c:v>
                </c:pt>
                <c:pt idx="49">
                  <c:v>-79.41076373</c:v>
                </c:pt>
                <c:pt idx="50">
                  <c:v>-79.41076315</c:v>
                </c:pt>
                <c:pt idx="51">
                  <c:v>-79.41076198</c:v>
                </c:pt>
                <c:pt idx="52">
                  <c:v>-79.41076137</c:v>
                </c:pt>
                <c:pt idx="53">
                  <c:v>-79.41076081999998</c:v>
                </c:pt>
                <c:pt idx="54">
                  <c:v>-79.41076043</c:v>
                </c:pt>
                <c:pt idx="55">
                  <c:v>-79.4107601</c:v>
                </c:pt>
                <c:pt idx="56">
                  <c:v>-79.41075977</c:v>
                </c:pt>
                <c:pt idx="57">
                  <c:v>-79.41075943</c:v>
                </c:pt>
                <c:pt idx="58">
                  <c:v>-79.41075922</c:v>
                </c:pt>
                <c:pt idx="59">
                  <c:v>-79.41075917</c:v>
                </c:pt>
                <c:pt idx="60">
                  <c:v>-79.41075907</c:v>
                </c:pt>
                <c:pt idx="61">
                  <c:v>-79.4107591</c:v>
                </c:pt>
                <c:pt idx="62">
                  <c:v>-79.41075938</c:v>
                </c:pt>
                <c:pt idx="63">
                  <c:v>-79.41075902</c:v>
                </c:pt>
                <c:pt idx="64">
                  <c:v>-79.41075533</c:v>
                </c:pt>
                <c:pt idx="65">
                  <c:v>-79.41075003</c:v>
                </c:pt>
                <c:pt idx="66">
                  <c:v>-79.41074447</c:v>
                </c:pt>
                <c:pt idx="67">
                  <c:v>-79.41073849999998</c:v>
                </c:pt>
                <c:pt idx="68">
                  <c:v>-79.41073377</c:v>
                </c:pt>
                <c:pt idx="69">
                  <c:v>-79.41072655</c:v>
                </c:pt>
                <c:pt idx="70">
                  <c:v>-79.41071712999998</c:v>
                </c:pt>
                <c:pt idx="71">
                  <c:v>-79.41070443</c:v>
                </c:pt>
                <c:pt idx="72">
                  <c:v>-79.41068583</c:v>
                </c:pt>
                <c:pt idx="73">
                  <c:v>-79.41066668</c:v>
                </c:pt>
                <c:pt idx="74">
                  <c:v>-79.41064527</c:v>
                </c:pt>
                <c:pt idx="75">
                  <c:v>-79.41062327</c:v>
                </c:pt>
                <c:pt idx="76">
                  <c:v>-79.41060523</c:v>
                </c:pt>
                <c:pt idx="77">
                  <c:v>-79.41058158</c:v>
                </c:pt>
                <c:pt idx="78">
                  <c:v>-79.41055597</c:v>
                </c:pt>
                <c:pt idx="79">
                  <c:v>-79.41052863</c:v>
                </c:pt>
                <c:pt idx="80">
                  <c:v>-79.41050318</c:v>
                </c:pt>
                <c:pt idx="81">
                  <c:v>-79.41047757</c:v>
                </c:pt>
                <c:pt idx="82">
                  <c:v>-79.41045125</c:v>
                </c:pt>
                <c:pt idx="83">
                  <c:v>-79.41042313</c:v>
                </c:pt>
                <c:pt idx="84">
                  <c:v>-79.41039575</c:v>
                </c:pt>
                <c:pt idx="85">
                  <c:v>-79.41036693</c:v>
                </c:pt>
                <c:pt idx="86">
                  <c:v>-79.41033514999998</c:v>
                </c:pt>
                <c:pt idx="87">
                  <c:v>-79.41030405</c:v>
                </c:pt>
                <c:pt idx="88">
                  <c:v>-79.41027237999998</c:v>
                </c:pt>
                <c:pt idx="89">
                  <c:v>-79.41024165</c:v>
                </c:pt>
                <c:pt idx="90">
                  <c:v>-79.4102113</c:v>
                </c:pt>
                <c:pt idx="91">
                  <c:v>-79.41018212999998</c:v>
                </c:pt>
                <c:pt idx="92">
                  <c:v>-79.41015542</c:v>
                </c:pt>
                <c:pt idx="93">
                  <c:v>-79.41012895</c:v>
                </c:pt>
                <c:pt idx="94">
                  <c:v>-79.41009962</c:v>
                </c:pt>
                <c:pt idx="95">
                  <c:v>-79.4100677</c:v>
                </c:pt>
                <c:pt idx="96">
                  <c:v>-79.4100368</c:v>
                </c:pt>
                <c:pt idx="97">
                  <c:v>-79.41000453</c:v>
                </c:pt>
                <c:pt idx="98">
                  <c:v>-79.4099753</c:v>
                </c:pt>
                <c:pt idx="99">
                  <c:v>-79.40995241999998</c:v>
                </c:pt>
                <c:pt idx="100">
                  <c:v>-79.40992577</c:v>
                </c:pt>
                <c:pt idx="101">
                  <c:v>-79.40989155</c:v>
                </c:pt>
                <c:pt idx="102">
                  <c:v>-79.40985447</c:v>
                </c:pt>
                <c:pt idx="103">
                  <c:v>-79.40981453</c:v>
                </c:pt>
                <c:pt idx="104">
                  <c:v>-79.40977251999999</c:v>
                </c:pt>
                <c:pt idx="105">
                  <c:v>-79.40972488</c:v>
                </c:pt>
                <c:pt idx="106">
                  <c:v>-79.40966962</c:v>
                </c:pt>
                <c:pt idx="107">
                  <c:v>-79.40960773</c:v>
                </c:pt>
                <c:pt idx="108">
                  <c:v>-79.4095492</c:v>
                </c:pt>
                <c:pt idx="109">
                  <c:v>-79.40948659999998</c:v>
                </c:pt>
                <c:pt idx="110">
                  <c:v>-79.40942078</c:v>
                </c:pt>
                <c:pt idx="111">
                  <c:v>-79.40935229999998</c:v>
                </c:pt>
                <c:pt idx="112">
                  <c:v>-79.40928239999998</c:v>
                </c:pt>
                <c:pt idx="113">
                  <c:v>-79.4092132</c:v>
                </c:pt>
                <c:pt idx="114">
                  <c:v>-79.40914512</c:v>
                </c:pt>
                <c:pt idx="115">
                  <c:v>-79.40907774999998</c:v>
                </c:pt>
                <c:pt idx="116">
                  <c:v>-79.40900723</c:v>
                </c:pt>
                <c:pt idx="117">
                  <c:v>-79.40893556999998</c:v>
                </c:pt>
                <c:pt idx="118">
                  <c:v>-79.40886677</c:v>
                </c:pt>
                <c:pt idx="119">
                  <c:v>-79.40879902</c:v>
                </c:pt>
                <c:pt idx="120">
                  <c:v>-79.40873497</c:v>
                </c:pt>
                <c:pt idx="121">
                  <c:v>-79.40867625</c:v>
                </c:pt>
                <c:pt idx="122">
                  <c:v>-79.40862392</c:v>
                </c:pt>
                <c:pt idx="123">
                  <c:v>-79.40857889999997</c:v>
                </c:pt>
                <c:pt idx="124">
                  <c:v>-79.4085345</c:v>
                </c:pt>
                <c:pt idx="125">
                  <c:v>-79.40842503</c:v>
                </c:pt>
                <c:pt idx="126">
                  <c:v>-79.40823082999998</c:v>
                </c:pt>
                <c:pt idx="127">
                  <c:v>-79.40803305</c:v>
                </c:pt>
                <c:pt idx="128">
                  <c:v>-79.40783528</c:v>
                </c:pt>
                <c:pt idx="129">
                  <c:v>-79.40762761</c:v>
                </c:pt>
                <c:pt idx="130">
                  <c:v>-79.40742983</c:v>
                </c:pt>
                <c:pt idx="131">
                  <c:v>-79.40826608</c:v>
                </c:pt>
                <c:pt idx="132">
                  <c:v>-79.40827323</c:v>
                </c:pt>
                <c:pt idx="133">
                  <c:v>-79.40813595</c:v>
                </c:pt>
                <c:pt idx="134">
                  <c:v>-79.40816977</c:v>
                </c:pt>
                <c:pt idx="135">
                  <c:v>-79.40818065</c:v>
                </c:pt>
                <c:pt idx="136">
                  <c:v>-79.40817758</c:v>
                </c:pt>
                <c:pt idx="137">
                  <c:v>-79.40817441999998</c:v>
                </c:pt>
                <c:pt idx="138">
                  <c:v>-79.40816968</c:v>
                </c:pt>
                <c:pt idx="139">
                  <c:v>-79.40816882</c:v>
                </c:pt>
                <c:pt idx="140">
                  <c:v>-79.40817268</c:v>
                </c:pt>
                <c:pt idx="141">
                  <c:v>-79.40817918</c:v>
                </c:pt>
                <c:pt idx="142">
                  <c:v>-79.40818612999999</c:v>
                </c:pt>
                <c:pt idx="143">
                  <c:v>-79.4081929</c:v>
                </c:pt>
                <c:pt idx="144">
                  <c:v>-79.40819987</c:v>
                </c:pt>
                <c:pt idx="145">
                  <c:v>-79.40820338</c:v>
                </c:pt>
                <c:pt idx="146">
                  <c:v>-79.40820055</c:v>
                </c:pt>
                <c:pt idx="147">
                  <c:v>-79.40818892999998</c:v>
                </c:pt>
                <c:pt idx="148">
                  <c:v>-79.40817006999998</c:v>
                </c:pt>
                <c:pt idx="149">
                  <c:v>-79.40814323</c:v>
                </c:pt>
                <c:pt idx="150">
                  <c:v>-79.40810905</c:v>
                </c:pt>
                <c:pt idx="151">
                  <c:v>-79.40807141999998</c:v>
                </c:pt>
                <c:pt idx="152">
                  <c:v>-79.40803294999999</c:v>
                </c:pt>
                <c:pt idx="153">
                  <c:v>-79.40799507</c:v>
                </c:pt>
                <c:pt idx="154">
                  <c:v>-79.40796003</c:v>
                </c:pt>
                <c:pt idx="155">
                  <c:v>-79.40792575</c:v>
                </c:pt>
                <c:pt idx="156">
                  <c:v>-79.40789362</c:v>
                </c:pt>
                <c:pt idx="157">
                  <c:v>-79.40786207</c:v>
                </c:pt>
                <c:pt idx="158">
                  <c:v>-79.40783016999998</c:v>
                </c:pt>
                <c:pt idx="159">
                  <c:v>-79.40779643</c:v>
                </c:pt>
                <c:pt idx="160">
                  <c:v>-79.40776137</c:v>
                </c:pt>
                <c:pt idx="161">
                  <c:v>-79.4077263</c:v>
                </c:pt>
                <c:pt idx="162">
                  <c:v>-79.40769122</c:v>
                </c:pt>
                <c:pt idx="163">
                  <c:v>-79.40765552</c:v>
                </c:pt>
                <c:pt idx="164">
                  <c:v>-79.40761967</c:v>
                </c:pt>
                <c:pt idx="165">
                  <c:v>-79.407583</c:v>
                </c:pt>
                <c:pt idx="166">
                  <c:v>-79.40754885</c:v>
                </c:pt>
                <c:pt idx="167">
                  <c:v>-79.40751312</c:v>
                </c:pt>
                <c:pt idx="168">
                  <c:v>-79.40747738</c:v>
                </c:pt>
                <c:pt idx="169">
                  <c:v>-79.40744143</c:v>
                </c:pt>
                <c:pt idx="170">
                  <c:v>-79.40740585</c:v>
                </c:pt>
                <c:pt idx="171">
                  <c:v>-79.40737247</c:v>
                </c:pt>
                <c:pt idx="172">
                  <c:v>-79.40734062</c:v>
                </c:pt>
                <c:pt idx="173">
                  <c:v>-79.40731053</c:v>
                </c:pt>
                <c:pt idx="174">
                  <c:v>-79.40728075</c:v>
                </c:pt>
                <c:pt idx="175">
                  <c:v>-79.40725203</c:v>
                </c:pt>
                <c:pt idx="176">
                  <c:v>-79.40722322</c:v>
                </c:pt>
                <c:pt idx="177">
                  <c:v>-79.407195</c:v>
                </c:pt>
                <c:pt idx="178">
                  <c:v>-79.40716643</c:v>
                </c:pt>
                <c:pt idx="179">
                  <c:v>-79.40713645</c:v>
                </c:pt>
                <c:pt idx="180">
                  <c:v>-79.40710647</c:v>
                </c:pt>
                <c:pt idx="181">
                  <c:v>-79.40707284999999</c:v>
                </c:pt>
                <c:pt idx="182">
                  <c:v>-79.4070401</c:v>
                </c:pt>
                <c:pt idx="183">
                  <c:v>-79.4070064</c:v>
                </c:pt>
                <c:pt idx="184">
                  <c:v>-79.406977</c:v>
                </c:pt>
                <c:pt idx="185">
                  <c:v>-79.40694603</c:v>
                </c:pt>
                <c:pt idx="186">
                  <c:v>-79.40691302</c:v>
                </c:pt>
                <c:pt idx="187">
                  <c:v>-79.40688181999997</c:v>
                </c:pt>
                <c:pt idx="188">
                  <c:v>-79.40685387</c:v>
                </c:pt>
                <c:pt idx="189">
                  <c:v>-79.40682852</c:v>
                </c:pt>
                <c:pt idx="190">
                  <c:v>-79.40680207</c:v>
                </c:pt>
                <c:pt idx="191">
                  <c:v>-79.40677508</c:v>
                </c:pt>
                <c:pt idx="192">
                  <c:v>-79.40674977</c:v>
                </c:pt>
                <c:pt idx="193">
                  <c:v>-79.40672716999998</c:v>
                </c:pt>
                <c:pt idx="194">
                  <c:v>-79.40670706999998</c:v>
                </c:pt>
                <c:pt idx="195">
                  <c:v>-79.40668698</c:v>
                </c:pt>
                <c:pt idx="196">
                  <c:v>-79.40666625</c:v>
                </c:pt>
                <c:pt idx="197">
                  <c:v>-79.4066431</c:v>
                </c:pt>
                <c:pt idx="198">
                  <c:v>-79.40661892</c:v>
                </c:pt>
                <c:pt idx="199">
                  <c:v>-79.40659717</c:v>
                </c:pt>
                <c:pt idx="200">
                  <c:v>-79.40657667</c:v>
                </c:pt>
                <c:pt idx="201">
                  <c:v>-79.40655662</c:v>
                </c:pt>
                <c:pt idx="202">
                  <c:v>-79.40653582</c:v>
                </c:pt>
                <c:pt idx="203">
                  <c:v>-79.4065132</c:v>
                </c:pt>
                <c:pt idx="204">
                  <c:v>-79.40648943</c:v>
                </c:pt>
                <c:pt idx="205">
                  <c:v>-79.40646548</c:v>
                </c:pt>
                <c:pt idx="206">
                  <c:v>-79.4064407</c:v>
                </c:pt>
                <c:pt idx="207">
                  <c:v>-79.40641508</c:v>
                </c:pt>
                <c:pt idx="208">
                  <c:v>-79.40638862999998</c:v>
                </c:pt>
                <c:pt idx="209">
                  <c:v>-79.40636448</c:v>
                </c:pt>
                <c:pt idx="210">
                  <c:v>-79.40634296999998</c:v>
                </c:pt>
                <c:pt idx="211">
                  <c:v>-79.40632318</c:v>
                </c:pt>
                <c:pt idx="212">
                  <c:v>-79.40630222</c:v>
                </c:pt>
                <c:pt idx="213">
                  <c:v>-79.40627993</c:v>
                </c:pt>
                <c:pt idx="214">
                  <c:v>-79.40625468</c:v>
                </c:pt>
                <c:pt idx="215">
                  <c:v>-79.40623195</c:v>
                </c:pt>
                <c:pt idx="216">
                  <c:v>-79.40621253</c:v>
                </c:pt>
                <c:pt idx="217">
                  <c:v>-79.40619658</c:v>
                </c:pt>
                <c:pt idx="218">
                  <c:v>-79.40618307</c:v>
                </c:pt>
                <c:pt idx="219">
                  <c:v>-79.40616982</c:v>
                </c:pt>
                <c:pt idx="220">
                  <c:v>-79.4061575</c:v>
                </c:pt>
                <c:pt idx="221">
                  <c:v>-79.40614483</c:v>
                </c:pt>
                <c:pt idx="222">
                  <c:v>-79.4061334</c:v>
                </c:pt>
                <c:pt idx="223">
                  <c:v>-79.40612363</c:v>
                </c:pt>
                <c:pt idx="224">
                  <c:v>-79.40611797</c:v>
                </c:pt>
                <c:pt idx="225">
                  <c:v>-79.40611255</c:v>
                </c:pt>
                <c:pt idx="226">
                  <c:v>-79.40610948</c:v>
                </c:pt>
                <c:pt idx="227">
                  <c:v>-79.40610773</c:v>
                </c:pt>
                <c:pt idx="228">
                  <c:v>-79.40610733</c:v>
                </c:pt>
                <c:pt idx="229">
                  <c:v>-79.40610417</c:v>
                </c:pt>
                <c:pt idx="230">
                  <c:v>-79.406102</c:v>
                </c:pt>
                <c:pt idx="231">
                  <c:v>-79.40610065</c:v>
                </c:pt>
                <c:pt idx="232">
                  <c:v>-79.406096</c:v>
                </c:pt>
                <c:pt idx="233">
                  <c:v>-79.4060961</c:v>
                </c:pt>
                <c:pt idx="234">
                  <c:v>-79.40609451999998</c:v>
                </c:pt>
                <c:pt idx="235">
                  <c:v>-79.40609433</c:v>
                </c:pt>
                <c:pt idx="236">
                  <c:v>-79.40609373</c:v>
                </c:pt>
                <c:pt idx="237">
                  <c:v>-79.40609472</c:v>
                </c:pt>
                <c:pt idx="238">
                  <c:v>-79.40609318</c:v>
                </c:pt>
                <c:pt idx="239">
                  <c:v>-79.406093</c:v>
                </c:pt>
                <c:pt idx="240">
                  <c:v>-79.40609393</c:v>
                </c:pt>
                <c:pt idx="241">
                  <c:v>-79.40609363</c:v>
                </c:pt>
                <c:pt idx="242">
                  <c:v>-79.40609317</c:v>
                </c:pt>
                <c:pt idx="243">
                  <c:v>-79.40609073</c:v>
                </c:pt>
                <c:pt idx="244">
                  <c:v>-79.40608775</c:v>
                </c:pt>
                <c:pt idx="245">
                  <c:v>-79.40608667</c:v>
                </c:pt>
                <c:pt idx="246">
                  <c:v>-79.40608541999998</c:v>
                </c:pt>
                <c:pt idx="247">
                  <c:v>-79.4060791</c:v>
                </c:pt>
                <c:pt idx="248">
                  <c:v>-79.40607281999999</c:v>
                </c:pt>
                <c:pt idx="249">
                  <c:v>-79.40606335</c:v>
                </c:pt>
                <c:pt idx="250">
                  <c:v>-79.40605497</c:v>
                </c:pt>
                <c:pt idx="251">
                  <c:v>-79.40604545</c:v>
                </c:pt>
                <c:pt idx="252">
                  <c:v>-79.40603294999998</c:v>
                </c:pt>
                <c:pt idx="253">
                  <c:v>-79.4060199</c:v>
                </c:pt>
                <c:pt idx="254">
                  <c:v>-79.4060065</c:v>
                </c:pt>
                <c:pt idx="255">
                  <c:v>-79.4059937</c:v>
                </c:pt>
                <c:pt idx="256">
                  <c:v>-79.40597998</c:v>
                </c:pt>
                <c:pt idx="257">
                  <c:v>-79.40596597</c:v>
                </c:pt>
                <c:pt idx="258">
                  <c:v>-79.40595242</c:v>
                </c:pt>
                <c:pt idx="259">
                  <c:v>-79.40593802999999</c:v>
                </c:pt>
                <c:pt idx="260">
                  <c:v>-79.40592247</c:v>
                </c:pt>
                <c:pt idx="261">
                  <c:v>-79.40590659999998</c:v>
                </c:pt>
                <c:pt idx="262">
                  <c:v>-79.40589149999998</c:v>
                </c:pt>
                <c:pt idx="263">
                  <c:v>-79.40587554999999</c:v>
                </c:pt>
                <c:pt idx="264">
                  <c:v>-79.40585965</c:v>
                </c:pt>
                <c:pt idx="265">
                  <c:v>-79.4058452</c:v>
                </c:pt>
                <c:pt idx="266">
                  <c:v>-79.40582942</c:v>
                </c:pt>
                <c:pt idx="267">
                  <c:v>-79.40581287999998</c:v>
                </c:pt>
                <c:pt idx="268">
                  <c:v>-79.40579651999997</c:v>
                </c:pt>
                <c:pt idx="269">
                  <c:v>-79.40578076999999</c:v>
                </c:pt>
                <c:pt idx="270">
                  <c:v>-79.40576355</c:v>
                </c:pt>
                <c:pt idx="271">
                  <c:v>-79.4057456</c:v>
                </c:pt>
                <c:pt idx="272">
                  <c:v>-79.40572814999999</c:v>
                </c:pt>
                <c:pt idx="273">
                  <c:v>-79.40570997</c:v>
                </c:pt>
                <c:pt idx="274">
                  <c:v>-79.40569193</c:v>
                </c:pt>
                <c:pt idx="275">
                  <c:v>-79.40567636999998</c:v>
                </c:pt>
                <c:pt idx="276">
                  <c:v>-79.40566013</c:v>
                </c:pt>
                <c:pt idx="277">
                  <c:v>-79.4056424</c:v>
                </c:pt>
                <c:pt idx="278">
                  <c:v>-79.40562581999998</c:v>
                </c:pt>
                <c:pt idx="279">
                  <c:v>-79.40560888</c:v>
                </c:pt>
                <c:pt idx="280">
                  <c:v>-79.40558977</c:v>
                </c:pt>
                <c:pt idx="281">
                  <c:v>-79.40557058</c:v>
                </c:pt>
                <c:pt idx="282">
                  <c:v>-79.40555232999999</c:v>
                </c:pt>
                <c:pt idx="283">
                  <c:v>-79.40553228</c:v>
                </c:pt>
                <c:pt idx="284">
                  <c:v>-79.40551261999998</c:v>
                </c:pt>
                <c:pt idx="285">
                  <c:v>-79.40549147999998</c:v>
                </c:pt>
                <c:pt idx="286">
                  <c:v>-79.40546878</c:v>
                </c:pt>
                <c:pt idx="287">
                  <c:v>-79.40544716999999</c:v>
                </c:pt>
                <c:pt idx="288">
                  <c:v>-79.40542618</c:v>
                </c:pt>
                <c:pt idx="289">
                  <c:v>-79.40540767999998</c:v>
                </c:pt>
                <c:pt idx="290">
                  <c:v>-79.40538999999998</c:v>
                </c:pt>
                <c:pt idx="291">
                  <c:v>-79.40537051999999</c:v>
                </c:pt>
                <c:pt idx="292">
                  <c:v>-79.40535102999999</c:v>
                </c:pt>
                <c:pt idx="293">
                  <c:v>-79.40533044999998</c:v>
                </c:pt>
                <c:pt idx="294">
                  <c:v>-79.40530665</c:v>
                </c:pt>
                <c:pt idx="295">
                  <c:v>-79.40528377</c:v>
                </c:pt>
                <c:pt idx="296">
                  <c:v>-79.4052619</c:v>
                </c:pt>
                <c:pt idx="297">
                  <c:v>-79.40523718</c:v>
                </c:pt>
                <c:pt idx="298">
                  <c:v>-79.40521165</c:v>
                </c:pt>
                <c:pt idx="299">
                  <c:v>-79.40518814999999</c:v>
                </c:pt>
                <c:pt idx="300">
                  <c:v>-79.40516535</c:v>
                </c:pt>
                <c:pt idx="301">
                  <c:v>-79.40514192</c:v>
                </c:pt>
                <c:pt idx="302">
                  <c:v>-79.40511752</c:v>
                </c:pt>
                <c:pt idx="303">
                  <c:v>-79.40509419999998</c:v>
                </c:pt>
                <c:pt idx="304">
                  <c:v>-79.40507126999998</c:v>
                </c:pt>
                <c:pt idx="305">
                  <c:v>-79.40504656999998</c:v>
                </c:pt>
                <c:pt idx="306">
                  <c:v>-79.40502227</c:v>
                </c:pt>
                <c:pt idx="307">
                  <c:v>-79.40499918</c:v>
                </c:pt>
                <c:pt idx="308">
                  <c:v>-79.40497723</c:v>
                </c:pt>
                <c:pt idx="309">
                  <c:v>-79.40495447</c:v>
                </c:pt>
                <c:pt idx="310">
                  <c:v>-79.40493468</c:v>
                </c:pt>
                <c:pt idx="311">
                  <c:v>-79.40491505</c:v>
                </c:pt>
                <c:pt idx="312">
                  <c:v>-79.40489868</c:v>
                </c:pt>
                <c:pt idx="313">
                  <c:v>-79.40488082</c:v>
                </c:pt>
                <c:pt idx="314">
                  <c:v>-79.4048636</c:v>
                </c:pt>
                <c:pt idx="315">
                  <c:v>-79.40484568</c:v>
                </c:pt>
                <c:pt idx="316">
                  <c:v>-79.40482781999998</c:v>
                </c:pt>
                <c:pt idx="317">
                  <c:v>-79.4048111</c:v>
                </c:pt>
                <c:pt idx="318">
                  <c:v>-79.40479688</c:v>
                </c:pt>
                <c:pt idx="319">
                  <c:v>-79.40478238</c:v>
                </c:pt>
                <c:pt idx="320">
                  <c:v>-79.40476913</c:v>
                </c:pt>
                <c:pt idx="321">
                  <c:v>-79.40475267</c:v>
                </c:pt>
                <c:pt idx="322">
                  <c:v>-79.40473804999999</c:v>
                </c:pt>
                <c:pt idx="323">
                  <c:v>-79.4047253</c:v>
                </c:pt>
                <c:pt idx="324">
                  <c:v>-79.4047147</c:v>
                </c:pt>
                <c:pt idx="325">
                  <c:v>-79.40470725</c:v>
                </c:pt>
                <c:pt idx="326">
                  <c:v>-79.40469853</c:v>
                </c:pt>
                <c:pt idx="327">
                  <c:v>-79.40468863</c:v>
                </c:pt>
                <c:pt idx="328">
                  <c:v>-79.40468077</c:v>
                </c:pt>
                <c:pt idx="329">
                  <c:v>-79.40467552</c:v>
                </c:pt>
                <c:pt idx="330">
                  <c:v>-79.4046717</c:v>
                </c:pt>
                <c:pt idx="331">
                  <c:v>-79.40466848</c:v>
                </c:pt>
                <c:pt idx="332">
                  <c:v>-79.40466638</c:v>
                </c:pt>
                <c:pt idx="333">
                  <c:v>-79.40466327</c:v>
                </c:pt>
                <c:pt idx="334">
                  <c:v>-79.40465628</c:v>
                </c:pt>
                <c:pt idx="335">
                  <c:v>-79.40464945</c:v>
                </c:pt>
                <c:pt idx="336">
                  <c:v>-79.4046458</c:v>
                </c:pt>
                <c:pt idx="337">
                  <c:v>-79.40464198</c:v>
                </c:pt>
                <c:pt idx="338">
                  <c:v>-79.40463271999998</c:v>
                </c:pt>
                <c:pt idx="339">
                  <c:v>-79.4046221</c:v>
                </c:pt>
                <c:pt idx="340">
                  <c:v>-79.40460867</c:v>
                </c:pt>
                <c:pt idx="341">
                  <c:v>-79.40459407</c:v>
                </c:pt>
                <c:pt idx="342">
                  <c:v>-79.40457747</c:v>
                </c:pt>
                <c:pt idx="343">
                  <c:v>-79.40456257</c:v>
                </c:pt>
                <c:pt idx="344">
                  <c:v>-79.40454592</c:v>
                </c:pt>
                <c:pt idx="345">
                  <c:v>-79.40452947</c:v>
                </c:pt>
                <c:pt idx="346">
                  <c:v>-79.40451225</c:v>
                </c:pt>
                <c:pt idx="347">
                  <c:v>-79.40449552</c:v>
                </c:pt>
                <c:pt idx="348">
                  <c:v>-79.40448005</c:v>
                </c:pt>
                <c:pt idx="349">
                  <c:v>-79.40446238</c:v>
                </c:pt>
                <c:pt idx="350">
                  <c:v>-79.4044451</c:v>
                </c:pt>
                <c:pt idx="351">
                  <c:v>-79.40442805</c:v>
                </c:pt>
                <c:pt idx="352">
                  <c:v>-79.40441013</c:v>
                </c:pt>
                <c:pt idx="353">
                  <c:v>-79.40439134999998</c:v>
                </c:pt>
                <c:pt idx="354">
                  <c:v>-79.4043736</c:v>
                </c:pt>
                <c:pt idx="355">
                  <c:v>-79.40435893</c:v>
                </c:pt>
                <c:pt idx="356">
                  <c:v>-79.40434317</c:v>
                </c:pt>
                <c:pt idx="357">
                  <c:v>-79.4043274</c:v>
                </c:pt>
                <c:pt idx="358">
                  <c:v>-79.40431221999998</c:v>
                </c:pt>
                <c:pt idx="359">
                  <c:v>-79.40429678</c:v>
                </c:pt>
                <c:pt idx="360">
                  <c:v>-79.40427907</c:v>
                </c:pt>
                <c:pt idx="361">
                  <c:v>-79.40426</c:v>
                </c:pt>
                <c:pt idx="362">
                  <c:v>-79.40423867</c:v>
                </c:pt>
                <c:pt idx="363">
                  <c:v>-79.40421365</c:v>
                </c:pt>
                <c:pt idx="364">
                  <c:v>-79.40418733</c:v>
                </c:pt>
                <c:pt idx="365">
                  <c:v>-79.40415731999998</c:v>
                </c:pt>
                <c:pt idx="366">
                  <c:v>-79.40412703</c:v>
                </c:pt>
                <c:pt idx="367">
                  <c:v>-79.40409762</c:v>
                </c:pt>
                <c:pt idx="368">
                  <c:v>-79.40406967</c:v>
                </c:pt>
                <c:pt idx="369">
                  <c:v>-79.4040442</c:v>
                </c:pt>
                <c:pt idx="370">
                  <c:v>-79.40401917</c:v>
                </c:pt>
                <c:pt idx="371">
                  <c:v>-79.40399207999998</c:v>
                </c:pt>
                <c:pt idx="372">
                  <c:v>-79.40396335</c:v>
                </c:pt>
                <c:pt idx="373">
                  <c:v>-79.40393598</c:v>
                </c:pt>
                <c:pt idx="374">
                  <c:v>-79.40391291999998</c:v>
                </c:pt>
                <c:pt idx="375">
                  <c:v>-79.40389265</c:v>
                </c:pt>
                <c:pt idx="376">
                  <c:v>-79.4038738</c:v>
                </c:pt>
                <c:pt idx="377">
                  <c:v>-79.40385417</c:v>
                </c:pt>
                <c:pt idx="378">
                  <c:v>-79.40383371999998</c:v>
                </c:pt>
                <c:pt idx="379">
                  <c:v>-79.40381123</c:v>
                </c:pt>
                <c:pt idx="380">
                  <c:v>-79.40378952999998</c:v>
                </c:pt>
                <c:pt idx="381">
                  <c:v>-79.40376822999998</c:v>
                </c:pt>
                <c:pt idx="382">
                  <c:v>-79.40374728</c:v>
                </c:pt>
                <c:pt idx="383">
                  <c:v>-79.40372745</c:v>
                </c:pt>
                <c:pt idx="384">
                  <c:v>-79.40370822999999</c:v>
                </c:pt>
                <c:pt idx="385">
                  <c:v>-79.40368739999998</c:v>
                </c:pt>
                <c:pt idx="386">
                  <c:v>-79.40366542</c:v>
                </c:pt>
                <c:pt idx="387">
                  <c:v>-79.4036413</c:v>
                </c:pt>
                <c:pt idx="388">
                  <c:v>-79.40361863</c:v>
                </c:pt>
                <c:pt idx="389">
                  <c:v>-79.40359637</c:v>
                </c:pt>
                <c:pt idx="390">
                  <c:v>-79.40357482999998</c:v>
                </c:pt>
                <c:pt idx="391">
                  <c:v>-79.4035547</c:v>
                </c:pt>
                <c:pt idx="392">
                  <c:v>-79.40353388</c:v>
                </c:pt>
                <c:pt idx="393">
                  <c:v>-79.40351278</c:v>
                </c:pt>
                <c:pt idx="394">
                  <c:v>-79.40349037</c:v>
                </c:pt>
                <c:pt idx="395">
                  <c:v>-79.40346671999998</c:v>
                </c:pt>
                <c:pt idx="396">
                  <c:v>-79.40344282999999</c:v>
                </c:pt>
                <c:pt idx="397">
                  <c:v>-79.40341841999998</c:v>
                </c:pt>
                <c:pt idx="398">
                  <c:v>-79.40339767</c:v>
                </c:pt>
                <c:pt idx="399">
                  <c:v>-79.40337751999999</c:v>
                </c:pt>
                <c:pt idx="400">
                  <c:v>-79.40335763</c:v>
                </c:pt>
                <c:pt idx="401">
                  <c:v>-79.40333568</c:v>
                </c:pt>
                <c:pt idx="402">
                  <c:v>-79.40331071999998</c:v>
                </c:pt>
                <c:pt idx="403">
                  <c:v>-79.40328452</c:v>
                </c:pt>
                <c:pt idx="404">
                  <c:v>-79.40325965</c:v>
                </c:pt>
                <c:pt idx="405">
                  <c:v>-79.40323863</c:v>
                </c:pt>
                <c:pt idx="406">
                  <c:v>-79.40321915</c:v>
                </c:pt>
                <c:pt idx="407">
                  <c:v>-79.4031968</c:v>
                </c:pt>
                <c:pt idx="408">
                  <c:v>-79.40317493</c:v>
                </c:pt>
                <c:pt idx="409">
                  <c:v>-79.40315248</c:v>
                </c:pt>
                <c:pt idx="410">
                  <c:v>-79.4031292</c:v>
                </c:pt>
                <c:pt idx="411">
                  <c:v>-79.40310505</c:v>
                </c:pt>
                <c:pt idx="412">
                  <c:v>-79.40308032</c:v>
                </c:pt>
                <c:pt idx="413">
                  <c:v>-79.40305553</c:v>
                </c:pt>
                <c:pt idx="414">
                  <c:v>-79.40303192999998</c:v>
                </c:pt>
                <c:pt idx="415">
                  <c:v>-79.40301068</c:v>
                </c:pt>
                <c:pt idx="416">
                  <c:v>-79.40299003</c:v>
                </c:pt>
                <c:pt idx="417">
                  <c:v>-79.40297106999999</c:v>
                </c:pt>
                <c:pt idx="418">
                  <c:v>-79.40295337</c:v>
                </c:pt>
                <c:pt idx="419">
                  <c:v>-79.40293711999999</c:v>
                </c:pt>
                <c:pt idx="420">
                  <c:v>-79.40292083</c:v>
                </c:pt>
                <c:pt idx="421">
                  <c:v>-79.40290467</c:v>
                </c:pt>
                <c:pt idx="422">
                  <c:v>-79.40288963</c:v>
                </c:pt>
                <c:pt idx="423">
                  <c:v>-79.40287701999999</c:v>
                </c:pt>
                <c:pt idx="424">
                  <c:v>-79.40287184999997</c:v>
                </c:pt>
                <c:pt idx="425">
                  <c:v>-79.40287307</c:v>
                </c:pt>
                <c:pt idx="426">
                  <c:v>-79.40287377999998</c:v>
                </c:pt>
                <c:pt idx="427">
                  <c:v>-79.40287008</c:v>
                </c:pt>
                <c:pt idx="428">
                  <c:v>-79.40286428</c:v>
                </c:pt>
                <c:pt idx="429">
                  <c:v>-79.40285738</c:v>
                </c:pt>
                <c:pt idx="430">
                  <c:v>-79.40285179999998</c:v>
                </c:pt>
                <c:pt idx="431">
                  <c:v>-79.40284749999998</c:v>
                </c:pt>
                <c:pt idx="432">
                  <c:v>-79.40284482999999</c:v>
                </c:pt>
                <c:pt idx="433">
                  <c:v>-79.40284201999997</c:v>
                </c:pt>
                <c:pt idx="434">
                  <c:v>-79.40284132999999</c:v>
                </c:pt>
                <c:pt idx="435">
                  <c:v>-79.40284067</c:v>
                </c:pt>
                <c:pt idx="436">
                  <c:v>-79.40284031999997</c:v>
                </c:pt>
                <c:pt idx="437">
                  <c:v>-79.40284016999999</c:v>
                </c:pt>
                <c:pt idx="438">
                  <c:v>-79.40284032999999</c:v>
                </c:pt>
                <c:pt idx="439">
                  <c:v>-79.40284167</c:v>
                </c:pt>
                <c:pt idx="440">
                  <c:v>-79.40284216999999</c:v>
                </c:pt>
                <c:pt idx="441">
                  <c:v>-79.40284282999997</c:v>
                </c:pt>
                <c:pt idx="442">
                  <c:v>-79.40284357999998</c:v>
                </c:pt>
                <c:pt idx="443">
                  <c:v>-79.40284397</c:v>
                </c:pt>
                <c:pt idx="444">
                  <c:v>-79.4028443</c:v>
                </c:pt>
                <c:pt idx="445">
                  <c:v>-79.40284463</c:v>
                </c:pt>
                <c:pt idx="446">
                  <c:v>-79.40284572</c:v>
                </c:pt>
                <c:pt idx="447">
                  <c:v>-79.40284612999999</c:v>
                </c:pt>
                <c:pt idx="448">
                  <c:v>-79.40284631999997</c:v>
                </c:pt>
                <c:pt idx="449">
                  <c:v>-79.4028466</c:v>
                </c:pt>
                <c:pt idx="450">
                  <c:v>-79.40284692999998</c:v>
                </c:pt>
                <c:pt idx="451">
                  <c:v>-79.40284739999998</c:v>
                </c:pt>
                <c:pt idx="452">
                  <c:v>-79.40284762999998</c:v>
                </c:pt>
                <c:pt idx="453">
                  <c:v>-79.40284806999999</c:v>
                </c:pt>
                <c:pt idx="454">
                  <c:v>-79.40284816999998</c:v>
                </c:pt>
                <c:pt idx="455">
                  <c:v>-79.40284816999998</c:v>
                </c:pt>
                <c:pt idx="456">
                  <c:v>-79.40284809999999</c:v>
                </c:pt>
                <c:pt idx="457">
                  <c:v>-79.40284782999998</c:v>
                </c:pt>
                <c:pt idx="458">
                  <c:v>-79.40284776999998</c:v>
                </c:pt>
                <c:pt idx="459">
                  <c:v>-79.40284739999998</c:v>
                </c:pt>
                <c:pt idx="460">
                  <c:v>-79.40284692999998</c:v>
                </c:pt>
                <c:pt idx="461">
                  <c:v>-79.40284649999998</c:v>
                </c:pt>
                <c:pt idx="462">
                  <c:v>-79.40284577</c:v>
                </c:pt>
                <c:pt idx="463">
                  <c:v>-79.40284543</c:v>
                </c:pt>
                <c:pt idx="464">
                  <c:v>-79.40284509999998</c:v>
                </c:pt>
                <c:pt idx="465">
                  <c:v>-79.40284452999998</c:v>
                </c:pt>
                <c:pt idx="466">
                  <c:v>-79.40284486999998</c:v>
                </c:pt>
                <c:pt idx="467">
                  <c:v>-79.40284518</c:v>
                </c:pt>
                <c:pt idx="468">
                  <c:v>-79.40284529999998</c:v>
                </c:pt>
                <c:pt idx="469">
                  <c:v>-79.402845</c:v>
                </c:pt>
                <c:pt idx="470">
                  <c:v>-79.402845</c:v>
                </c:pt>
                <c:pt idx="471">
                  <c:v>-79.402845</c:v>
                </c:pt>
                <c:pt idx="472">
                  <c:v>-79.402845</c:v>
                </c:pt>
                <c:pt idx="473">
                  <c:v>-79.402845</c:v>
                </c:pt>
                <c:pt idx="474">
                  <c:v>-79.40284432999998</c:v>
                </c:pt>
                <c:pt idx="475">
                  <c:v>-79.40284416999998</c:v>
                </c:pt>
                <c:pt idx="476">
                  <c:v>-79.40284382999998</c:v>
                </c:pt>
                <c:pt idx="477">
                  <c:v>-79.40284382999998</c:v>
                </c:pt>
                <c:pt idx="478">
                  <c:v>-79.40284382999998</c:v>
                </c:pt>
                <c:pt idx="479">
                  <c:v>-79.402844</c:v>
                </c:pt>
                <c:pt idx="480">
                  <c:v>-79.40284416999998</c:v>
                </c:pt>
                <c:pt idx="481">
                  <c:v>-79.40284402</c:v>
                </c:pt>
                <c:pt idx="482">
                  <c:v>-79.4028443</c:v>
                </c:pt>
                <c:pt idx="483">
                  <c:v>-79.40284418</c:v>
                </c:pt>
                <c:pt idx="484">
                  <c:v>-79.40284447</c:v>
                </c:pt>
                <c:pt idx="485">
                  <c:v>-79.40284479999998</c:v>
                </c:pt>
                <c:pt idx="486">
                  <c:v>-79.40284498</c:v>
                </c:pt>
                <c:pt idx="487">
                  <c:v>-79.40284484999998</c:v>
                </c:pt>
                <c:pt idx="488">
                  <c:v>-79.40284525</c:v>
                </c:pt>
                <c:pt idx="489">
                  <c:v>-79.4028455</c:v>
                </c:pt>
                <c:pt idx="490">
                  <c:v>-79.40284582999999</c:v>
                </c:pt>
                <c:pt idx="491">
                  <c:v>-79.40284616999999</c:v>
                </c:pt>
                <c:pt idx="492">
                  <c:v>-79.40284649999998</c:v>
                </c:pt>
                <c:pt idx="493">
                  <c:v>-79.40284716999999</c:v>
                </c:pt>
                <c:pt idx="494">
                  <c:v>-79.40284799999999</c:v>
                </c:pt>
                <c:pt idx="495">
                  <c:v>-79.40284866999998</c:v>
                </c:pt>
                <c:pt idx="496">
                  <c:v>-79.40284927</c:v>
                </c:pt>
                <c:pt idx="497">
                  <c:v>-79.40284993</c:v>
                </c:pt>
                <c:pt idx="498">
                  <c:v>-79.40285059999998</c:v>
                </c:pt>
                <c:pt idx="499">
                  <c:v>-79.40285127</c:v>
                </c:pt>
                <c:pt idx="500">
                  <c:v>-79.40285192999998</c:v>
                </c:pt>
                <c:pt idx="501">
                  <c:v>-79.40285274999998</c:v>
                </c:pt>
                <c:pt idx="502">
                  <c:v>-79.40285343</c:v>
                </c:pt>
                <c:pt idx="503">
                  <c:v>-79.40285389999998</c:v>
                </c:pt>
                <c:pt idx="504">
                  <c:v>-79.40285412999998</c:v>
                </c:pt>
                <c:pt idx="505">
                  <c:v>-79.40285443</c:v>
                </c:pt>
                <c:pt idx="506">
                  <c:v>-79.40285489999998</c:v>
                </c:pt>
                <c:pt idx="507">
                  <c:v>-79.4028554</c:v>
                </c:pt>
                <c:pt idx="508">
                  <c:v>-79.4028559</c:v>
                </c:pt>
                <c:pt idx="509">
                  <c:v>-79.40285652999998</c:v>
                </c:pt>
                <c:pt idx="510">
                  <c:v>-79.40285679999998</c:v>
                </c:pt>
                <c:pt idx="511">
                  <c:v>-79.40285763</c:v>
                </c:pt>
                <c:pt idx="512">
                  <c:v>-79.40285782999999</c:v>
                </c:pt>
                <c:pt idx="513">
                  <c:v>-79.40285782999999</c:v>
                </c:pt>
                <c:pt idx="514">
                  <c:v>-79.40285782999999</c:v>
                </c:pt>
                <c:pt idx="515">
                  <c:v>-79.40285782999999</c:v>
                </c:pt>
                <c:pt idx="516">
                  <c:v>-79.40285782999999</c:v>
                </c:pt>
                <c:pt idx="517">
                  <c:v>-79.40285797</c:v>
                </c:pt>
                <c:pt idx="518">
                  <c:v>-79.40285799999998</c:v>
                </c:pt>
                <c:pt idx="519">
                  <c:v>-79.40285776999998</c:v>
                </c:pt>
                <c:pt idx="520">
                  <c:v>-79.40285767</c:v>
                </c:pt>
                <c:pt idx="521">
                  <c:v>-79.40285767</c:v>
                </c:pt>
                <c:pt idx="522">
                  <c:v>-79.40285767</c:v>
                </c:pt>
                <c:pt idx="523">
                  <c:v>-79.40285767</c:v>
                </c:pt>
                <c:pt idx="524">
                  <c:v>-79.40285731999997</c:v>
                </c:pt>
                <c:pt idx="525">
                  <c:v>-79.40285716999999</c:v>
                </c:pt>
                <c:pt idx="526">
                  <c:v>-79.40285716999999</c:v>
                </c:pt>
                <c:pt idx="527">
                  <c:v>-79.40285716999999</c:v>
                </c:pt>
                <c:pt idx="528">
                  <c:v>-79.40285697</c:v>
                </c:pt>
                <c:pt idx="529">
                  <c:v>-79.40285682999999</c:v>
                </c:pt>
                <c:pt idx="530">
                  <c:v>-79.40285682999999</c:v>
                </c:pt>
                <c:pt idx="531">
                  <c:v>-79.40285692</c:v>
                </c:pt>
                <c:pt idx="532">
                  <c:v>-79.40285716999999</c:v>
                </c:pt>
                <c:pt idx="533">
                  <c:v>-79.4028574</c:v>
                </c:pt>
                <c:pt idx="534">
                  <c:v>-79.40285749999998</c:v>
                </c:pt>
                <c:pt idx="535">
                  <c:v>-79.40285756999998</c:v>
                </c:pt>
                <c:pt idx="536">
                  <c:v>-79.40285767</c:v>
                </c:pt>
                <c:pt idx="537">
                  <c:v>-79.40285772999998</c:v>
                </c:pt>
                <c:pt idx="538">
                  <c:v>-79.40285782999999</c:v>
                </c:pt>
                <c:pt idx="539">
                  <c:v>-79.40285782999999</c:v>
                </c:pt>
                <c:pt idx="540">
                  <c:v>-79.4028579</c:v>
                </c:pt>
                <c:pt idx="541">
                  <c:v>-79.40285799999998</c:v>
                </c:pt>
                <c:pt idx="542">
                  <c:v>-79.40285795</c:v>
                </c:pt>
                <c:pt idx="543">
                  <c:v>-79.40285772999998</c:v>
                </c:pt>
                <c:pt idx="544">
                  <c:v>-79.40285749999998</c:v>
                </c:pt>
                <c:pt idx="545">
                  <c:v>-79.40285745</c:v>
                </c:pt>
                <c:pt idx="546">
                  <c:v>-79.40285732999999</c:v>
                </c:pt>
                <c:pt idx="547">
                  <c:v>-79.40285712999999</c:v>
                </c:pt>
                <c:pt idx="548">
                  <c:v>-79.40285663</c:v>
                </c:pt>
                <c:pt idx="549">
                  <c:v>-79.4028564</c:v>
                </c:pt>
                <c:pt idx="550">
                  <c:v>-79.40285597</c:v>
                </c:pt>
                <c:pt idx="551">
                  <c:v>-79.40285577</c:v>
                </c:pt>
                <c:pt idx="552">
                  <c:v>-79.4028555</c:v>
                </c:pt>
                <c:pt idx="553">
                  <c:v>-79.40285552999998</c:v>
                </c:pt>
                <c:pt idx="554">
                  <c:v>-79.40285567</c:v>
                </c:pt>
                <c:pt idx="555">
                  <c:v>-79.40285567</c:v>
                </c:pt>
                <c:pt idx="556">
                  <c:v>-79.40285565</c:v>
                </c:pt>
                <c:pt idx="557">
                  <c:v>-79.40285547</c:v>
                </c:pt>
                <c:pt idx="558">
                  <c:v>-79.40285512999999</c:v>
                </c:pt>
                <c:pt idx="559">
                  <c:v>-79.4028548</c:v>
                </c:pt>
                <c:pt idx="560">
                  <c:v>-79.40285445</c:v>
                </c:pt>
                <c:pt idx="561">
                  <c:v>-79.40285395</c:v>
                </c:pt>
                <c:pt idx="562">
                  <c:v>-79.40285342</c:v>
                </c:pt>
                <c:pt idx="563">
                  <c:v>-79.40285267</c:v>
                </c:pt>
                <c:pt idx="564">
                  <c:v>-79.40285216999999</c:v>
                </c:pt>
                <c:pt idx="565">
                  <c:v>-79.40285199999998</c:v>
                </c:pt>
                <c:pt idx="566">
                  <c:v>-79.40285199999998</c:v>
                </c:pt>
                <c:pt idx="567">
                  <c:v>-79.40285167</c:v>
                </c:pt>
                <c:pt idx="568">
                  <c:v>-79.40285149999998</c:v>
                </c:pt>
                <c:pt idx="569">
                  <c:v>-79.40285116999999</c:v>
                </c:pt>
                <c:pt idx="570">
                  <c:v>-79.402851</c:v>
                </c:pt>
                <c:pt idx="571">
                  <c:v>-79.40285067</c:v>
                </c:pt>
                <c:pt idx="572">
                  <c:v>-79.40285036999998</c:v>
                </c:pt>
                <c:pt idx="573">
                  <c:v>-79.40285018</c:v>
                </c:pt>
                <c:pt idx="574">
                  <c:v>-79.40285016999998</c:v>
                </c:pt>
                <c:pt idx="575">
                  <c:v>-79.40284997</c:v>
                </c:pt>
                <c:pt idx="576">
                  <c:v>-79.40284973</c:v>
                </c:pt>
                <c:pt idx="577">
                  <c:v>-79.40284967</c:v>
                </c:pt>
                <c:pt idx="578">
                  <c:v>-79.40284947</c:v>
                </c:pt>
                <c:pt idx="579">
                  <c:v>-79.40284925</c:v>
                </c:pt>
                <c:pt idx="580">
                  <c:v>-79.402849</c:v>
                </c:pt>
                <c:pt idx="581">
                  <c:v>-79.40284874999999</c:v>
                </c:pt>
                <c:pt idx="582">
                  <c:v>-79.40284841999998</c:v>
                </c:pt>
                <c:pt idx="583">
                  <c:v>-79.40284816999998</c:v>
                </c:pt>
                <c:pt idx="584">
                  <c:v>-79.40284807999998</c:v>
                </c:pt>
                <c:pt idx="585">
                  <c:v>-79.40284791999999</c:v>
                </c:pt>
                <c:pt idx="586">
                  <c:v>-79.40284774999999</c:v>
                </c:pt>
                <c:pt idx="587">
                  <c:v>-79.40284779999999</c:v>
                </c:pt>
                <c:pt idx="588">
                  <c:v>-79.40284799999999</c:v>
                </c:pt>
                <c:pt idx="589">
                  <c:v>-79.40284794999998</c:v>
                </c:pt>
                <c:pt idx="590">
                  <c:v>-79.40284787999997</c:v>
                </c:pt>
                <c:pt idx="591">
                  <c:v>-79.40284804999999</c:v>
                </c:pt>
                <c:pt idx="592">
                  <c:v>-79.40284816999998</c:v>
                </c:pt>
                <c:pt idx="593">
                  <c:v>-79.40284821999997</c:v>
                </c:pt>
                <c:pt idx="594">
                  <c:v>-79.40284832999998</c:v>
                </c:pt>
                <c:pt idx="595">
                  <c:v>-79.40284839999997</c:v>
                </c:pt>
                <c:pt idx="596">
                  <c:v>-79.40284876999999</c:v>
                </c:pt>
                <c:pt idx="597">
                  <c:v>-79.40284916999998</c:v>
                </c:pt>
                <c:pt idx="598">
                  <c:v>-79.40284955</c:v>
                </c:pt>
                <c:pt idx="599">
                  <c:v>-79.40285012999999</c:v>
                </c:pt>
                <c:pt idx="600">
                  <c:v>-79.40285077</c:v>
                </c:pt>
                <c:pt idx="601">
                  <c:v>-79.40285122999998</c:v>
                </c:pt>
                <c:pt idx="602">
                  <c:v>-79.40285186999999</c:v>
                </c:pt>
                <c:pt idx="603">
                  <c:v>-79.40285224999998</c:v>
                </c:pt>
                <c:pt idx="604">
                  <c:v>-79.40285303</c:v>
                </c:pt>
                <c:pt idx="605">
                  <c:v>-79.40285337999998</c:v>
                </c:pt>
                <c:pt idx="606">
                  <c:v>-79.40285385</c:v>
                </c:pt>
                <c:pt idx="607">
                  <c:v>-79.40285402</c:v>
                </c:pt>
                <c:pt idx="608">
                  <c:v>-79.40285414999998</c:v>
                </c:pt>
                <c:pt idx="609">
                  <c:v>-79.40285423</c:v>
                </c:pt>
                <c:pt idx="610">
                  <c:v>-79.40285432999998</c:v>
                </c:pt>
                <c:pt idx="611">
                  <c:v>-79.40285443</c:v>
                </c:pt>
                <c:pt idx="612">
                  <c:v>-79.4028546</c:v>
                </c:pt>
                <c:pt idx="613">
                  <c:v>-79.40285457</c:v>
                </c:pt>
                <c:pt idx="614">
                  <c:v>-79.4028546</c:v>
                </c:pt>
                <c:pt idx="615">
                  <c:v>-79.40285471999998</c:v>
                </c:pt>
                <c:pt idx="616">
                  <c:v>-79.40285488</c:v>
                </c:pt>
                <c:pt idx="617">
                  <c:v>-79.40285505</c:v>
                </c:pt>
                <c:pt idx="618">
                  <c:v>-79.4028553</c:v>
                </c:pt>
                <c:pt idx="619">
                  <c:v>-79.4028559</c:v>
                </c:pt>
                <c:pt idx="620">
                  <c:v>-79.40285616999999</c:v>
                </c:pt>
                <c:pt idx="621">
                  <c:v>-79.40285612999999</c:v>
                </c:pt>
                <c:pt idx="622">
                  <c:v>-79.402856</c:v>
                </c:pt>
                <c:pt idx="623">
                  <c:v>-79.40285597</c:v>
                </c:pt>
                <c:pt idx="624">
                  <c:v>-79.40285586999998</c:v>
                </c:pt>
                <c:pt idx="625">
                  <c:v>-79.40285602999998</c:v>
                </c:pt>
                <c:pt idx="626">
                  <c:v>-79.40285636999998</c:v>
                </c:pt>
                <c:pt idx="627">
                  <c:v>-79.4028567</c:v>
                </c:pt>
                <c:pt idx="628">
                  <c:v>-79.40285699999998</c:v>
                </c:pt>
                <c:pt idx="629">
                  <c:v>-79.40285697999998</c:v>
                </c:pt>
                <c:pt idx="630">
                  <c:v>-79.40285681999997</c:v>
                </c:pt>
                <c:pt idx="631">
                  <c:v>-79.40285663</c:v>
                </c:pt>
                <c:pt idx="632">
                  <c:v>-79.40285627</c:v>
                </c:pt>
                <c:pt idx="633">
                  <c:v>-79.40285567</c:v>
                </c:pt>
                <c:pt idx="634">
                  <c:v>-79.402855</c:v>
                </c:pt>
                <c:pt idx="635">
                  <c:v>-79.40285467</c:v>
                </c:pt>
                <c:pt idx="636">
                  <c:v>-79.40285432999998</c:v>
                </c:pt>
                <c:pt idx="637">
                  <c:v>-79.40285367</c:v>
                </c:pt>
                <c:pt idx="638">
                  <c:v>-79.4028535</c:v>
                </c:pt>
                <c:pt idx="639">
                  <c:v>-79.4028535</c:v>
                </c:pt>
                <c:pt idx="640">
                  <c:v>-79.40285299999998</c:v>
                </c:pt>
                <c:pt idx="641">
                  <c:v>-79.40285267</c:v>
                </c:pt>
                <c:pt idx="642">
                  <c:v>-79.40285236999999</c:v>
                </c:pt>
                <c:pt idx="643">
                  <c:v>-79.40285172999998</c:v>
                </c:pt>
                <c:pt idx="644">
                  <c:v>-79.40285136999998</c:v>
                </c:pt>
                <c:pt idx="645">
                  <c:v>-79.40285088</c:v>
                </c:pt>
                <c:pt idx="646">
                  <c:v>-79.40285038</c:v>
                </c:pt>
                <c:pt idx="647">
                  <c:v>-79.40285002999998</c:v>
                </c:pt>
                <c:pt idx="648">
                  <c:v>-79.40285014999999</c:v>
                </c:pt>
                <c:pt idx="649">
                  <c:v>-79.40285031999998</c:v>
                </c:pt>
                <c:pt idx="650">
                  <c:v>-79.40285047</c:v>
                </c:pt>
                <c:pt idx="651">
                  <c:v>-79.4028505</c:v>
                </c:pt>
                <c:pt idx="652">
                  <c:v>-79.4028505</c:v>
                </c:pt>
                <c:pt idx="653">
                  <c:v>-79.4028505</c:v>
                </c:pt>
                <c:pt idx="654">
                  <c:v>-79.40285063</c:v>
                </c:pt>
                <c:pt idx="655">
                  <c:v>-79.40285106999998</c:v>
                </c:pt>
                <c:pt idx="656">
                  <c:v>-79.40285156999998</c:v>
                </c:pt>
                <c:pt idx="657">
                  <c:v>-79.40285167</c:v>
                </c:pt>
                <c:pt idx="658">
                  <c:v>-79.4028519</c:v>
                </c:pt>
                <c:pt idx="659">
                  <c:v>-79.40285211999999</c:v>
                </c:pt>
                <c:pt idx="660">
                  <c:v>-79.40285216999999</c:v>
                </c:pt>
                <c:pt idx="661">
                  <c:v>-79.40285216999999</c:v>
                </c:pt>
                <c:pt idx="662">
                  <c:v>-79.40285216999999</c:v>
                </c:pt>
                <c:pt idx="663">
                  <c:v>-79.40285216999999</c:v>
                </c:pt>
                <c:pt idx="664">
                  <c:v>-79.40285192</c:v>
                </c:pt>
                <c:pt idx="665">
                  <c:v>-79.40285147</c:v>
                </c:pt>
                <c:pt idx="666">
                  <c:v>-79.40285097</c:v>
                </c:pt>
                <c:pt idx="667">
                  <c:v>-79.40285052999998</c:v>
                </c:pt>
                <c:pt idx="668">
                  <c:v>-79.4028505</c:v>
                </c:pt>
                <c:pt idx="669">
                  <c:v>-79.40284968</c:v>
                </c:pt>
                <c:pt idx="670">
                  <c:v>-79.40284754999999</c:v>
                </c:pt>
                <c:pt idx="671">
                  <c:v>-79.40284339999998</c:v>
                </c:pt>
                <c:pt idx="672">
                  <c:v>-79.40283397</c:v>
                </c:pt>
                <c:pt idx="673">
                  <c:v>-79.40281881999996</c:v>
                </c:pt>
                <c:pt idx="674">
                  <c:v>-79.40279905</c:v>
                </c:pt>
                <c:pt idx="675">
                  <c:v>-79.40277701999999</c:v>
                </c:pt>
                <c:pt idx="676">
                  <c:v>-79.40275211999999</c:v>
                </c:pt>
                <c:pt idx="677">
                  <c:v>-79.40272478</c:v>
                </c:pt>
                <c:pt idx="678">
                  <c:v>-79.40269707</c:v>
                </c:pt>
                <c:pt idx="679">
                  <c:v>-79.40266978</c:v>
                </c:pt>
                <c:pt idx="680">
                  <c:v>-79.40264138</c:v>
                </c:pt>
                <c:pt idx="681">
                  <c:v>-79.40261128</c:v>
                </c:pt>
                <c:pt idx="682">
                  <c:v>-79.40258182999999</c:v>
                </c:pt>
                <c:pt idx="683">
                  <c:v>-79.40255417999998</c:v>
                </c:pt>
                <c:pt idx="684">
                  <c:v>-79.4025267</c:v>
                </c:pt>
                <c:pt idx="685">
                  <c:v>-79.40249919999998</c:v>
                </c:pt>
                <c:pt idx="686">
                  <c:v>-79.40247216999997</c:v>
                </c:pt>
                <c:pt idx="687">
                  <c:v>-79.40244352</c:v>
                </c:pt>
                <c:pt idx="688">
                  <c:v>-79.40241407</c:v>
                </c:pt>
                <c:pt idx="689">
                  <c:v>-79.40238452999999</c:v>
                </c:pt>
                <c:pt idx="690">
                  <c:v>-79.40235595</c:v>
                </c:pt>
                <c:pt idx="691">
                  <c:v>-79.40232812999999</c:v>
                </c:pt>
                <c:pt idx="692">
                  <c:v>-79.4023004</c:v>
                </c:pt>
                <c:pt idx="693">
                  <c:v>-79.40227327</c:v>
                </c:pt>
                <c:pt idx="694">
                  <c:v>-79.4022487</c:v>
                </c:pt>
                <c:pt idx="695">
                  <c:v>-79.4022243</c:v>
                </c:pt>
                <c:pt idx="696">
                  <c:v>-79.4022007</c:v>
                </c:pt>
                <c:pt idx="697">
                  <c:v>-79.40217902</c:v>
                </c:pt>
                <c:pt idx="698">
                  <c:v>-79.40215177999998</c:v>
                </c:pt>
                <c:pt idx="699">
                  <c:v>-79.40211852999998</c:v>
                </c:pt>
                <c:pt idx="700">
                  <c:v>-79.40207472</c:v>
                </c:pt>
                <c:pt idx="701">
                  <c:v>-79.40203481999997</c:v>
                </c:pt>
                <c:pt idx="702">
                  <c:v>-79.40200237999998</c:v>
                </c:pt>
                <c:pt idx="703">
                  <c:v>-79.4019748</c:v>
                </c:pt>
                <c:pt idx="704">
                  <c:v>-79.40196725</c:v>
                </c:pt>
                <c:pt idx="705">
                  <c:v>-79.40189723</c:v>
                </c:pt>
                <c:pt idx="706">
                  <c:v>-79.40184171999998</c:v>
                </c:pt>
                <c:pt idx="707">
                  <c:v>-79.4018654</c:v>
                </c:pt>
                <c:pt idx="708">
                  <c:v>-79.40186338</c:v>
                </c:pt>
                <c:pt idx="709">
                  <c:v>-79.40184532</c:v>
                </c:pt>
                <c:pt idx="710">
                  <c:v>-79.40182673</c:v>
                </c:pt>
                <c:pt idx="711">
                  <c:v>-79.40180568</c:v>
                </c:pt>
                <c:pt idx="712">
                  <c:v>-79.40178122999998</c:v>
                </c:pt>
                <c:pt idx="713">
                  <c:v>-79.40175458</c:v>
                </c:pt>
                <c:pt idx="714">
                  <c:v>-79.40172737999998</c:v>
                </c:pt>
                <c:pt idx="715">
                  <c:v>-79.40170152999998</c:v>
                </c:pt>
                <c:pt idx="716">
                  <c:v>-79.40167737</c:v>
                </c:pt>
                <c:pt idx="717">
                  <c:v>-79.40165573</c:v>
                </c:pt>
                <c:pt idx="718">
                  <c:v>-79.40163705</c:v>
                </c:pt>
                <c:pt idx="719">
                  <c:v>-79.40161578</c:v>
                </c:pt>
                <c:pt idx="720">
                  <c:v>-79.40159395</c:v>
                </c:pt>
                <c:pt idx="721">
                  <c:v>-79.40156838</c:v>
                </c:pt>
                <c:pt idx="722">
                  <c:v>-79.4015418</c:v>
                </c:pt>
                <c:pt idx="723">
                  <c:v>-79.40151545</c:v>
                </c:pt>
                <c:pt idx="724">
                  <c:v>-79.40148985</c:v>
                </c:pt>
                <c:pt idx="725">
                  <c:v>-79.40146415</c:v>
                </c:pt>
                <c:pt idx="726">
                  <c:v>-79.40143641999998</c:v>
                </c:pt>
                <c:pt idx="727">
                  <c:v>-79.40140873</c:v>
                </c:pt>
                <c:pt idx="728">
                  <c:v>-79.40137953</c:v>
                </c:pt>
                <c:pt idx="729">
                  <c:v>-79.4013508</c:v>
                </c:pt>
                <c:pt idx="730">
                  <c:v>-79.40132298</c:v>
                </c:pt>
                <c:pt idx="731">
                  <c:v>-79.40129655</c:v>
                </c:pt>
                <c:pt idx="732">
                  <c:v>-79.40127137999998</c:v>
                </c:pt>
                <c:pt idx="733">
                  <c:v>-79.4012482</c:v>
                </c:pt>
                <c:pt idx="734">
                  <c:v>-79.40122553</c:v>
                </c:pt>
                <c:pt idx="735">
                  <c:v>-79.40120478</c:v>
                </c:pt>
                <c:pt idx="736">
                  <c:v>-79.40118663</c:v>
                </c:pt>
                <c:pt idx="737">
                  <c:v>-79.40116632</c:v>
                </c:pt>
                <c:pt idx="738">
                  <c:v>-79.40114648</c:v>
                </c:pt>
                <c:pt idx="739">
                  <c:v>-79.4011253</c:v>
                </c:pt>
                <c:pt idx="740">
                  <c:v>-79.40110062</c:v>
                </c:pt>
                <c:pt idx="741">
                  <c:v>-79.40107458</c:v>
                </c:pt>
                <c:pt idx="742">
                  <c:v>-79.40104897</c:v>
                </c:pt>
                <c:pt idx="743">
                  <c:v>-79.40102308</c:v>
                </c:pt>
                <c:pt idx="744">
                  <c:v>-79.40099488</c:v>
                </c:pt>
                <c:pt idx="745">
                  <c:v>-79.40096378</c:v>
                </c:pt>
                <c:pt idx="746">
                  <c:v>-79.40093242</c:v>
                </c:pt>
                <c:pt idx="747">
                  <c:v>-79.40090307</c:v>
                </c:pt>
                <c:pt idx="748">
                  <c:v>-79.40087642999998</c:v>
                </c:pt>
                <c:pt idx="749">
                  <c:v>-79.40085039999998</c:v>
                </c:pt>
                <c:pt idx="750">
                  <c:v>-79.40082328</c:v>
                </c:pt>
                <c:pt idx="751">
                  <c:v>-79.4007933</c:v>
                </c:pt>
                <c:pt idx="752">
                  <c:v>-79.40076159999998</c:v>
                </c:pt>
                <c:pt idx="753">
                  <c:v>-79.40073438</c:v>
                </c:pt>
                <c:pt idx="754">
                  <c:v>-79.40070812999998</c:v>
                </c:pt>
                <c:pt idx="755">
                  <c:v>-79.40068203</c:v>
                </c:pt>
                <c:pt idx="756">
                  <c:v>-79.40065358</c:v>
                </c:pt>
                <c:pt idx="757">
                  <c:v>-79.40063015</c:v>
                </c:pt>
                <c:pt idx="758">
                  <c:v>-79.40060717</c:v>
                </c:pt>
                <c:pt idx="759">
                  <c:v>-79.40058512</c:v>
                </c:pt>
                <c:pt idx="760">
                  <c:v>-79.40056525</c:v>
                </c:pt>
                <c:pt idx="761">
                  <c:v>-79.40054393</c:v>
                </c:pt>
                <c:pt idx="762">
                  <c:v>-79.40052095</c:v>
                </c:pt>
                <c:pt idx="763">
                  <c:v>-79.40049614999998</c:v>
                </c:pt>
                <c:pt idx="764">
                  <c:v>-79.40047008</c:v>
                </c:pt>
                <c:pt idx="765">
                  <c:v>-79.40044216999999</c:v>
                </c:pt>
                <c:pt idx="766">
                  <c:v>-79.40041381999998</c:v>
                </c:pt>
                <c:pt idx="767">
                  <c:v>-79.40038475</c:v>
                </c:pt>
                <c:pt idx="768">
                  <c:v>-79.40035582999998</c:v>
                </c:pt>
                <c:pt idx="769">
                  <c:v>-79.400327</c:v>
                </c:pt>
                <c:pt idx="770">
                  <c:v>-79.40030116999999</c:v>
                </c:pt>
                <c:pt idx="771">
                  <c:v>-79.40027458</c:v>
                </c:pt>
                <c:pt idx="772">
                  <c:v>-79.40024798</c:v>
                </c:pt>
                <c:pt idx="773">
                  <c:v>-79.40022007</c:v>
                </c:pt>
                <c:pt idx="774">
                  <c:v>-79.40018977</c:v>
                </c:pt>
                <c:pt idx="775">
                  <c:v>-79.40016208</c:v>
                </c:pt>
                <c:pt idx="776">
                  <c:v>-79.4001353</c:v>
                </c:pt>
                <c:pt idx="777">
                  <c:v>-79.40010868</c:v>
                </c:pt>
                <c:pt idx="778">
                  <c:v>-79.40008136999998</c:v>
                </c:pt>
                <c:pt idx="779">
                  <c:v>-79.40005475</c:v>
                </c:pt>
                <c:pt idx="780">
                  <c:v>-79.40002713</c:v>
                </c:pt>
                <c:pt idx="781">
                  <c:v>-79.39999884999999</c:v>
                </c:pt>
                <c:pt idx="782">
                  <c:v>-79.39997071999998</c:v>
                </c:pt>
                <c:pt idx="783">
                  <c:v>-79.39994467</c:v>
                </c:pt>
                <c:pt idx="784">
                  <c:v>-79.39992048</c:v>
                </c:pt>
                <c:pt idx="785">
                  <c:v>-79.39989654999998</c:v>
                </c:pt>
                <c:pt idx="786">
                  <c:v>-79.39987219999999</c:v>
                </c:pt>
                <c:pt idx="787">
                  <c:v>-79.39984687999998</c:v>
                </c:pt>
                <c:pt idx="788">
                  <c:v>-79.39982017</c:v>
                </c:pt>
                <c:pt idx="789">
                  <c:v>-79.39979373</c:v>
                </c:pt>
                <c:pt idx="790">
                  <c:v>-79.39976693</c:v>
                </c:pt>
                <c:pt idx="791">
                  <c:v>-79.39974009999999</c:v>
                </c:pt>
                <c:pt idx="792">
                  <c:v>-79.39971473</c:v>
                </c:pt>
                <c:pt idx="793">
                  <c:v>-79.39969008</c:v>
                </c:pt>
                <c:pt idx="794">
                  <c:v>-79.3996655</c:v>
                </c:pt>
                <c:pt idx="795">
                  <c:v>-79.39964035</c:v>
                </c:pt>
                <c:pt idx="796">
                  <c:v>-79.39961447</c:v>
                </c:pt>
                <c:pt idx="797">
                  <c:v>-79.39958962</c:v>
                </c:pt>
                <c:pt idx="798">
                  <c:v>-79.39956673</c:v>
                </c:pt>
                <c:pt idx="799">
                  <c:v>-79.39954505</c:v>
                </c:pt>
                <c:pt idx="800">
                  <c:v>-79.3995246</c:v>
                </c:pt>
                <c:pt idx="801">
                  <c:v>-79.39950547</c:v>
                </c:pt>
                <c:pt idx="802">
                  <c:v>-79.39948702999999</c:v>
                </c:pt>
                <c:pt idx="803">
                  <c:v>-79.39946639999998</c:v>
                </c:pt>
                <c:pt idx="804">
                  <c:v>-79.39944199999998</c:v>
                </c:pt>
                <c:pt idx="805">
                  <c:v>-79.39941632</c:v>
                </c:pt>
                <c:pt idx="806">
                  <c:v>-79.39939012999999</c:v>
                </c:pt>
                <c:pt idx="807">
                  <c:v>-79.39936403</c:v>
                </c:pt>
                <c:pt idx="808">
                  <c:v>-79.39933662</c:v>
                </c:pt>
                <c:pt idx="809">
                  <c:v>-79.399309</c:v>
                </c:pt>
                <c:pt idx="810">
                  <c:v>-79.39928288</c:v>
                </c:pt>
                <c:pt idx="811">
                  <c:v>-79.39925847</c:v>
                </c:pt>
                <c:pt idx="812">
                  <c:v>-79.39923503</c:v>
                </c:pt>
                <c:pt idx="813">
                  <c:v>-79.39921282</c:v>
                </c:pt>
                <c:pt idx="814">
                  <c:v>-79.39919216999999</c:v>
                </c:pt>
                <c:pt idx="815">
                  <c:v>-79.39917384999998</c:v>
                </c:pt>
                <c:pt idx="816">
                  <c:v>-79.3991563</c:v>
                </c:pt>
                <c:pt idx="817">
                  <c:v>-79.39914039999998</c:v>
                </c:pt>
                <c:pt idx="818">
                  <c:v>-79.39912562</c:v>
                </c:pt>
                <c:pt idx="819">
                  <c:v>-79.39911107</c:v>
                </c:pt>
                <c:pt idx="820">
                  <c:v>-79.39909708</c:v>
                </c:pt>
                <c:pt idx="821">
                  <c:v>-79.3990855</c:v>
                </c:pt>
                <c:pt idx="822">
                  <c:v>-79.39907519999998</c:v>
                </c:pt>
                <c:pt idx="823">
                  <c:v>-79.39906373</c:v>
                </c:pt>
                <c:pt idx="824">
                  <c:v>-79.39905267</c:v>
                </c:pt>
                <c:pt idx="825">
                  <c:v>-79.39904192999998</c:v>
                </c:pt>
                <c:pt idx="826">
                  <c:v>-79.39903202999999</c:v>
                </c:pt>
                <c:pt idx="827">
                  <c:v>-79.39902189999998</c:v>
                </c:pt>
                <c:pt idx="828">
                  <c:v>-79.39900917</c:v>
                </c:pt>
                <c:pt idx="829">
                  <c:v>-79.39899389999998</c:v>
                </c:pt>
                <c:pt idx="830">
                  <c:v>-79.39897539999998</c:v>
                </c:pt>
                <c:pt idx="831">
                  <c:v>-79.39895507</c:v>
                </c:pt>
                <c:pt idx="832">
                  <c:v>-79.39893411999999</c:v>
                </c:pt>
                <c:pt idx="833">
                  <c:v>-79.39891367</c:v>
                </c:pt>
                <c:pt idx="834">
                  <c:v>-79.39889261999998</c:v>
                </c:pt>
                <c:pt idx="835">
                  <c:v>-79.39886932999998</c:v>
                </c:pt>
                <c:pt idx="836">
                  <c:v>-79.39884511999999</c:v>
                </c:pt>
                <c:pt idx="837">
                  <c:v>-79.39882116999999</c:v>
                </c:pt>
                <c:pt idx="838">
                  <c:v>-79.39879591999998</c:v>
                </c:pt>
                <c:pt idx="839">
                  <c:v>-79.39877072999997</c:v>
                </c:pt>
                <c:pt idx="840">
                  <c:v>-79.39874707999999</c:v>
                </c:pt>
                <c:pt idx="841">
                  <c:v>-79.39872357</c:v>
                </c:pt>
                <c:pt idx="842">
                  <c:v>-79.39870148</c:v>
                </c:pt>
                <c:pt idx="843">
                  <c:v>-79.3986795</c:v>
                </c:pt>
                <c:pt idx="844">
                  <c:v>-79.39865589999998</c:v>
                </c:pt>
                <c:pt idx="845">
                  <c:v>-79.39863368</c:v>
                </c:pt>
                <c:pt idx="846">
                  <c:v>-79.39861403</c:v>
                </c:pt>
                <c:pt idx="847">
                  <c:v>-79.39859447</c:v>
                </c:pt>
                <c:pt idx="848">
                  <c:v>-79.39857514999998</c:v>
                </c:pt>
                <c:pt idx="849">
                  <c:v>-79.39855982</c:v>
                </c:pt>
                <c:pt idx="850">
                  <c:v>-79.39854531999997</c:v>
                </c:pt>
                <c:pt idx="851">
                  <c:v>-79.39853126999999</c:v>
                </c:pt>
                <c:pt idx="852">
                  <c:v>-79.39851565</c:v>
                </c:pt>
                <c:pt idx="853">
                  <c:v>-79.39849836999998</c:v>
                </c:pt>
                <c:pt idx="854">
                  <c:v>-79.39847834999998</c:v>
                </c:pt>
                <c:pt idx="855">
                  <c:v>-79.39845811999999</c:v>
                </c:pt>
                <c:pt idx="856">
                  <c:v>-79.39843771999999</c:v>
                </c:pt>
                <c:pt idx="857">
                  <c:v>-79.39841751999997</c:v>
                </c:pt>
                <c:pt idx="858">
                  <c:v>-79.39839699999999</c:v>
                </c:pt>
                <c:pt idx="859">
                  <c:v>-79.39837872999998</c:v>
                </c:pt>
                <c:pt idx="860">
                  <c:v>-79.39836149999998</c:v>
                </c:pt>
                <c:pt idx="861">
                  <c:v>-79.39834742999999</c:v>
                </c:pt>
                <c:pt idx="862">
                  <c:v>-79.39833124999998</c:v>
                </c:pt>
                <c:pt idx="863">
                  <c:v>-79.39831086999999</c:v>
                </c:pt>
                <c:pt idx="864">
                  <c:v>-79.39829937999998</c:v>
                </c:pt>
                <c:pt idx="865">
                  <c:v>-79.39829489999998</c:v>
                </c:pt>
                <c:pt idx="866">
                  <c:v>-79.39827973</c:v>
                </c:pt>
                <c:pt idx="867">
                  <c:v>-79.39826173</c:v>
                </c:pt>
                <c:pt idx="868">
                  <c:v>-79.39824547</c:v>
                </c:pt>
                <c:pt idx="869">
                  <c:v>-79.39823373</c:v>
                </c:pt>
                <c:pt idx="870">
                  <c:v>-79.39821958</c:v>
                </c:pt>
                <c:pt idx="871">
                  <c:v>-79.39821033</c:v>
                </c:pt>
                <c:pt idx="872">
                  <c:v>-79.39820698</c:v>
                </c:pt>
                <c:pt idx="873">
                  <c:v>-79.39820453</c:v>
                </c:pt>
                <c:pt idx="874">
                  <c:v>-79.39826882999999</c:v>
                </c:pt>
                <c:pt idx="875">
                  <c:v>-79.39838846999999</c:v>
                </c:pt>
                <c:pt idx="876">
                  <c:v>-79.39841522</c:v>
                </c:pt>
                <c:pt idx="877">
                  <c:v>-79.39837957999997</c:v>
                </c:pt>
                <c:pt idx="878">
                  <c:v>-79.39831967</c:v>
                </c:pt>
                <c:pt idx="879">
                  <c:v>-79.39826895</c:v>
                </c:pt>
                <c:pt idx="880">
                  <c:v>-79.3982326</c:v>
                </c:pt>
                <c:pt idx="881">
                  <c:v>-79.39820591999998</c:v>
                </c:pt>
                <c:pt idx="882">
                  <c:v>-79.3981954</c:v>
                </c:pt>
                <c:pt idx="883">
                  <c:v>-79.39820159999998</c:v>
                </c:pt>
                <c:pt idx="884">
                  <c:v>-79.39818836999999</c:v>
                </c:pt>
                <c:pt idx="885">
                  <c:v>-79.39816542</c:v>
                </c:pt>
                <c:pt idx="886">
                  <c:v>-79.39814784999999</c:v>
                </c:pt>
                <c:pt idx="887">
                  <c:v>-79.39813078</c:v>
                </c:pt>
                <c:pt idx="888">
                  <c:v>-79.39811836999999</c:v>
                </c:pt>
                <c:pt idx="889">
                  <c:v>-79.39811286999999</c:v>
                </c:pt>
                <c:pt idx="890">
                  <c:v>-79.39811457</c:v>
                </c:pt>
                <c:pt idx="891">
                  <c:v>-79.39811439999998</c:v>
                </c:pt>
                <c:pt idx="892">
                  <c:v>-79.39812405</c:v>
                </c:pt>
                <c:pt idx="893">
                  <c:v>-79.39813012999998</c:v>
                </c:pt>
                <c:pt idx="894">
                  <c:v>-79.39813791999997</c:v>
                </c:pt>
                <c:pt idx="895">
                  <c:v>-79.39814484999998</c:v>
                </c:pt>
                <c:pt idx="896">
                  <c:v>-79.39815842999998</c:v>
                </c:pt>
                <c:pt idx="897">
                  <c:v>-79.39816182999999</c:v>
                </c:pt>
                <c:pt idx="898">
                  <c:v>-79.39817732999997</c:v>
                </c:pt>
                <c:pt idx="899">
                  <c:v>-79.3981866</c:v>
                </c:pt>
              </c:numCache>
            </c:numRef>
          </c:xVal>
          <c:yVal>
            <c:numRef>
              <c:f>'CRUISER2015_GPS_2015-07-29_GPRM'!$D$19802:$D$20701</c:f>
              <c:numCache>
                <c:formatCode>General</c:formatCode>
                <c:ptCount val="900"/>
                <c:pt idx="0">
                  <c:v>43.76459432</c:v>
                </c:pt>
                <c:pt idx="1">
                  <c:v>43.76446295</c:v>
                </c:pt>
                <c:pt idx="2">
                  <c:v>43.76430148</c:v>
                </c:pt>
                <c:pt idx="3">
                  <c:v>43.76413578</c:v>
                </c:pt>
                <c:pt idx="4">
                  <c:v>43.7639921</c:v>
                </c:pt>
                <c:pt idx="5">
                  <c:v>43.76385087</c:v>
                </c:pt>
                <c:pt idx="6">
                  <c:v>43.76371022</c:v>
                </c:pt>
                <c:pt idx="7">
                  <c:v>43.76356000000001</c:v>
                </c:pt>
                <c:pt idx="8">
                  <c:v>43.7634209</c:v>
                </c:pt>
                <c:pt idx="9">
                  <c:v>43.7632915</c:v>
                </c:pt>
                <c:pt idx="10">
                  <c:v>43.76316672</c:v>
                </c:pt>
                <c:pt idx="11">
                  <c:v>43.76304425</c:v>
                </c:pt>
                <c:pt idx="12">
                  <c:v>43.76292662</c:v>
                </c:pt>
                <c:pt idx="13">
                  <c:v>43.76280763</c:v>
                </c:pt>
                <c:pt idx="14">
                  <c:v>43.76268838</c:v>
                </c:pt>
                <c:pt idx="15">
                  <c:v>43.76257178</c:v>
                </c:pt>
                <c:pt idx="16">
                  <c:v>43.76245857</c:v>
                </c:pt>
                <c:pt idx="17">
                  <c:v>43.76234762</c:v>
                </c:pt>
                <c:pt idx="18">
                  <c:v>43.7622379</c:v>
                </c:pt>
                <c:pt idx="19">
                  <c:v>43.76212915</c:v>
                </c:pt>
                <c:pt idx="20">
                  <c:v>43.76202185000001</c:v>
                </c:pt>
                <c:pt idx="21">
                  <c:v>43.76191675000001</c:v>
                </c:pt>
                <c:pt idx="22">
                  <c:v>43.76181682</c:v>
                </c:pt>
                <c:pt idx="23">
                  <c:v>43.76172018</c:v>
                </c:pt>
                <c:pt idx="24">
                  <c:v>43.76162733</c:v>
                </c:pt>
                <c:pt idx="25">
                  <c:v>43.76153763</c:v>
                </c:pt>
                <c:pt idx="26">
                  <c:v>43.76144938</c:v>
                </c:pt>
                <c:pt idx="27">
                  <c:v>43.76136107</c:v>
                </c:pt>
                <c:pt idx="28">
                  <c:v>43.76127218</c:v>
                </c:pt>
                <c:pt idx="29">
                  <c:v>43.76118195</c:v>
                </c:pt>
                <c:pt idx="30">
                  <c:v>43.76109192</c:v>
                </c:pt>
                <c:pt idx="31">
                  <c:v>43.76100022</c:v>
                </c:pt>
                <c:pt idx="32">
                  <c:v>43.76090685000001</c:v>
                </c:pt>
                <c:pt idx="33">
                  <c:v>43.76081892</c:v>
                </c:pt>
                <c:pt idx="34">
                  <c:v>43.76073473</c:v>
                </c:pt>
                <c:pt idx="35">
                  <c:v>43.76065758</c:v>
                </c:pt>
                <c:pt idx="36">
                  <c:v>43.76059265</c:v>
                </c:pt>
                <c:pt idx="37">
                  <c:v>43.7605407</c:v>
                </c:pt>
                <c:pt idx="38">
                  <c:v>43.76049702</c:v>
                </c:pt>
                <c:pt idx="39">
                  <c:v>43.76046105</c:v>
                </c:pt>
                <c:pt idx="40">
                  <c:v>43.76043227</c:v>
                </c:pt>
                <c:pt idx="41">
                  <c:v>43.76041163</c:v>
                </c:pt>
                <c:pt idx="42">
                  <c:v>43.76039488</c:v>
                </c:pt>
                <c:pt idx="43">
                  <c:v>43.76038158</c:v>
                </c:pt>
                <c:pt idx="44">
                  <c:v>43.76037473</c:v>
                </c:pt>
                <c:pt idx="45">
                  <c:v>43.76037265</c:v>
                </c:pt>
                <c:pt idx="46">
                  <c:v>43.76037262</c:v>
                </c:pt>
                <c:pt idx="47">
                  <c:v>43.76037208</c:v>
                </c:pt>
                <c:pt idx="48">
                  <c:v>43.76037128</c:v>
                </c:pt>
                <c:pt idx="49">
                  <c:v>43.76037017</c:v>
                </c:pt>
                <c:pt idx="50">
                  <c:v>43.76036888</c:v>
                </c:pt>
                <c:pt idx="51">
                  <c:v>43.76036665</c:v>
                </c:pt>
                <c:pt idx="52">
                  <c:v>43.7603651</c:v>
                </c:pt>
                <c:pt idx="53">
                  <c:v>43.76036427</c:v>
                </c:pt>
                <c:pt idx="54">
                  <c:v>43.76036405</c:v>
                </c:pt>
                <c:pt idx="55">
                  <c:v>43.76036377</c:v>
                </c:pt>
                <c:pt idx="56">
                  <c:v>43.76036355</c:v>
                </c:pt>
                <c:pt idx="57">
                  <c:v>43.76036338</c:v>
                </c:pt>
                <c:pt idx="58">
                  <c:v>43.76036322</c:v>
                </c:pt>
                <c:pt idx="59">
                  <c:v>43.76036307</c:v>
                </c:pt>
                <c:pt idx="60">
                  <c:v>43.7603627</c:v>
                </c:pt>
                <c:pt idx="61">
                  <c:v>43.7603623</c:v>
                </c:pt>
                <c:pt idx="62">
                  <c:v>43.76036202</c:v>
                </c:pt>
                <c:pt idx="63">
                  <c:v>43.76035968</c:v>
                </c:pt>
                <c:pt idx="64">
                  <c:v>43.76034937</c:v>
                </c:pt>
                <c:pt idx="65">
                  <c:v>43.76033248</c:v>
                </c:pt>
                <c:pt idx="66">
                  <c:v>43.76031105000001</c:v>
                </c:pt>
                <c:pt idx="67">
                  <c:v>43.76028618</c:v>
                </c:pt>
                <c:pt idx="68">
                  <c:v>43.76025705</c:v>
                </c:pt>
                <c:pt idx="69">
                  <c:v>43.76022273</c:v>
                </c:pt>
                <c:pt idx="70">
                  <c:v>43.76018273</c:v>
                </c:pt>
                <c:pt idx="71">
                  <c:v>43.76013772</c:v>
                </c:pt>
                <c:pt idx="72">
                  <c:v>43.76008717</c:v>
                </c:pt>
                <c:pt idx="73">
                  <c:v>43.76002947</c:v>
                </c:pt>
                <c:pt idx="74">
                  <c:v>43.759964</c:v>
                </c:pt>
                <c:pt idx="75">
                  <c:v>43.75988853</c:v>
                </c:pt>
                <c:pt idx="76">
                  <c:v>43.75980565</c:v>
                </c:pt>
                <c:pt idx="77">
                  <c:v>43.75971615</c:v>
                </c:pt>
                <c:pt idx="78">
                  <c:v>43.75961940000001</c:v>
                </c:pt>
                <c:pt idx="79">
                  <c:v>43.7595186</c:v>
                </c:pt>
                <c:pt idx="80">
                  <c:v>43.759414</c:v>
                </c:pt>
                <c:pt idx="81">
                  <c:v>43.75930717</c:v>
                </c:pt>
                <c:pt idx="82">
                  <c:v>43.75919592</c:v>
                </c:pt>
                <c:pt idx="83">
                  <c:v>43.7590809</c:v>
                </c:pt>
                <c:pt idx="84">
                  <c:v>43.75896572</c:v>
                </c:pt>
                <c:pt idx="85">
                  <c:v>43.75884752</c:v>
                </c:pt>
                <c:pt idx="86">
                  <c:v>43.75872802</c:v>
                </c:pt>
                <c:pt idx="87">
                  <c:v>43.75860825</c:v>
                </c:pt>
                <c:pt idx="88">
                  <c:v>43.75849083</c:v>
                </c:pt>
                <c:pt idx="89">
                  <c:v>43.75837405</c:v>
                </c:pt>
                <c:pt idx="90">
                  <c:v>43.75825853</c:v>
                </c:pt>
                <c:pt idx="91">
                  <c:v>43.75814585000001</c:v>
                </c:pt>
                <c:pt idx="92">
                  <c:v>43.75803237</c:v>
                </c:pt>
                <c:pt idx="93">
                  <c:v>43.75791698</c:v>
                </c:pt>
                <c:pt idx="94">
                  <c:v>43.7578025</c:v>
                </c:pt>
                <c:pt idx="95">
                  <c:v>43.75768693</c:v>
                </c:pt>
                <c:pt idx="96">
                  <c:v>43.75757098</c:v>
                </c:pt>
                <c:pt idx="97">
                  <c:v>43.7574537</c:v>
                </c:pt>
                <c:pt idx="98">
                  <c:v>43.75733483</c:v>
                </c:pt>
                <c:pt idx="99">
                  <c:v>43.75721212</c:v>
                </c:pt>
                <c:pt idx="100">
                  <c:v>43.75708716999999</c:v>
                </c:pt>
                <c:pt idx="101">
                  <c:v>43.75696053</c:v>
                </c:pt>
                <c:pt idx="102">
                  <c:v>43.75683248</c:v>
                </c:pt>
                <c:pt idx="103">
                  <c:v>43.75670462</c:v>
                </c:pt>
                <c:pt idx="104">
                  <c:v>43.75657618</c:v>
                </c:pt>
                <c:pt idx="105">
                  <c:v>43.75644662</c:v>
                </c:pt>
                <c:pt idx="106">
                  <c:v>43.75631903</c:v>
                </c:pt>
                <c:pt idx="107">
                  <c:v>43.75619315</c:v>
                </c:pt>
                <c:pt idx="108">
                  <c:v>43.75605708</c:v>
                </c:pt>
                <c:pt idx="109">
                  <c:v>43.75591877</c:v>
                </c:pt>
                <c:pt idx="110">
                  <c:v>43.75578197</c:v>
                </c:pt>
                <c:pt idx="111">
                  <c:v>43.75564573</c:v>
                </c:pt>
                <c:pt idx="112">
                  <c:v>43.75550852</c:v>
                </c:pt>
                <c:pt idx="113">
                  <c:v>43.75536942</c:v>
                </c:pt>
                <c:pt idx="114">
                  <c:v>43.75522823</c:v>
                </c:pt>
                <c:pt idx="115">
                  <c:v>43.7550864</c:v>
                </c:pt>
                <c:pt idx="116">
                  <c:v>43.75494685</c:v>
                </c:pt>
                <c:pt idx="117">
                  <c:v>43.75480773</c:v>
                </c:pt>
                <c:pt idx="118">
                  <c:v>43.75466789999999</c:v>
                </c:pt>
                <c:pt idx="119">
                  <c:v>43.75452672</c:v>
                </c:pt>
                <c:pt idx="120">
                  <c:v>43.75438258</c:v>
                </c:pt>
                <c:pt idx="121">
                  <c:v>43.75423578</c:v>
                </c:pt>
                <c:pt idx="122">
                  <c:v>43.75408487999999</c:v>
                </c:pt>
                <c:pt idx="123">
                  <c:v>43.75392977</c:v>
                </c:pt>
                <c:pt idx="124">
                  <c:v>43.75377235000001</c:v>
                </c:pt>
                <c:pt idx="125">
                  <c:v>43.75355903</c:v>
                </c:pt>
                <c:pt idx="126">
                  <c:v>43.75327832</c:v>
                </c:pt>
                <c:pt idx="127">
                  <c:v>43.75299615</c:v>
                </c:pt>
                <c:pt idx="128">
                  <c:v>43.75271398</c:v>
                </c:pt>
                <c:pt idx="129">
                  <c:v>43.7524177</c:v>
                </c:pt>
                <c:pt idx="130">
                  <c:v>43.75213552</c:v>
                </c:pt>
                <c:pt idx="131">
                  <c:v>43.7526634</c:v>
                </c:pt>
                <c:pt idx="132">
                  <c:v>43.75250738</c:v>
                </c:pt>
                <c:pt idx="133">
                  <c:v>43.7522619</c:v>
                </c:pt>
                <c:pt idx="134">
                  <c:v>43.75222402</c:v>
                </c:pt>
                <c:pt idx="135">
                  <c:v>43.75213677</c:v>
                </c:pt>
                <c:pt idx="136">
                  <c:v>43.75200967</c:v>
                </c:pt>
                <c:pt idx="137">
                  <c:v>43.75187033</c:v>
                </c:pt>
                <c:pt idx="138">
                  <c:v>43.75172385</c:v>
                </c:pt>
                <c:pt idx="139">
                  <c:v>43.75157297</c:v>
                </c:pt>
                <c:pt idx="140">
                  <c:v>43.75141862</c:v>
                </c:pt>
                <c:pt idx="141">
                  <c:v>43.75125895</c:v>
                </c:pt>
                <c:pt idx="142">
                  <c:v>43.75109678</c:v>
                </c:pt>
                <c:pt idx="143">
                  <c:v>43.75093218</c:v>
                </c:pt>
                <c:pt idx="144">
                  <c:v>43.75076587</c:v>
                </c:pt>
                <c:pt idx="145">
                  <c:v>43.7505975</c:v>
                </c:pt>
                <c:pt idx="146">
                  <c:v>43.75042783</c:v>
                </c:pt>
                <c:pt idx="147">
                  <c:v>43.75025862</c:v>
                </c:pt>
                <c:pt idx="148">
                  <c:v>43.75008977</c:v>
                </c:pt>
                <c:pt idx="149">
                  <c:v>43.74992228</c:v>
                </c:pt>
                <c:pt idx="150">
                  <c:v>43.7497578</c:v>
                </c:pt>
                <c:pt idx="151">
                  <c:v>43.74959568</c:v>
                </c:pt>
                <c:pt idx="152">
                  <c:v>43.74943693</c:v>
                </c:pt>
                <c:pt idx="153">
                  <c:v>43.74928118</c:v>
                </c:pt>
                <c:pt idx="154">
                  <c:v>43.7491285</c:v>
                </c:pt>
                <c:pt idx="155">
                  <c:v>43.74897892</c:v>
                </c:pt>
                <c:pt idx="156">
                  <c:v>43.74883143</c:v>
                </c:pt>
                <c:pt idx="157">
                  <c:v>43.7486862</c:v>
                </c:pt>
                <c:pt idx="158">
                  <c:v>43.74854232</c:v>
                </c:pt>
                <c:pt idx="159">
                  <c:v>43.74839987</c:v>
                </c:pt>
                <c:pt idx="160">
                  <c:v>43.74825693</c:v>
                </c:pt>
                <c:pt idx="161">
                  <c:v>43.74811253</c:v>
                </c:pt>
                <c:pt idx="162">
                  <c:v>43.74796702</c:v>
                </c:pt>
                <c:pt idx="163">
                  <c:v>43.74782067</c:v>
                </c:pt>
                <c:pt idx="164">
                  <c:v>43.74767432</c:v>
                </c:pt>
                <c:pt idx="165">
                  <c:v>43.74752782</c:v>
                </c:pt>
                <c:pt idx="166">
                  <c:v>43.74738085000001</c:v>
                </c:pt>
                <c:pt idx="167">
                  <c:v>43.74723467</c:v>
                </c:pt>
                <c:pt idx="168">
                  <c:v>43.74709002</c:v>
                </c:pt>
                <c:pt idx="169">
                  <c:v>43.74694712</c:v>
                </c:pt>
                <c:pt idx="170">
                  <c:v>43.74680603</c:v>
                </c:pt>
                <c:pt idx="171">
                  <c:v>43.74666662</c:v>
                </c:pt>
                <c:pt idx="172">
                  <c:v>43.74652912</c:v>
                </c:pt>
                <c:pt idx="173">
                  <c:v>43.74639475</c:v>
                </c:pt>
                <c:pt idx="174">
                  <c:v>43.74626312</c:v>
                </c:pt>
                <c:pt idx="175">
                  <c:v>43.74613287</c:v>
                </c:pt>
                <c:pt idx="176">
                  <c:v>43.74600478</c:v>
                </c:pt>
                <c:pt idx="177">
                  <c:v>43.74587738</c:v>
                </c:pt>
                <c:pt idx="178">
                  <c:v>43.74574928</c:v>
                </c:pt>
                <c:pt idx="179">
                  <c:v>43.74561838</c:v>
                </c:pt>
                <c:pt idx="180">
                  <c:v>43.74548417</c:v>
                </c:pt>
                <c:pt idx="181">
                  <c:v>43.74534812</c:v>
                </c:pt>
                <c:pt idx="182">
                  <c:v>43.74521027</c:v>
                </c:pt>
                <c:pt idx="183">
                  <c:v>43.74507435</c:v>
                </c:pt>
                <c:pt idx="184">
                  <c:v>43.74493877</c:v>
                </c:pt>
                <c:pt idx="185">
                  <c:v>43.74480548</c:v>
                </c:pt>
                <c:pt idx="186">
                  <c:v>43.74467545</c:v>
                </c:pt>
                <c:pt idx="187">
                  <c:v>43.74454832</c:v>
                </c:pt>
                <c:pt idx="188">
                  <c:v>43.74442332</c:v>
                </c:pt>
                <c:pt idx="189">
                  <c:v>43.74429993</c:v>
                </c:pt>
                <c:pt idx="190">
                  <c:v>43.74417852</c:v>
                </c:pt>
                <c:pt idx="191">
                  <c:v>43.74405753</c:v>
                </c:pt>
                <c:pt idx="192">
                  <c:v>43.7439366</c:v>
                </c:pt>
                <c:pt idx="193">
                  <c:v>43.74381583</c:v>
                </c:pt>
                <c:pt idx="194">
                  <c:v>43.74369587</c:v>
                </c:pt>
                <c:pt idx="195">
                  <c:v>43.7435761</c:v>
                </c:pt>
                <c:pt idx="196">
                  <c:v>43.74345783</c:v>
                </c:pt>
                <c:pt idx="197">
                  <c:v>43.74334163</c:v>
                </c:pt>
                <c:pt idx="198">
                  <c:v>43.74322652</c:v>
                </c:pt>
                <c:pt idx="199">
                  <c:v>43.74311272</c:v>
                </c:pt>
                <c:pt idx="200">
                  <c:v>43.74300075</c:v>
                </c:pt>
                <c:pt idx="201">
                  <c:v>43.7428898</c:v>
                </c:pt>
                <c:pt idx="202">
                  <c:v>43.74277957</c:v>
                </c:pt>
                <c:pt idx="203">
                  <c:v>43.74266902</c:v>
                </c:pt>
                <c:pt idx="204">
                  <c:v>43.74255768</c:v>
                </c:pt>
                <c:pt idx="205">
                  <c:v>43.74244552</c:v>
                </c:pt>
                <c:pt idx="206">
                  <c:v>43.7423316</c:v>
                </c:pt>
                <c:pt idx="207">
                  <c:v>43.74221673</c:v>
                </c:pt>
                <c:pt idx="208">
                  <c:v>43.74210208</c:v>
                </c:pt>
                <c:pt idx="209">
                  <c:v>43.74198683</c:v>
                </c:pt>
                <c:pt idx="210">
                  <c:v>43.74187173</c:v>
                </c:pt>
                <c:pt idx="211">
                  <c:v>43.74175717</c:v>
                </c:pt>
                <c:pt idx="212">
                  <c:v>43.74164403</c:v>
                </c:pt>
                <c:pt idx="213">
                  <c:v>43.7415326</c:v>
                </c:pt>
                <c:pt idx="214">
                  <c:v>43.74142466999999</c:v>
                </c:pt>
                <c:pt idx="215">
                  <c:v>43.74131997</c:v>
                </c:pt>
                <c:pt idx="216">
                  <c:v>43.74122000000001</c:v>
                </c:pt>
                <c:pt idx="217">
                  <c:v>43.74112695</c:v>
                </c:pt>
                <c:pt idx="218">
                  <c:v>43.7410419</c:v>
                </c:pt>
                <c:pt idx="219">
                  <c:v>43.74096593</c:v>
                </c:pt>
                <c:pt idx="220">
                  <c:v>43.74089898</c:v>
                </c:pt>
                <c:pt idx="221">
                  <c:v>43.7408392</c:v>
                </c:pt>
                <c:pt idx="222">
                  <c:v>43.74078877</c:v>
                </c:pt>
                <c:pt idx="223">
                  <c:v>43.74074803</c:v>
                </c:pt>
                <c:pt idx="224">
                  <c:v>43.74071412</c:v>
                </c:pt>
                <c:pt idx="225">
                  <c:v>43.740689</c:v>
                </c:pt>
                <c:pt idx="226">
                  <c:v>43.7406735</c:v>
                </c:pt>
                <c:pt idx="227">
                  <c:v>43.74066788</c:v>
                </c:pt>
                <c:pt idx="228">
                  <c:v>43.74066733</c:v>
                </c:pt>
                <c:pt idx="229">
                  <c:v>43.74066817</c:v>
                </c:pt>
                <c:pt idx="230">
                  <c:v>43.74066783</c:v>
                </c:pt>
                <c:pt idx="231">
                  <c:v>43.74066888</c:v>
                </c:pt>
                <c:pt idx="232">
                  <c:v>43.7406699</c:v>
                </c:pt>
                <c:pt idx="233">
                  <c:v>43.74067015</c:v>
                </c:pt>
                <c:pt idx="234">
                  <c:v>43.74067077</c:v>
                </c:pt>
                <c:pt idx="235">
                  <c:v>43.74067068</c:v>
                </c:pt>
                <c:pt idx="236">
                  <c:v>43.74067037</c:v>
                </c:pt>
                <c:pt idx="237">
                  <c:v>43.74067003</c:v>
                </c:pt>
                <c:pt idx="238">
                  <c:v>43.74067015</c:v>
                </c:pt>
                <c:pt idx="239">
                  <c:v>43.7406699</c:v>
                </c:pt>
                <c:pt idx="240">
                  <c:v>43.74066956999999</c:v>
                </c:pt>
                <c:pt idx="241">
                  <c:v>43.74066923</c:v>
                </c:pt>
                <c:pt idx="242">
                  <c:v>43.74066863</c:v>
                </c:pt>
                <c:pt idx="243">
                  <c:v>43.7406642</c:v>
                </c:pt>
                <c:pt idx="244">
                  <c:v>43.74065548</c:v>
                </c:pt>
                <c:pt idx="245">
                  <c:v>43.74063942</c:v>
                </c:pt>
                <c:pt idx="246">
                  <c:v>43.74061477</c:v>
                </c:pt>
                <c:pt idx="247">
                  <c:v>43.74058615000001</c:v>
                </c:pt>
                <c:pt idx="248">
                  <c:v>43.74055253</c:v>
                </c:pt>
                <c:pt idx="249">
                  <c:v>43.74051533</c:v>
                </c:pt>
                <c:pt idx="250">
                  <c:v>43.74047438</c:v>
                </c:pt>
                <c:pt idx="251">
                  <c:v>43.7404296</c:v>
                </c:pt>
                <c:pt idx="252">
                  <c:v>43.7403825</c:v>
                </c:pt>
                <c:pt idx="253">
                  <c:v>43.74033208</c:v>
                </c:pt>
                <c:pt idx="254">
                  <c:v>43.74027683</c:v>
                </c:pt>
                <c:pt idx="255">
                  <c:v>43.7402176</c:v>
                </c:pt>
                <c:pt idx="256">
                  <c:v>43.74015552</c:v>
                </c:pt>
                <c:pt idx="257">
                  <c:v>43.74009138</c:v>
                </c:pt>
                <c:pt idx="258">
                  <c:v>43.74002443</c:v>
                </c:pt>
                <c:pt idx="259">
                  <c:v>43.73995552</c:v>
                </c:pt>
                <c:pt idx="260">
                  <c:v>43.73988493</c:v>
                </c:pt>
                <c:pt idx="261">
                  <c:v>43.73981342</c:v>
                </c:pt>
                <c:pt idx="262">
                  <c:v>43.73974087</c:v>
                </c:pt>
                <c:pt idx="263">
                  <c:v>43.73966968</c:v>
                </c:pt>
                <c:pt idx="264">
                  <c:v>43.73960132</c:v>
                </c:pt>
                <c:pt idx="265">
                  <c:v>43.73953368</c:v>
                </c:pt>
                <c:pt idx="266">
                  <c:v>43.73946418</c:v>
                </c:pt>
                <c:pt idx="267">
                  <c:v>43.73939193</c:v>
                </c:pt>
                <c:pt idx="268">
                  <c:v>43.73931805</c:v>
                </c:pt>
                <c:pt idx="269">
                  <c:v>43.73924337</c:v>
                </c:pt>
                <c:pt idx="270">
                  <c:v>43.7391685</c:v>
                </c:pt>
                <c:pt idx="271">
                  <c:v>43.73909408</c:v>
                </c:pt>
                <c:pt idx="272">
                  <c:v>43.73902118</c:v>
                </c:pt>
                <c:pt idx="273">
                  <c:v>43.73894867</c:v>
                </c:pt>
                <c:pt idx="274">
                  <c:v>43.73887612</c:v>
                </c:pt>
                <c:pt idx="275">
                  <c:v>43.7388035</c:v>
                </c:pt>
                <c:pt idx="276">
                  <c:v>43.73873207</c:v>
                </c:pt>
                <c:pt idx="277">
                  <c:v>43.73866117</c:v>
                </c:pt>
                <c:pt idx="278">
                  <c:v>43.73858963</c:v>
                </c:pt>
                <c:pt idx="279">
                  <c:v>43.73851627</c:v>
                </c:pt>
                <c:pt idx="280">
                  <c:v>43.73844162</c:v>
                </c:pt>
                <c:pt idx="281">
                  <c:v>43.73836587</c:v>
                </c:pt>
                <c:pt idx="282">
                  <c:v>43.73828887</c:v>
                </c:pt>
                <c:pt idx="283">
                  <c:v>43.73821103</c:v>
                </c:pt>
                <c:pt idx="284">
                  <c:v>43.73813258</c:v>
                </c:pt>
                <c:pt idx="285">
                  <c:v>43.73805267</c:v>
                </c:pt>
                <c:pt idx="286">
                  <c:v>43.7379728</c:v>
                </c:pt>
                <c:pt idx="287">
                  <c:v>43.73789213</c:v>
                </c:pt>
                <c:pt idx="288">
                  <c:v>43.73780963</c:v>
                </c:pt>
                <c:pt idx="289">
                  <c:v>43.73772648</c:v>
                </c:pt>
                <c:pt idx="290">
                  <c:v>43.73764312</c:v>
                </c:pt>
                <c:pt idx="291">
                  <c:v>43.7375601</c:v>
                </c:pt>
                <c:pt idx="292">
                  <c:v>43.7374753</c:v>
                </c:pt>
                <c:pt idx="293">
                  <c:v>43.7373886</c:v>
                </c:pt>
                <c:pt idx="294">
                  <c:v>43.73730102</c:v>
                </c:pt>
                <c:pt idx="295">
                  <c:v>43.73721377</c:v>
                </c:pt>
                <c:pt idx="296">
                  <c:v>43.73712440000001</c:v>
                </c:pt>
                <c:pt idx="297">
                  <c:v>43.73703432</c:v>
                </c:pt>
                <c:pt idx="298">
                  <c:v>43.73694253</c:v>
                </c:pt>
                <c:pt idx="299">
                  <c:v>43.7368501</c:v>
                </c:pt>
                <c:pt idx="300">
                  <c:v>43.73675638</c:v>
                </c:pt>
                <c:pt idx="301">
                  <c:v>43.73666423</c:v>
                </c:pt>
                <c:pt idx="302">
                  <c:v>43.73657307</c:v>
                </c:pt>
                <c:pt idx="303">
                  <c:v>43.73648093</c:v>
                </c:pt>
                <c:pt idx="304">
                  <c:v>43.73638985</c:v>
                </c:pt>
                <c:pt idx="305">
                  <c:v>43.73630052</c:v>
                </c:pt>
                <c:pt idx="306">
                  <c:v>43.73621137</c:v>
                </c:pt>
                <c:pt idx="307">
                  <c:v>43.73612283</c:v>
                </c:pt>
                <c:pt idx="308">
                  <c:v>43.7360363</c:v>
                </c:pt>
                <c:pt idx="309">
                  <c:v>43.73595128</c:v>
                </c:pt>
                <c:pt idx="310">
                  <c:v>43.73586943</c:v>
                </c:pt>
                <c:pt idx="311">
                  <c:v>43.73578847</c:v>
                </c:pt>
                <c:pt idx="312">
                  <c:v>43.73570903</c:v>
                </c:pt>
                <c:pt idx="313">
                  <c:v>43.7356329</c:v>
                </c:pt>
                <c:pt idx="314">
                  <c:v>43.73555912</c:v>
                </c:pt>
                <c:pt idx="315">
                  <c:v>43.7354877</c:v>
                </c:pt>
                <c:pt idx="316">
                  <c:v>43.73541705</c:v>
                </c:pt>
                <c:pt idx="317">
                  <c:v>43.73534487</c:v>
                </c:pt>
                <c:pt idx="318">
                  <c:v>43.7352701</c:v>
                </c:pt>
                <c:pt idx="319">
                  <c:v>43.73519192</c:v>
                </c:pt>
                <c:pt idx="320">
                  <c:v>43.73511153</c:v>
                </c:pt>
                <c:pt idx="321">
                  <c:v>43.73502975</c:v>
                </c:pt>
                <c:pt idx="322">
                  <c:v>43.73494752</c:v>
                </c:pt>
                <c:pt idx="323">
                  <c:v>43.73486635</c:v>
                </c:pt>
                <c:pt idx="324">
                  <c:v>43.73478772</c:v>
                </c:pt>
                <c:pt idx="325">
                  <c:v>43.73471382</c:v>
                </c:pt>
                <c:pt idx="326">
                  <c:v>43.73464685</c:v>
                </c:pt>
                <c:pt idx="327">
                  <c:v>43.73458838</c:v>
                </c:pt>
                <c:pt idx="328">
                  <c:v>43.73453997</c:v>
                </c:pt>
                <c:pt idx="329">
                  <c:v>43.73450228</c:v>
                </c:pt>
                <c:pt idx="330">
                  <c:v>43.73447393</c:v>
                </c:pt>
                <c:pt idx="331">
                  <c:v>43.73445425000001</c:v>
                </c:pt>
                <c:pt idx="332">
                  <c:v>43.73443808</c:v>
                </c:pt>
                <c:pt idx="333">
                  <c:v>43.73442388</c:v>
                </c:pt>
                <c:pt idx="334">
                  <c:v>43.73440715</c:v>
                </c:pt>
                <c:pt idx="335">
                  <c:v>43.73438483</c:v>
                </c:pt>
                <c:pt idx="336">
                  <c:v>43.73435645</c:v>
                </c:pt>
                <c:pt idx="337">
                  <c:v>43.7343249</c:v>
                </c:pt>
                <c:pt idx="338">
                  <c:v>43.73428965</c:v>
                </c:pt>
                <c:pt idx="339">
                  <c:v>43.73424938</c:v>
                </c:pt>
                <c:pt idx="340">
                  <c:v>43.73420442</c:v>
                </c:pt>
                <c:pt idx="341">
                  <c:v>43.73415337</c:v>
                </c:pt>
                <c:pt idx="342">
                  <c:v>43.73409638</c:v>
                </c:pt>
                <c:pt idx="343">
                  <c:v>43.73403667</c:v>
                </c:pt>
                <c:pt idx="344">
                  <c:v>43.73397495000001</c:v>
                </c:pt>
                <c:pt idx="345">
                  <c:v>43.73391237</c:v>
                </c:pt>
                <c:pt idx="346">
                  <c:v>43.73384943</c:v>
                </c:pt>
                <c:pt idx="347">
                  <c:v>43.73378642</c:v>
                </c:pt>
                <c:pt idx="348">
                  <c:v>43.73372233</c:v>
                </c:pt>
                <c:pt idx="349">
                  <c:v>43.73365708</c:v>
                </c:pt>
                <c:pt idx="350">
                  <c:v>43.73359027</c:v>
                </c:pt>
                <c:pt idx="351">
                  <c:v>43.73352182</c:v>
                </c:pt>
                <c:pt idx="352">
                  <c:v>43.73345302</c:v>
                </c:pt>
                <c:pt idx="353">
                  <c:v>43.73338377</c:v>
                </c:pt>
                <c:pt idx="354">
                  <c:v>43.73331257</c:v>
                </c:pt>
                <c:pt idx="355">
                  <c:v>43.73324005000001</c:v>
                </c:pt>
                <c:pt idx="356">
                  <c:v>43.73316857</c:v>
                </c:pt>
                <c:pt idx="357">
                  <c:v>43.73309942</c:v>
                </c:pt>
                <c:pt idx="358">
                  <c:v>43.73302965000001</c:v>
                </c:pt>
                <c:pt idx="359">
                  <c:v>43.73295722</c:v>
                </c:pt>
                <c:pt idx="360">
                  <c:v>43.73288237</c:v>
                </c:pt>
                <c:pt idx="361">
                  <c:v>43.73280437</c:v>
                </c:pt>
                <c:pt idx="362">
                  <c:v>43.73272323</c:v>
                </c:pt>
                <c:pt idx="363">
                  <c:v>43.73264000000001</c:v>
                </c:pt>
                <c:pt idx="364">
                  <c:v>43.73255415000001</c:v>
                </c:pt>
                <c:pt idx="365">
                  <c:v>43.73246532</c:v>
                </c:pt>
                <c:pt idx="366">
                  <c:v>43.73237295000001</c:v>
                </c:pt>
                <c:pt idx="367">
                  <c:v>43.73228055000001</c:v>
                </c:pt>
                <c:pt idx="368">
                  <c:v>43.73219018</c:v>
                </c:pt>
                <c:pt idx="369">
                  <c:v>43.73210022</c:v>
                </c:pt>
                <c:pt idx="370">
                  <c:v>43.73201067</c:v>
                </c:pt>
                <c:pt idx="371">
                  <c:v>43.7319212</c:v>
                </c:pt>
                <c:pt idx="372">
                  <c:v>43.73183172</c:v>
                </c:pt>
                <c:pt idx="373">
                  <c:v>43.73174308</c:v>
                </c:pt>
                <c:pt idx="374">
                  <c:v>43.73165442</c:v>
                </c:pt>
                <c:pt idx="375">
                  <c:v>43.73156628</c:v>
                </c:pt>
                <c:pt idx="376">
                  <c:v>43.73147892</c:v>
                </c:pt>
                <c:pt idx="377">
                  <c:v>43.7313925</c:v>
                </c:pt>
                <c:pt idx="378">
                  <c:v>43.73130658</c:v>
                </c:pt>
                <c:pt idx="379">
                  <c:v>43.73122167</c:v>
                </c:pt>
                <c:pt idx="380">
                  <c:v>43.73113652</c:v>
                </c:pt>
                <c:pt idx="381">
                  <c:v>43.73105337</c:v>
                </c:pt>
                <c:pt idx="382">
                  <c:v>43.73097243</c:v>
                </c:pt>
                <c:pt idx="383">
                  <c:v>43.7308924</c:v>
                </c:pt>
                <c:pt idx="384">
                  <c:v>43.7308126</c:v>
                </c:pt>
                <c:pt idx="385">
                  <c:v>43.73073285</c:v>
                </c:pt>
                <c:pt idx="386">
                  <c:v>43.73065202</c:v>
                </c:pt>
                <c:pt idx="387">
                  <c:v>43.73057092</c:v>
                </c:pt>
                <c:pt idx="388">
                  <c:v>43.73048875000001</c:v>
                </c:pt>
                <c:pt idx="389">
                  <c:v>43.7304059</c:v>
                </c:pt>
                <c:pt idx="390">
                  <c:v>43.7303226</c:v>
                </c:pt>
                <c:pt idx="391">
                  <c:v>43.73023933</c:v>
                </c:pt>
                <c:pt idx="392">
                  <c:v>43.73015662</c:v>
                </c:pt>
                <c:pt idx="393">
                  <c:v>43.73007473</c:v>
                </c:pt>
                <c:pt idx="394">
                  <c:v>43.72999202</c:v>
                </c:pt>
                <c:pt idx="395">
                  <c:v>43.72990977</c:v>
                </c:pt>
                <c:pt idx="396">
                  <c:v>43.72982683</c:v>
                </c:pt>
                <c:pt idx="397">
                  <c:v>43.72974332</c:v>
                </c:pt>
                <c:pt idx="398">
                  <c:v>43.72965848</c:v>
                </c:pt>
                <c:pt idx="399">
                  <c:v>43.72957152</c:v>
                </c:pt>
                <c:pt idx="400">
                  <c:v>43.72948222</c:v>
                </c:pt>
                <c:pt idx="401">
                  <c:v>43.72939208</c:v>
                </c:pt>
                <c:pt idx="402">
                  <c:v>43.72930217</c:v>
                </c:pt>
                <c:pt idx="403">
                  <c:v>43.72921233</c:v>
                </c:pt>
                <c:pt idx="404">
                  <c:v>43.72912167</c:v>
                </c:pt>
                <c:pt idx="405">
                  <c:v>43.72903053</c:v>
                </c:pt>
                <c:pt idx="406">
                  <c:v>43.72894063</c:v>
                </c:pt>
                <c:pt idx="407">
                  <c:v>43.72885022</c:v>
                </c:pt>
                <c:pt idx="408">
                  <c:v>43.72875948</c:v>
                </c:pt>
                <c:pt idx="409">
                  <c:v>43.72866875000001</c:v>
                </c:pt>
                <c:pt idx="410">
                  <c:v>43.7285789</c:v>
                </c:pt>
                <c:pt idx="411">
                  <c:v>43.72848938</c:v>
                </c:pt>
                <c:pt idx="412">
                  <c:v>43.72840053</c:v>
                </c:pt>
                <c:pt idx="413">
                  <c:v>43.72831353</c:v>
                </c:pt>
                <c:pt idx="414">
                  <c:v>43.72822767</c:v>
                </c:pt>
                <c:pt idx="415">
                  <c:v>43.7281436</c:v>
                </c:pt>
                <c:pt idx="416">
                  <c:v>43.72806225</c:v>
                </c:pt>
                <c:pt idx="417">
                  <c:v>43.72798572</c:v>
                </c:pt>
                <c:pt idx="418">
                  <c:v>43.72791185000001</c:v>
                </c:pt>
                <c:pt idx="419">
                  <c:v>43.72784032</c:v>
                </c:pt>
                <c:pt idx="420">
                  <c:v>43.72777177</c:v>
                </c:pt>
                <c:pt idx="421">
                  <c:v>43.72770737</c:v>
                </c:pt>
                <c:pt idx="422">
                  <c:v>43.72764775</c:v>
                </c:pt>
                <c:pt idx="423">
                  <c:v>43.72759413</c:v>
                </c:pt>
                <c:pt idx="424">
                  <c:v>43.72754543</c:v>
                </c:pt>
                <c:pt idx="425">
                  <c:v>43.72750068</c:v>
                </c:pt>
                <c:pt idx="426">
                  <c:v>43.72745918</c:v>
                </c:pt>
                <c:pt idx="427">
                  <c:v>43.72742093</c:v>
                </c:pt>
                <c:pt idx="428">
                  <c:v>43.72738695</c:v>
                </c:pt>
                <c:pt idx="429">
                  <c:v>43.72735868</c:v>
                </c:pt>
                <c:pt idx="430">
                  <c:v>43.72733802</c:v>
                </c:pt>
                <c:pt idx="431">
                  <c:v>43.72732262</c:v>
                </c:pt>
                <c:pt idx="432">
                  <c:v>43.72731277</c:v>
                </c:pt>
                <c:pt idx="433">
                  <c:v>43.72730955</c:v>
                </c:pt>
                <c:pt idx="434">
                  <c:v>43.72730967</c:v>
                </c:pt>
                <c:pt idx="435">
                  <c:v>43.72730967</c:v>
                </c:pt>
                <c:pt idx="436">
                  <c:v>43.72731022</c:v>
                </c:pt>
                <c:pt idx="437">
                  <c:v>43.72731067</c:v>
                </c:pt>
                <c:pt idx="438">
                  <c:v>43.727311</c:v>
                </c:pt>
                <c:pt idx="439">
                  <c:v>43.72731117</c:v>
                </c:pt>
                <c:pt idx="440">
                  <c:v>43.72731117</c:v>
                </c:pt>
                <c:pt idx="441">
                  <c:v>43.72731183</c:v>
                </c:pt>
                <c:pt idx="442">
                  <c:v>43.72731228</c:v>
                </c:pt>
                <c:pt idx="443">
                  <c:v>43.72731278</c:v>
                </c:pt>
                <c:pt idx="444">
                  <c:v>43.72731328</c:v>
                </c:pt>
                <c:pt idx="445">
                  <c:v>43.72731363</c:v>
                </c:pt>
                <c:pt idx="446">
                  <c:v>43.72731397</c:v>
                </c:pt>
                <c:pt idx="447">
                  <c:v>43.72731445</c:v>
                </c:pt>
                <c:pt idx="448">
                  <c:v>43.72731495</c:v>
                </c:pt>
                <c:pt idx="449">
                  <c:v>43.72731513</c:v>
                </c:pt>
                <c:pt idx="450">
                  <c:v>43.72731543</c:v>
                </c:pt>
                <c:pt idx="451">
                  <c:v>43.7273155</c:v>
                </c:pt>
                <c:pt idx="452">
                  <c:v>43.7273155</c:v>
                </c:pt>
                <c:pt idx="453">
                  <c:v>43.72731577</c:v>
                </c:pt>
                <c:pt idx="454">
                  <c:v>43.72731578</c:v>
                </c:pt>
                <c:pt idx="455">
                  <c:v>43.72731567</c:v>
                </c:pt>
                <c:pt idx="456">
                  <c:v>43.72731567</c:v>
                </c:pt>
                <c:pt idx="457">
                  <c:v>43.72731567</c:v>
                </c:pt>
                <c:pt idx="458">
                  <c:v>43.72731567</c:v>
                </c:pt>
                <c:pt idx="459">
                  <c:v>43.72731567</c:v>
                </c:pt>
                <c:pt idx="460">
                  <c:v>43.72731563</c:v>
                </c:pt>
                <c:pt idx="461">
                  <c:v>43.7273155</c:v>
                </c:pt>
                <c:pt idx="462">
                  <c:v>43.72731547</c:v>
                </c:pt>
                <c:pt idx="463">
                  <c:v>43.72731527</c:v>
                </c:pt>
                <c:pt idx="464">
                  <c:v>43.72731495</c:v>
                </c:pt>
                <c:pt idx="465">
                  <c:v>43.72731447</c:v>
                </c:pt>
                <c:pt idx="466">
                  <c:v>43.72731413</c:v>
                </c:pt>
                <c:pt idx="467">
                  <c:v>43.72731382</c:v>
                </c:pt>
                <c:pt idx="468">
                  <c:v>43.7273136</c:v>
                </c:pt>
                <c:pt idx="469">
                  <c:v>43.72731295000001</c:v>
                </c:pt>
                <c:pt idx="470">
                  <c:v>43.72731245000001</c:v>
                </c:pt>
                <c:pt idx="471">
                  <c:v>43.72731192</c:v>
                </c:pt>
                <c:pt idx="472">
                  <c:v>43.72731117</c:v>
                </c:pt>
                <c:pt idx="473">
                  <c:v>43.72731033</c:v>
                </c:pt>
                <c:pt idx="474">
                  <c:v>43.72730933</c:v>
                </c:pt>
                <c:pt idx="475">
                  <c:v>43.72730833</c:v>
                </c:pt>
                <c:pt idx="476">
                  <c:v>43.7273075</c:v>
                </c:pt>
                <c:pt idx="477">
                  <c:v>43.7273065</c:v>
                </c:pt>
                <c:pt idx="478">
                  <c:v>43.72730583</c:v>
                </c:pt>
                <c:pt idx="479">
                  <c:v>43.727305</c:v>
                </c:pt>
                <c:pt idx="480">
                  <c:v>43.72730400000001</c:v>
                </c:pt>
                <c:pt idx="481">
                  <c:v>43.72730325000001</c:v>
                </c:pt>
                <c:pt idx="482">
                  <c:v>43.72730227</c:v>
                </c:pt>
                <c:pt idx="483">
                  <c:v>43.72730127</c:v>
                </c:pt>
                <c:pt idx="484">
                  <c:v>43.72730057</c:v>
                </c:pt>
                <c:pt idx="485">
                  <c:v>43.72729975</c:v>
                </c:pt>
                <c:pt idx="486">
                  <c:v>43.72729892</c:v>
                </c:pt>
                <c:pt idx="487">
                  <c:v>43.72729838</c:v>
                </c:pt>
                <c:pt idx="488">
                  <c:v>43.72729738</c:v>
                </c:pt>
                <c:pt idx="489">
                  <c:v>43.727297</c:v>
                </c:pt>
                <c:pt idx="490">
                  <c:v>43.7272965</c:v>
                </c:pt>
                <c:pt idx="491">
                  <c:v>43.72729617</c:v>
                </c:pt>
                <c:pt idx="492">
                  <c:v>43.72729567</c:v>
                </c:pt>
                <c:pt idx="493">
                  <c:v>43.72729533</c:v>
                </c:pt>
                <c:pt idx="494">
                  <c:v>43.727295</c:v>
                </c:pt>
                <c:pt idx="495">
                  <c:v>43.72729467</c:v>
                </c:pt>
                <c:pt idx="496">
                  <c:v>43.72729422</c:v>
                </c:pt>
                <c:pt idx="497">
                  <c:v>43.72729387</c:v>
                </c:pt>
                <c:pt idx="498">
                  <c:v>43.72729368</c:v>
                </c:pt>
                <c:pt idx="499">
                  <c:v>43.72729367</c:v>
                </c:pt>
                <c:pt idx="500">
                  <c:v>43.72729352</c:v>
                </c:pt>
                <c:pt idx="501">
                  <c:v>43.7272932</c:v>
                </c:pt>
                <c:pt idx="502">
                  <c:v>43.72729287</c:v>
                </c:pt>
                <c:pt idx="503">
                  <c:v>43.72729243</c:v>
                </c:pt>
                <c:pt idx="504">
                  <c:v>43.7272922</c:v>
                </c:pt>
                <c:pt idx="505">
                  <c:v>43.7272923</c:v>
                </c:pt>
                <c:pt idx="506">
                  <c:v>43.72729233</c:v>
                </c:pt>
                <c:pt idx="507">
                  <c:v>43.7272922</c:v>
                </c:pt>
                <c:pt idx="508">
                  <c:v>43.72729217</c:v>
                </c:pt>
                <c:pt idx="509">
                  <c:v>43.72729203</c:v>
                </c:pt>
                <c:pt idx="510">
                  <c:v>43.72729213</c:v>
                </c:pt>
                <c:pt idx="511">
                  <c:v>43.72729203</c:v>
                </c:pt>
                <c:pt idx="512">
                  <c:v>43.72729212</c:v>
                </c:pt>
                <c:pt idx="513">
                  <c:v>43.72729228</c:v>
                </c:pt>
                <c:pt idx="514">
                  <c:v>43.72729222</c:v>
                </c:pt>
                <c:pt idx="515">
                  <c:v>43.72729217</c:v>
                </c:pt>
                <c:pt idx="516">
                  <c:v>43.72729205</c:v>
                </c:pt>
                <c:pt idx="517">
                  <c:v>43.7272917</c:v>
                </c:pt>
                <c:pt idx="518">
                  <c:v>43.72729167</c:v>
                </c:pt>
                <c:pt idx="519">
                  <c:v>43.72729167</c:v>
                </c:pt>
                <c:pt idx="520">
                  <c:v>43.72729167</c:v>
                </c:pt>
                <c:pt idx="521">
                  <c:v>43.72729155</c:v>
                </c:pt>
                <c:pt idx="522">
                  <c:v>43.72729138</c:v>
                </c:pt>
                <c:pt idx="523">
                  <c:v>43.72729133</c:v>
                </c:pt>
                <c:pt idx="524">
                  <c:v>43.7272911</c:v>
                </c:pt>
                <c:pt idx="525">
                  <c:v>43.7272909</c:v>
                </c:pt>
                <c:pt idx="526">
                  <c:v>43.72729073</c:v>
                </c:pt>
                <c:pt idx="527">
                  <c:v>43.72729057</c:v>
                </c:pt>
                <c:pt idx="528">
                  <c:v>43.7272905</c:v>
                </c:pt>
                <c:pt idx="529">
                  <c:v>43.72729042</c:v>
                </c:pt>
                <c:pt idx="530">
                  <c:v>43.72729017</c:v>
                </c:pt>
                <c:pt idx="531">
                  <c:v>43.72729000000001</c:v>
                </c:pt>
                <c:pt idx="532">
                  <c:v>43.72729000000001</c:v>
                </c:pt>
                <c:pt idx="533">
                  <c:v>43.72728993</c:v>
                </c:pt>
                <c:pt idx="534">
                  <c:v>43.72728983</c:v>
                </c:pt>
                <c:pt idx="535">
                  <c:v>43.7272899</c:v>
                </c:pt>
                <c:pt idx="536">
                  <c:v>43.72728993</c:v>
                </c:pt>
                <c:pt idx="537">
                  <c:v>43.72728983</c:v>
                </c:pt>
                <c:pt idx="538">
                  <c:v>43.72728983</c:v>
                </c:pt>
                <c:pt idx="539">
                  <c:v>43.7272899</c:v>
                </c:pt>
                <c:pt idx="540">
                  <c:v>43.72729007</c:v>
                </c:pt>
                <c:pt idx="541">
                  <c:v>43.72729022</c:v>
                </c:pt>
                <c:pt idx="542">
                  <c:v>43.72729038</c:v>
                </c:pt>
                <c:pt idx="543">
                  <c:v>43.72729055000001</c:v>
                </c:pt>
                <c:pt idx="544">
                  <c:v>43.72729072</c:v>
                </c:pt>
                <c:pt idx="545">
                  <c:v>43.72729093</c:v>
                </c:pt>
                <c:pt idx="546">
                  <c:v>43.72729132</c:v>
                </c:pt>
                <c:pt idx="547">
                  <c:v>43.72729177</c:v>
                </c:pt>
                <c:pt idx="548">
                  <c:v>43.72729203</c:v>
                </c:pt>
                <c:pt idx="549">
                  <c:v>43.7272922</c:v>
                </c:pt>
                <c:pt idx="550">
                  <c:v>43.72729237</c:v>
                </c:pt>
                <c:pt idx="551">
                  <c:v>43.72729257</c:v>
                </c:pt>
                <c:pt idx="552">
                  <c:v>43.72729283</c:v>
                </c:pt>
                <c:pt idx="553">
                  <c:v>43.72729283</c:v>
                </c:pt>
                <c:pt idx="554">
                  <c:v>43.7272928</c:v>
                </c:pt>
                <c:pt idx="555">
                  <c:v>43.72729263</c:v>
                </c:pt>
                <c:pt idx="556">
                  <c:v>43.72729247</c:v>
                </c:pt>
                <c:pt idx="557">
                  <c:v>43.72729213</c:v>
                </c:pt>
                <c:pt idx="558">
                  <c:v>43.72729183</c:v>
                </c:pt>
                <c:pt idx="559">
                  <c:v>43.72729182</c:v>
                </c:pt>
                <c:pt idx="560">
                  <c:v>43.72729167</c:v>
                </c:pt>
                <c:pt idx="561">
                  <c:v>43.72729163</c:v>
                </c:pt>
                <c:pt idx="562">
                  <c:v>43.72729132</c:v>
                </c:pt>
                <c:pt idx="563">
                  <c:v>43.72729117</c:v>
                </c:pt>
                <c:pt idx="564">
                  <c:v>43.727291</c:v>
                </c:pt>
                <c:pt idx="565">
                  <c:v>43.727291</c:v>
                </c:pt>
                <c:pt idx="566">
                  <c:v>43.72729083</c:v>
                </c:pt>
                <c:pt idx="567">
                  <c:v>43.72729067</c:v>
                </c:pt>
                <c:pt idx="568">
                  <c:v>43.7272905</c:v>
                </c:pt>
                <c:pt idx="569">
                  <c:v>43.72729033</c:v>
                </c:pt>
                <c:pt idx="570">
                  <c:v>43.72729033</c:v>
                </c:pt>
                <c:pt idx="571">
                  <c:v>43.7272905</c:v>
                </c:pt>
                <c:pt idx="572">
                  <c:v>43.72729035000001</c:v>
                </c:pt>
                <c:pt idx="573">
                  <c:v>43.72729048</c:v>
                </c:pt>
                <c:pt idx="574">
                  <c:v>43.7272905</c:v>
                </c:pt>
                <c:pt idx="575">
                  <c:v>43.7272905</c:v>
                </c:pt>
                <c:pt idx="576">
                  <c:v>43.7272906</c:v>
                </c:pt>
                <c:pt idx="577">
                  <c:v>43.72729067</c:v>
                </c:pt>
                <c:pt idx="578">
                  <c:v>43.72729087</c:v>
                </c:pt>
                <c:pt idx="579">
                  <c:v>43.72729108</c:v>
                </c:pt>
                <c:pt idx="580">
                  <c:v>43.72729117</c:v>
                </c:pt>
                <c:pt idx="581">
                  <c:v>43.72729125</c:v>
                </c:pt>
                <c:pt idx="582">
                  <c:v>43.72729133</c:v>
                </c:pt>
                <c:pt idx="583">
                  <c:v>43.72729142</c:v>
                </c:pt>
                <c:pt idx="584">
                  <c:v>43.72729167</c:v>
                </c:pt>
                <c:pt idx="585">
                  <c:v>43.72729183</c:v>
                </c:pt>
                <c:pt idx="586">
                  <c:v>43.72729192</c:v>
                </c:pt>
                <c:pt idx="587">
                  <c:v>43.727292</c:v>
                </c:pt>
                <c:pt idx="588">
                  <c:v>43.727292</c:v>
                </c:pt>
                <c:pt idx="589">
                  <c:v>43.72729205</c:v>
                </c:pt>
                <c:pt idx="590">
                  <c:v>43.72729222</c:v>
                </c:pt>
                <c:pt idx="591">
                  <c:v>43.72729243</c:v>
                </c:pt>
                <c:pt idx="592">
                  <c:v>43.72729277</c:v>
                </c:pt>
                <c:pt idx="593">
                  <c:v>43.72729315</c:v>
                </c:pt>
                <c:pt idx="594">
                  <c:v>43.7272937</c:v>
                </c:pt>
                <c:pt idx="595">
                  <c:v>43.72729427</c:v>
                </c:pt>
                <c:pt idx="596">
                  <c:v>43.72729473</c:v>
                </c:pt>
                <c:pt idx="597">
                  <c:v>43.7272953</c:v>
                </c:pt>
                <c:pt idx="598">
                  <c:v>43.72729572</c:v>
                </c:pt>
                <c:pt idx="599">
                  <c:v>43.7272961</c:v>
                </c:pt>
                <c:pt idx="600">
                  <c:v>43.72729653</c:v>
                </c:pt>
                <c:pt idx="601">
                  <c:v>43.72729672</c:v>
                </c:pt>
                <c:pt idx="602">
                  <c:v>43.72729722</c:v>
                </c:pt>
                <c:pt idx="603">
                  <c:v>43.7272977</c:v>
                </c:pt>
                <c:pt idx="604">
                  <c:v>43.72729802</c:v>
                </c:pt>
                <c:pt idx="605">
                  <c:v>43.72729817</c:v>
                </c:pt>
                <c:pt idx="606">
                  <c:v>43.72729817</c:v>
                </c:pt>
                <c:pt idx="607">
                  <c:v>43.72729817</c:v>
                </c:pt>
                <c:pt idx="608">
                  <c:v>43.72729815</c:v>
                </c:pt>
                <c:pt idx="609">
                  <c:v>43.727298</c:v>
                </c:pt>
                <c:pt idx="610">
                  <c:v>43.7272979</c:v>
                </c:pt>
                <c:pt idx="611">
                  <c:v>43.72729763</c:v>
                </c:pt>
                <c:pt idx="612">
                  <c:v>43.7272972</c:v>
                </c:pt>
                <c:pt idx="613">
                  <c:v>43.7272968</c:v>
                </c:pt>
                <c:pt idx="614">
                  <c:v>43.7272964</c:v>
                </c:pt>
                <c:pt idx="615">
                  <c:v>43.72729607</c:v>
                </c:pt>
                <c:pt idx="616">
                  <c:v>43.72729573</c:v>
                </c:pt>
                <c:pt idx="617">
                  <c:v>43.72729545</c:v>
                </c:pt>
                <c:pt idx="618">
                  <c:v>43.7272953</c:v>
                </c:pt>
                <c:pt idx="619">
                  <c:v>43.72729513</c:v>
                </c:pt>
                <c:pt idx="620">
                  <c:v>43.72729497</c:v>
                </c:pt>
                <c:pt idx="621">
                  <c:v>43.72729477</c:v>
                </c:pt>
                <c:pt idx="622">
                  <c:v>43.72729443</c:v>
                </c:pt>
                <c:pt idx="623">
                  <c:v>43.72729417</c:v>
                </c:pt>
                <c:pt idx="624">
                  <c:v>43.72729417</c:v>
                </c:pt>
                <c:pt idx="625">
                  <c:v>43.72729418</c:v>
                </c:pt>
                <c:pt idx="626">
                  <c:v>43.72729433</c:v>
                </c:pt>
                <c:pt idx="627">
                  <c:v>43.72729433</c:v>
                </c:pt>
                <c:pt idx="628">
                  <c:v>43.72729433</c:v>
                </c:pt>
                <c:pt idx="629">
                  <c:v>43.7272943</c:v>
                </c:pt>
                <c:pt idx="630">
                  <c:v>43.72729398</c:v>
                </c:pt>
                <c:pt idx="631">
                  <c:v>43.72729382</c:v>
                </c:pt>
                <c:pt idx="632">
                  <c:v>43.72729363</c:v>
                </c:pt>
                <c:pt idx="633">
                  <c:v>43.72729333</c:v>
                </c:pt>
                <c:pt idx="634">
                  <c:v>43.727293</c:v>
                </c:pt>
                <c:pt idx="635">
                  <c:v>43.727293</c:v>
                </c:pt>
                <c:pt idx="636">
                  <c:v>43.727293</c:v>
                </c:pt>
                <c:pt idx="637">
                  <c:v>43.72729333</c:v>
                </c:pt>
                <c:pt idx="638">
                  <c:v>43.7272935</c:v>
                </c:pt>
                <c:pt idx="639">
                  <c:v>43.72729367</c:v>
                </c:pt>
                <c:pt idx="640">
                  <c:v>43.72729367</c:v>
                </c:pt>
                <c:pt idx="641">
                  <c:v>43.72729383</c:v>
                </c:pt>
                <c:pt idx="642">
                  <c:v>43.72729398</c:v>
                </c:pt>
                <c:pt idx="643">
                  <c:v>43.7272937</c:v>
                </c:pt>
                <c:pt idx="644">
                  <c:v>43.72729352</c:v>
                </c:pt>
                <c:pt idx="645">
                  <c:v>43.7272935</c:v>
                </c:pt>
                <c:pt idx="646">
                  <c:v>43.72729335000001</c:v>
                </c:pt>
                <c:pt idx="647">
                  <c:v>43.72729303</c:v>
                </c:pt>
                <c:pt idx="648">
                  <c:v>43.72729315</c:v>
                </c:pt>
                <c:pt idx="649">
                  <c:v>43.72729332</c:v>
                </c:pt>
                <c:pt idx="650">
                  <c:v>43.7272932</c:v>
                </c:pt>
                <c:pt idx="651">
                  <c:v>43.72729303</c:v>
                </c:pt>
                <c:pt idx="652">
                  <c:v>43.72729287</c:v>
                </c:pt>
                <c:pt idx="653">
                  <c:v>43.72729257</c:v>
                </c:pt>
                <c:pt idx="654">
                  <c:v>43.7272921</c:v>
                </c:pt>
                <c:pt idx="655">
                  <c:v>43.72729147</c:v>
                </c:pt>
                <c:pt idx="656">
                  <c:v>43.72728987</c:v>
                </c:pt>
                <c:pt idx="657">
                  <c:v>43.72728923</c:v>
                </c:pt>
                <c:pt idx="658">
                  <c:v>43.727288</c:v>
                </c:pt>
                <c:pt idx="659">
                  <c:v>43.72728715</c:v>
                </c:pt>
                <c:pt idx="660">
                  <c:v>43.72728712</c:v>
                </c:pt>
                <c:pt idx="661">
                  <c:v>43.7272874</c:v>
                </c:pt>
                <c:pt idx="662">
                  <c:v>43.7272875</c:v>
                </c:pt>
                <c:pt idx="663">
                  <c:v>43.7272875</c:v>
                </c:pt>
                <c:pt idx="664">
                  <c:v>43.72728742</c:v>
                </c:pt>
                <c:pt idx="665">
                  <c:v>43.72728713</c:v>
                </c:pt>
                <c:pt idx="666">
                  <c:v>43.72728657</c:v>
                </c:pt>
                <c:pt idx="667">
                  <c:v>43.72728637</c:v>
                </c:pt>
                <c:pt idx="668">
                  <c:v>43.72728587</c:v>
                </c:pt>
                <c:pt idx="669">
                  <c:v>43.72728135000001</c:v>
                </c:pt>
                <c:pt idx="670">
                  <c:v>43.72727215000001</c:v>
                </c:pt>
                <c:pt idx="671">
                  <c:v>43.72725475</c:v>
                </c:pt>
                <c:pt idx="672">
                  <c:v>43.72722612</c:v>
                </c:pt>
                <c:pt idx="673">
                  <c:v>43.7271869</c:v>
                </c:pt>
                <c:pt idx="674">
                  <c:v>43.72713965000001</c:v>
                </c:pt>
                <c:pt idx="675">
                  <c:v>43.72708358</c:v>
                </c:pt>
                <c:pt idx="676">
                  <c:v>43.72701862</c:v>
                </c:pt>
                <c:pt idx="677">
                  <c:v>43.72694573</c:v>
                </c:pt>
                <c:pt idx="678">
                  <c:v>43.7268658</c:v>
                </c:pt>
                <c:pt idx="679">
                  <c:v>43.72678000000001</c:v>
                </c:pt>
                <c:pt idx="680">
                  <c:v>43.7266894</c:v>
                </c:pt>
                <c:pt idx="681">
                  <c:v>43.72659412</c:v>
                </c:pt>
                <c:pt idx="682">
                  <c:v>43.72649572</c:v>
                </c:pt>
                <c:pt idx="683">
                  <c:v>43.72639422</c:v>
                </c:pt>
                <c:pt idx="684">
                  <c:v>43.72629035000001</c:v>
                </c:pt>
                <c:pt idx="685">
                  <c:v>43.7261851</c:v>
                </c:pt>
                <c:pt idx="686">
                  <c:v>43.72607853</c:v>
                </c:pt>
                <c:pt idx="687">
                  <c:v>43.7259725</c:v>
                </c:pt>
                <c:pt idx="688">
                  <c:v>43.72586558</c:v>
                </c:pt>
                <c:pt idx="689">
                  <c:v>43.72575687</c:v>
                </c:pt>
                <c:pt idx="690">
                  <c:v>43.7256475</c:v>
                </c:pt>
                <c:pt idx="691">
                  <c:v>43.72553658000001</c:v>
                </c:pt>
                <c:pt idx="692">
                  <c:v>43.72542462</c:v>
                </c:pt>
                <c:pt idx="693">
                  <c:v>43.72531133</c:v>
                </c:pt>
                <c:pt idx="694">
                  <c:v>43.72519665</c:v>
                </c:pt>
                <c:pt idx="695">
                  <c:v>43.72508058</c:v>
                </c:pt>
                <c:pt idx="696">
                  <c:v>43.72496487</c:v>
                </c:pt>
                <c:pt idx="697">
                  <c:v>43.72484752</c:v>
                </c:pt>
                <c:pt idx="698">
                  <c:v>43.72473</c:v>
                </c:pt>
                <c:pt idx="699">
                  <c:v>43.72461175</c:v>
                </c:pt>
                <c:pt idx="700">
                  <c:v>43.7245093</c:v>
                </c:pt>
                <c:pt idx="701">
                  <c:v>43.72440048</c:v>
                </c:pt>
                <c:pt idx="702">
                  <c:v>43.72427252</c:v>
                </c:pt>
                <c:pt idx="703">
                  <c:v>43.72414182</c:v>
                </c:pt>
                <c:pt idx="704">
                  <c:v>43.72398955000001</c:v>
                </c:pt>
                <c:pt idx="705">
                  <c:v>43.72383192</c:v>
                </c:pt>
                <c:pt idx="706">
                  <c:v>43.72369498</c:v>
                </c:pt>
                <c:pt idx="707">
                  <c:v>43.7236172</c:v>
                </c:pt>
                <c:pt idx="708">
                  <c:v>43.72350942</c:v>
                </c:pt>
                <c:pt idx="709">
                  <c:v>43.72338368</c:v>
                </c:pt>
                <c:pt idx="710">
                  <c:v>43.72326488</c:v>
                </c:pt>
                <c:pt idx="711">
                  <c:v>43.72314627</c:v>
                </c:pt>
                <c:pt idx="712">
                  <c:v>43.72302537</c:v>
                </c:pt>
                <c:pt idx="713">
                  <c:v>43.7229028</c:v>
                </c:pt>
                <c:pt idx="714">
                  <c:v>43.72277872</c:v>
                </c:pt>
                <c:pt idx="715">
                  <c:v>43.72265428</c:v>
                </c:pt>
                <c:pt idx="716">
                  <c:v>43.72252805</c:v>
                </c:pt>
                <c:pt idx="717">
                  <c:v>43.72240073</c:v>
                </c:pt>
                <c:pt idx="718">
                  <c:v>43.72227343</c:v>
                </c:pt>
                <c:pt idx="719">
                  <c:v>43.72214522</c:v>
                </c:pt>
                <c:pt idx="720">
                  <c:v>43.72201557</c:v>
                </c:pt>
                <c:pt idx="721">
                  <c:v>43.72188463</c:v>
                </c:pt>
                <c:pt idx="722">
                  <c:v>43.72175332</c:v>
                </c:pt>
                <c:pt idx="723">
                  <c:v>43.72162213</c:v>
                </c:pt>
                <c:pt idx="724">
                  <c:v>43.72148982</c:v>
                </c:pt>
                <c:pt idx="725">
                  <c:v>43.7213561</c:v>
                </c:pt>
                <c:pt idx="726">
                  <c:v>43.72122373</c:v>
                </c:pt>
                <c:pt idx="727">
                  <c:v>43.72109358</c:v>
                </c:pt>
                <c:pt idx="728">
                  <c:v>43.72096697</c:v>
                </c:pt>
                <c:pt idx="729">
                  <c:v>43.7208444</c:v>
                </c:pt>
                <c:pt idx="730">
                  <c:v>43.72072572</c:v>
                </c:pt>
                <c:pt idx="731">
                  <c:v>43.72060995000001</c:v>
                </c:pt>
                <c:pt idx="732">
                  <c:v>43.72049492</c:v>
                </c:pt>
                <c:pt idx="733">
                  <c:v>43.72038003</c:v>
                </c:pt>
                <c:pt idx="734">
                  <c:v>43.72026582</c:v>
                </c:pt>
                <c:pt idx="735">
                  <c:v>43.72015215000001</c:v>
                </c:pt>
                <c:pt idx="736">
                  <c:v>43.72003855000001</c:v>
                </c:pt>
                <c:pt idx="737">
                  <c:v>43.71992387</c:v>
                </c:pt>
                <c:pt idx="738">
                  <c:v>43.71980812</c:v>
                </c:pt>
                <c:pt idx="739">
                  <c:v>43.71969048</c:v>
                </c:pt>
                <c:pt idx="740">
                  <c:v>43.71957127</c:v>
                </c:pt>
                <c:pt idx="741">
                  <c:v>43.71945067</c:v>
                </c:pt>
                <c:pt idx="742">
                  <c:v>43.71932683</c:v>
                </c:pt>
                <c:pt idx="743">
                  <c:v>43.71920105</c:v>
                </c:pt>
                <c:pt idx="744">
                  <c:v>43.71907343</c:v>
                </c:pt>
                <c:pt idx="745">
                  <c:v>43.71894547</c:v>
                </c:pt>
                <c:pt idx="746">
                  <c:v>43.71881647</c:v>
                </c:pt>
                <c:pt idx="747">
                  <c:v>43.71868642</c:v>
                </c:pt>
                <c:pt idx="748">
                  <c:v>43.71855685000001</c:v>
                </c:pt>
                <c:pt idx="749">
                  <c:v>43.71842867</c:v>
                </c:pt>
                <c:pt idx="750">
                  <c:v>43.71830240000001</c:v>
                </c:pt>
                <c:pt idx="751">
                  <c:v>43.71817733</c:v>
                </c:pt>
                <c:pt idx="752">
                  <c:v>43.71805418</c:v>
                </c:pt>
                <c:pt idx="753">
                  <c:v>43.71793198</c:v>
                </c:pt>
                <c:pt idx="754">
                  <c:v>43.71781233</c:v>
                </c:pt>
                <c:pt idx="755">
                  <c:v>43.71769723</c:v>
                </c:pt>
                <c:pt idx="756">
                  <c:v>43.71759032</c:v>
                </c:pt>
                <c:pt idx="757">
                  <c:v>43.7174734</c:v>
                </c:pt>
                <c:pt idx="758">
                  <c:v>43.71735633</c:v>
                </c:pt>
                <c:pt idx="759">
                  <c:v>43.71723945</c:v>
                </c:pt>
                <c:pt idx="760">
                  <c:v>43.71712163</c:v>
                </c:pt>
                <c:pt idx="761">
                  <c:v>43.71700353</c:v>
                </c:pt>
                <c:pt idx="762">
                  <c:v>43.71688535000001</c:v>
                </c:pt>
                <c:pt idx="763">
                  <c:v>43.71676707</c:v>
                </c:pt>
                <c:pt idx="764">
                  <c:v>43.71664782</c:v>
                </c:pt>
                <c:pt idx="765">
                  <c:v>43.71652677</c:v>
                </c:pt>
                <c:pt idx="766">
                  <c:v>43.71640352</c:v>
                </c:pt>
                <c:pt idx="767">
                  <c:v>43.71627788</c:v>
                </c:pt>
                <c:pt idx="768">
                  <c:v>43.71615033</c:v>
                </c:pt>
                <c:pt idx="769">
                  <c:v>43.71602295</c:v>
                </c:pt>
                <c:pt idx="770">
                  <c:v>43.71589382</c:v>
                </c:pt>
                <c:pt idx="771">
                  <c:v>43.71576468</c:v>
                </c:pt>
                <c:pt idx="772">
                  <c:v>43.71563542</c:v>
                </c:pt>
                <c:pt idx="773">
                  <c:v>43.7155049</c:v>
                </c:pt>
                <c:pt idx="774">
                  <c:v>43.71537478</c:v>
                </c:pt>
                <c:pt idx="775">
                  <c:v>43.71524403</c:v>
                </c:pt>
                <c:pt idx="776">
                  <c:v>43.7151125</c:v>
                </c:pt>
                <c:pt idx="777">
                  <c:v>43.71498156999999</c:v>
                </c:pt>
                <c:pt idx="778">
                  <c:v>43.7148518</c:v>
                </c:pt>
                <c:pt idx="779">
                  <c:v>43.71472193</c:v>
                </c:pt>
                <c:pt idx="780">
                  <c:v>43.71459247</c:v>
                </c:pt>
                <c:pt idx="781">
                  <c:v>43.71446473</c:v>
                </c:pt>
                <c:pt idx="782">
                  <c:v>43.7143389</c:v>
                </c:pt>
                <c:pt idx="783">
                  <c:v>43.71421443</c:v>
                </c:pt>
                <c:pt idx="784">
                  <c:v>43.71409155</c:v>
                </c:pt>
                <c:pt idx="785">
                  <c:v>43.71397067</c:v>
                </c:pt>
                <c:pt idx="786">
                  <c:v>43.71385103</c:v>
                </c:pt>
                <c:pt idx="787">
                  <c:v>43.71373253</c:v>
                </c:pt>
                <c:pt idx="788">
                  <c:v>43.71361455</c:v>
                </c:pt>
                <c:pt idx="789">
                  <c:v>43.71349663</c:v>
                </c:pt>
                <c:pt idx="790">
                  <c:v>43.71337848</c:v>
                </c:pt>
                <c:pt idx="791">
                  <c:v>43.71326048</c:v>
                </c:pt>
                <c:pt idx="792">
                  <c:v>43.7131421</c:v>
                </c:pt>
                <c:pt idx="793">
                  <c:v>43.71302388</c:v>
                </c:pt>
                <c:pt idx="794">
                  <c:v>43.71290482</c:v>
                </c:pt>
                <c:pt idx="795">
                  <c:v>43.71278492</c:v>
                </c:pt>
                <c:pt idx="796">
                  <c:v>43.71266577</c:v>
                </c:pt>
                <c:pt idx="797">
                  <c:v>43.71254828</c:v>
                </c:pt>
                <c:pt idx="798">
                  <c:v>43.71243227</c:v>
                </c:pt>
                <c:pt idx="799">
                  <c:v>43.71231787</c:v>
                </c:pt>
                <c:pt idx="800">
                  <c:v>43.71220493</c:v>
                </c:pt>
                <c:pt idx="801">
                  <c:v>43.71209307</c:v>
                </c:pt>
                <c:pt idx="802">
                  <c:v>43.71198267</c:v>
                </c:pt>
                <c:pt idx="803">
                  <c:v>43.71187392</c:v>
                </c:pt>
                <c:pt idx="804">
                  <c:v>43.71176416999999</c:v>
                </c:pt>
                <c:pt idx="805">
                  <c:v>43.71165363</c:v>
                </c:pt>
                <c:pt idx="806">
                  <c:v>43.71154333</c:v>
                </c:pt>
                <c:pt idx="807">
                  <c:v>43.71143155</c:v>
                </c:pt>
                <c:pt idx="808">
                  <c:v>43.7113189</c:v>
                </c:pt>
                <c:pt idx="809">
                  <c:v>43.71120465</c:v>
                </c:pt>
                <c:pt idx="810">
                  <c:v>43.71109025000001</c:v>
                </c:pt>
                <c:pt idx="811">
                  <c:v>43.71097965000001</c:v>
                </c:pt>
                <c:pt idx="812">
                  <c:v>43.71087288</c:v>
                </c:pt>
                <c:pt idx="813">
                  <c:v>43.71077225000001</c:v>
                </c:pt>
                <c:pt idx="814">
                  <c:v>43.71067828</c:v>
                </c:pt>
                <c:pt idx="815">
                  <c:v>43.71059107</c:v>
                </c:pt>
                <c:pt idx="816">
                  <c:v>43.71050778</c:v>
                </c:pt>
                <c:pt idx="817">
                  <c:v>43.71042893</c:v>
                </c:pt>
                <c:pt idx="818">
                  <c:v>43.71035528</c:v>
                </c:pt>
                <c:pt idx="819">
                  <c:v>43.71028553</c:v>
                </c:pt>
                <c:pt idx="820">
                  <c:v>43.71022088</c:v>
                </c:pt>
                <c:pt idx="821">
                  <c:v>43.71016087</c:v>
                </c:pt>
                <c:pt idx="822">
                  <c:v>43.7101011</c:v>
                </c:pt>
                <c:pt idx="823">
                  <c:v>43.71004128</c:v>
                </c:pt>
                <c:pt idx="824">
                  <c:v>43.7099813</c:v>
                </c:pt>
                <c:pt idx="825">
                  <c:v>43.70991993</c:v>
                </c:pt>
                <c:pt idx="826">
                  <c:v>43.70985565</c:v>
                </c:pt>
                <c:pt idx="827">
                  <c:v>43.70978847</c:v>
                </c:pt>
                <c:pt idx="828">
                  <c:v>43.70971818</c:v>
                </c:pt>
                <c:pt idx="829">
                  <c:v>43.7096438</c:v>
                </c:pt>
                <c:pt idx="830">
                  <c:v>43.70956667</c:v>
                </c:pt>
                <c:pt idx="831">
                  <c:v>43.70948695000001</c:v>
                </c:pt>
                <c:pt idx="832">
                  <c:v>43.70940603</c:v>
                </c:pt>
                <c:pt idx="833">
                  <c:v>43.70932137</c:v>
                </c:pt>
                <c:pt idx="834">
                  <c:v>43.70923355</c:v>
                </c:pt>
                <c:pt idx="835">
                  <c:v>43.70914265000001</c:v>
                </c:pt>
                <c:pt idx="836">
                  <c:v>43.70905043</c:v>
                </c:pt>
                <c:pt idx="837">
                  <c:v>43.70895735000001</c:v>
                </c:pt>
                <c:pt idx="838">
                  <c:v>43.70886073</c:v>
                </c:pt>
                <c:pt idx="839">
                  <c:v>43.70876085000001</c:v>
                </c:pt>
                <c:pt idx="840">
                  <c:v>43.70865878</c:v>
                </c:pt>
                <c:pt idx="841">
                  <c:v>43.70855477</c:v>
                </c:pt>
                <c:pt idx="842">
                  <c:v>43.70845048</c:v>
                </c:pt>
                <c:pt idx="843">
                  <c:v>43.70834728</c:v>
                </c:pt>
                <c:pt idx="844">
                  <c:v>43.70825035</c:v>
                </c:pt>
                <c:pt idx="845">
                  <c:v>43.70816163</c:v>
                </c:pt>
                <c:pt idx="846">
                  <c:v>43.70807837</c:v>
                </c:pt>
                <c:pt idx="847">
                  <c:v>43.70799943</c:v>
                </c:pt>
                <c:pt idx="848">
                  <c:v>43.70792585</c:v>
                </c:pt>
                <c:pt idx="849">
                  <c:v>43.70785082</c:v>
                </c:pt>
                <c:pt idx="850">
                  <c:v>43.70777475000001</c:v>
                </c:pt>
                <c:pt idx="851">
                  <c:v>43.7076969</c:v>
                </c:pt>
                <c:pt idx="852">
                  <c:v>43.70761648</c:v>
                </c:pt>
                <c:pt idx="853">
                  <c:v>43.70753322</c:v>
                </c:pt>
                <c:pt idx="854">
                  <c:v>43.70744643</c:v>
                </c:pt>
                <c:pt idx="855">
                  <c:v>43.7073559</c:v>
                </c:pt>
                <c:pt idx="856">
                  <c:v>43.70726253</c:v>
                </c:pt>
                <c:pt idx="857">
                  <c:v>43.7071692</c:v>
                </c:pt>
                <c:pt idx="858">
                  <c:v>43.70707638</c:v>
                </c:pt>
                <c:pt idx="859">
                  <c:v>43.70698452</c:v>
                </c:pt>
                <c:pt idx="860">
                  <c:v>43.70689777</c:v>
                </c:pt>
                <c:pt idx="861">
                  <c:v>43.70681488</c:v>
                </c:pt>
                <c:pt idx="862">
                  <c:v>43.70673445000001</c:v>
                </c:pt>
                <c:pt idx="863">
                  <c:v>43.70665558</c:v>
                </c:pt>
                <c:pt idx="864">
                  <c:v>43.70661777</c:v>
                </c:pt>
                <c:pt idx="865">
                  <c:v>43.70659240000001</c:v>
                </c:pt>
                <c:pt idx="866">
                  <c:v>43.70650533</c:v>
                </c:pt>
                <c:pt idx="867">
                  <c:v>43.70641213</c:v>
                </c:pt>
                <c:pt idx="868">
                  <c:v>43.70631422</c:v>
                </c:pt>
                <c:pt idx="869">
                  <c:v>43.70621323</c:v>
                </c:pt>
                <c:pt idx="870">
                  <c:v>43.70611165000001</c:v>
                </c:pt>
                <c:pt idx="871">
                  <c:v>43.70601077</c:v>
                </c:pt>
                <c:pt idx="872">
                  <c:v>43.70591853</c:v>
                </c:pt>
                <c:pt idx="873">
                  <c:v>43.7058295</c:v>
                </c:pt>
                <c:pt idx="874">
                  <c:v>43.70573457</c:v>
                </c:pt>
                <c:pt idx="875">
                  <c:v>43.70559868</c:v>
                </c:pt>
                <c:pt idx="876">
                  <c:v>43.70543128</c:v>
                </c:pt>
                <c:pt idx="877">
                  <c:v>43.70531217</c:v>
                </c:pt>
                <c:pt idx="878">
                  <c:v>43.70522673</c:v>
                </c:pt>
                <c:pt idx="879">
                  <c:v>43.70514303</c:v>
                </c:pt>
                <c:pt idx="880">
                  <c:v>43.70506003</c:v>
                </c:pt>
                <c:pt idx="881">
                  <c:v>43.70498392</c:v>
                </c:pt>
                <c:pt idx="882">
                  <c:v>43.7049158</c:v>
                </c:pt>
                <c:pt idx="883">
                  <c:v>43.70485847</c:v>
                </c:pt>
                <c:pt idx="884">
                  <c:v>43.70480855</c:v>
                </c:pt>
                <c:pt idx="885">
                  <c:v>43.70477153</c:v>
                </c:pt>
                <c:pt idx="886">
                  <c:v>43.70475058</c:v>
                </c:pt>
                <c:pt idx="887">
                  <c:v>43.70474242</c:v>
                </c:pt>
                <c:pt idx="888">
                  <c:v>43.70473593</c:v>
                </c:pt>
                <c:pt idx="889">
                  <c:v>43.70473813</c:v>
                </c:pt>
                <c:pt idx="890">
                  <c:v>43.70473818</c:v>
                </c:pt>
                <c:pt idx="891">
                  <c:v>43.7047361</c:v>
                </c:pt>
                <c:pt idx="892">
                  <c:v>43.70473643</c:v>
                </c:pt>
                <c:pt idx="893">
                  <c:v>43.70474592</c:v>
                </c:pt>
                <c:pt idx="894">
                  <c:v>43.70474983</c:v>
                </c:pt>
                <c:pt idx="895">
                  <c:v>43.70475123</c:v>
                </c:pt>
                <c:pt idx="896">
                  <c:v>43.7047497</c:v>
                </c:pt>
                <c:pt idx="897">
                  <c:v>43.704746</c:v>
                </c:pt>
                <c:pt idx="898">
                  <c:v>43.70473817</c:v>
                </c:pt>
                <c:pt idx="899">
                  <c:v>43.7047378</c:v>
                </c:pt>
              </c:numCache>
            </c:numRef>
          </c:yVal>
          <c:smooth val="0"/>
        </c:ser>
        <c:ser>
          <c:idx val="3"/>
          <c:order val="3"/>
          <c:tx>
            <c:v>01:45:00 - 01:59:59</c:v>
          </c:tx>
          <c:spPr>
            <a:ln w="25400" cap="rnd">
              <a:noFill/>
              <a:round/>
            </a:ln>
            <a:effectLst/>
          </c:spPr>
          <c:marker>
            <c:symbol val="circle"/>
            <c:size val="5"/>
            <c:spPr>
              <a:solidFill>
                <a:schemeClr val="accent4"/>
              </a:solidFill>
              <a:ln w="9525">
                <a:solidFill>
                  <a:schemeClr val="accent4"/>
                </a:solidFill>
              </a:ln>
              <a:effectLst/>
            </c:spPr>
          </c:marker>
          <c:xVal>
            <c:numRef>
              <c:f>'CRUISER2015_GPS_2015-07-29_GPRM'!$E$20702:$E$21601</c:f>
              <c:numCache>
                <c:formatCode>General</c:formatCode>
                <c:ptCount val="900"/>
                <c:pt idx="0">
                  <c:v>-79.39819082999999</c:v>
                </c:pt>
                <c:pt idx="1">
                  <c:v>-79.39819489999998</c:v>
                </c:pt>
                <c:pt idx="2">
                  <c:v>-79.39820075</c:v>
                </c:pt>
                <c:pt idx="3">
                  <c:v>-79.398206</c:v>
                </c:pt>
                <c:pt idx="4">
                  <c:v>-79.39820482</c:v>
                </c:pt>
                <c:pt idx="5">
                  <c:v>-79.39820167</c:v>
                </c:pt>
                <c:pt idx="6">
                  <c:v>-79.39819932999998</c:v>
                </c:pt>
                <c:pt idx="7">
                  <c:v>-79.39819747</c:v>
                </c:pt>
                <c:pt idx="8">
                  <c:v>-79.39819758</c:v>
                </c:pt>
                <c:pt idx="9">
                  <c:v>-79.39819952</c:v>
                </c:pt>
                <c:pt idx="10">
                  <c:v>-79.39820632999998</c:v>
                </c:pt>
                <c:pt idx="11">
                  <c:v>-79.398212</c:v>
                </c:pt>
                <c:pt idx="12">
                  <c:v>-79.39820756999998</c:v>
                </c:pt>
                <c:pt idx="13">
                  <c:v>-79.39820136999998</c:v>
                </c:pt>
                <c:pt idx="14">
                  <c:v>-79.39819301999998</c:v>
                </c:pt>
                <c:pt idx="15">
                  <c:v>-79.39817309999998</c:v>
                </c:pt>
                <c:pt idx="16">
                  <c:v>-79.39814911999999</c:v>
                </c:pt>
                <c:pt idx="17">
                  <c:v>-79.39813104999999</c:v>
                </c:pt>
                <c:pt idx="18">
                  <c:v>-79.3981179</c:v>
                </c:pt>
                <c:pt idx="19">
                  <c:v>-79.39810493</c:v>
                </c:pt>
                <c:pt idx="20">
                  <c:v>-79.39808698</c:v>
                </c:pt>
                <c:pt idx="21">
                  <c:v>-79.39806325</c:v>
                </c:pt>
                <c:pt idx="22">
                  <c:v>-79.39803772999998</c:v>
                </c:pt>
                <c:pt idx="23">
                  <c:v>-79.39800764999998</c:v>
                </c:pt>
                <c:pt idx="24">
                  <c:v>-79.39796732</c:v>
                </c:pt>
                <c:pt idx="25">
                  <c:v>-79.39792368</c:v>
                </c:pt>
                <c:pt idx="26">
                  <c:v>-79.39788236999999</c:v>
                </c:pt>
                <c:pt idx="27">
                  <c:v>-79.39784204999998</c:v>
                </c:pt>
                <c:pt idx="28">
                  <c:v>-79.39780111999997</c:v>
                </c:pt>
                <c:pt idx="29">
                  <c:v>-79.39776157999998</c:v>
                </c:pt>
                <c:pt idx="30">
                  <c:v>-79.3977231</c:v>
                </c:pt>
                <c:pt idx="31">
                  <c:v>-79.39768635</c:v>
                </c:pt>
                <c:pt idx="32">
                  <c:v>-79.39765187</c:v>
                </c:pt>
                <c:pt idx="33">
                  <c:v>-79.39761927</c:v>
                </c:pt>
                <c:pt idx="34">
                  <c:v>-79.39758607999998</c:v>
                </c:pt>
                <c:pt idx="35">
                  <c:v>-79.39755462</c:v>
                </c:pt>
                <c:pt idx="36">
                  <c:v>-79.39752357</c:v>
                </c:pt>
                <c:pt idx="37">
                  <c:v>-79.3974935</c:v>
                </c:pt>
                <c:pt idx="38">
                  <c:v>-79.3974642</c:v>
                </c:pt>
                <c:pt idx="39">
                  <c:v>-79.39743552999998</c:v>
                </c:pt>
                <c:pt idx="40">
                  <c:v>-79.3974075</c:v>
                </c:pt>
                <c:pt idx="41">
                  <c:v>-79.39737869999999</c:v>
                </c:pt>
                <c:pt idx="42">
                  <c:v>-79.39735052999998</c:v>
                </c:pt>
                <c:pt idx="43">
                  <c:v>-79.3973246</c:v>
                </c:pt>
                <c:pt idx="44">
                  <c:v>-79.39730011999997</c:v>
                </c:pt>
                <c:pt idx="45">
                  <c:v>-79.39727668</c:v>
                </c:pt>
                <c:pt idx="46">
                  <c:v>-79.39725308</c:v>
                </c:pt>
                <c:pt idx="47">
                  <c:v>-79.39722792</c:v>
                </c:pt>
                <c:pt idx="48">
                  <c:v>-79.3972009</c:v>
                </c:pt>
                <c:pt idx="49">
                  <c:v>-79.39717437999998</c:v>
                </c:pt>
                <c:pt idx="50">
                  <c:v>-79.39714811999997</c:v>
                </c:pt>
                <c:pt idx="51">
                  <c:v>-79.39711943</c:v>
                </c:pt>
                <c:pt idx="52">
                  <c:v>-79.39708729999998</c:v>
                </c:pt>
                <c:pt idx="53">
                  <c:v>-79.39706435</c:v>
                </c:pt>
                <c:pt idx="54">
                  <c:v>-79.39704284999999</c:v>
                </c:pt>
                <c:pt idx="55">
                  <c:v>-79.39701855</c:v>
                </c:pt>
                <c:pt idx="56">
                  <c:v>-79.39699338</c:v>
                </c:pt>
                <c:pt idx="57">
                  <c:v>-79.39696797</c:v>
                </c:pt>
                <c:pt idx="58">
                  <c:v>-79.39694131999997</c:v>
                </c:pt>
                <c:pt idx="59">
                  <c:v>-79.39691508</c:v>
                </c:pt>
                <c:pt idx="60">
                  <c:v>-79.39689204999999</c:v>
                </c:pt>
                <c:pt idx="61">
                  <c:v>-79.39686955</c:v>
                </c:pt>
                <c:pt idx="62">
                  <c:v>-79.39684719999997</c:v>
                </c:pt>
                <c:pt idx="63">
                  <c:v>-79.39682355</c:v>
                </c:pt>
                <c:pt idx="64">
                  <c:v>-79.39679592</c:v>
                </c:pt>
                <c:pt idx="65">
                  <c:v>-79.39676918</c:v>
                </c:pt>
                <c:pt idx="66">
                  <c:v>-79.39674934999998</c:v>
                </c:pt>
                <c:pt idx="67">
                  <c:v>-79.39672795</c:v>
                </c:pt>
                <c:pt idx="68">
                  <c:v>-79.39670756999999</c:v>
                </c:pt>
                <c:pt idx="69">
                  <c:v>-79.39668708</c:v>
                </c:pt>
                <c:pt idx="70">
                  <c:v>-79.39666423</c:v>
                </c:pt>
                <c:pt idx="71">
                  <c:v>-79.39664342</c:v>
                </c:pt>
                <c:pt idx="72">
                  <c:v>-79.39662077</c:v>
                </c:pt>
                <c:pt idx="73">
                  <c:v>-79.39660047</c:v>
                </c:pt>
                <c:pt idx="74">
                  <c:v>-79.39656827999998</c:v>
                </c:pt>
                <c:pt idx="75">
                  <c:v>-79.39652687999998</c:v>
                </c:pt>
                <c:pt idx="76">
                  <c:v>-79.39649432</c:v>
                </c:pt>
                <c:pt idx="77">
                  <c:v>-79.39646393</c:v>
                </c:pt>
                <c:pt idx="78">
                  <c:v>-79.39643388</c:v>
                </c:pt>
                <c:pt idx="79">
                  <c:v>-79.39641465</c:v>
                </c:pt>
                <c:pt idx="80">
                  <c:v>-79.39639809999998</c:v>
                </c:pt>
                <c:pt idx="81">
                  <c:v>-79.39638537999998</c:v>
                </c:pt>
                <c:pt idx="82">
                  <c:v>-79.39637254999997</c:v>
                </c:pt>
                <c:pt idx="83">
                  <c:v>-79.39636143</c:v>
                </c:pt>
                <c:pt idx="84">
                  <c:v>-79.39634706999999</c:v>
                </c:pt>
                <c:pt idx="85">
                  <c:v>-79.39633261999997</c:v>
                </c:pt>
                <c:pt idx="86">
                  <c:v>-79.39632892999998</c:v>
                </c:pt>
                <c:pt idx="87">
                  <c:v>-79.39632348</c:v>
                </c:pt>
                <c:pt idx="88">
                  <c:v>-79.39631068</c:v>
                </c:pt>
                <c:pt idx="89">
                  <c:v>-79.39629732999998</c:v>
                </c:pt>
                <c:pt idx="90">
                  <c:v>-79.3962807</c:v>
                </c:pt>
                <c:pt idx="91">
                  <c:v>-79.39626242</c:v>
                </c:pt>
                <c:pt idx="92">
                  <c:v>-79.39624165</c:v>
                </c:pt>
                <c:pt idx="93">
                  <c:v>-79.39621973</c:v>
                </c:pt>
                <c:pt idx="94">
                  <c:v>-79.39619437</c:v>
                </c:pt>
                <c:pt idx="95">
                  <c:v>-79.39616891999998</c:v>
                </c:pt>
                <c:pt idx="96">
                  <c:v>-79.39613914999998</c:v>
                </c:pt>
                <c:pt idx="97">
                  <c:v>-79.396111</c:v>
                </c:pt>
                <c:pt idx="98">
                  <c:v>-79.39608274999999</c:v>
                </c:pt>
                <c:pt idx="99">
                  <c:v>-79.39605382</c:v>
                </c:pt>
                <c:pt idx="100">
                  <c:v>-79.39602388</c:v>
                </c:pt>
                <c:pt idx="101">
                  <c:v>-79.39599411999997</c:v>
                </c:pt>
                <c:pt idx="102">
                  <c:v>-79.39596507</c:v>
                </c:pt>
                <c:pt idx="103">
                  <c:v>-79.39593562999998</c:v>
                </c:pt>
                <c:pt idx="104">
                  <c:v>-79.39590514999999</c:v>
                </c:pt>
                <c:pt idx="105">
                  <c:v>-79.39587478</c:v>
                </c:pt>
                <c:pt idx="106">
                  <c:v>-79.39584381999997</c:v>
                </c:pt>
                <c:pt idx="107">
                  <c:v>-79.39581409999998</c:v>
                </c:pt>
                <c:pt idx="108">
                  <c:v>-79.39578602999997</c:v>
                </c:pt>
                <c:pt idx="109">
                  <c:v>-79.39575821999999</c:v>
                </c:pt>
                <c:pt idx="110">
                  <c:v>-79.39572957</c:v>
                </c:pt>
                <c:pt idx="111">
                  <c:v>-79.39569951999998</c:v>
                </c:pt>
                <c:pt idx="112">
                  <c:v>-79.39567034999999</c:v>
                </c:pt>
                <c:pt idx="113">
                  <c:v>-79.39564174999998</c:v>
                </c:pt>
                <c:pt idx="114">
                  <c:v>-79.3956137</c:v>
                </c:pt>
                <c:pt idx="115">
                  <c:v>-79.39558624999998</c:v>
                </c:pt>
                <c:pt idx="116">
                  <c:v>-79.39555872999999</c:v>
                </c:pt>
                <c:pt idx="117">
                  <c:v>-79.39553221999999</c:v>
                </c:pt>
                <c:pt idx="118">
                  <c:v>-79.39550638</c:v>
                </c:pt>
                <c:pt idx="119">
                  <c:v>-79.39548192999999</c:v>
                </c:pt>
                <c:pt idx="120">
                  <c:v>-79.39545791999998</c:v>
                </c:pt>
                <c:pt idx="121">
                  <c:v>-79.39543509999999</c:v>
                </c:pt>
                <c:pt idx="122">
                  <c:v>-79.39541307999998</c:v>
                </c:pt>
                <c:pt idx="123">
                  <c:v>-79.39539062</c:v>
                </c:pt>
                <c:pt idx="124">
                  <c:v>-79.39536714999998</c:v>
                </c:pt>
                <c:pt idx="125">
                  <c:v>-79.39534544999998</c:v>
                </c:pt>
                <c:pt idx="126">
                  <c:v>-79.39532378</c:v>
                </c:pt>
                <c:pt idx="127">
                  <c:v>-79.39530141999997</c:v>
                </c:pt>
                <c:pt idx="128">
                  <c:v>-79.39527887999999</c:v>
                </c:pt>
                <c:pt idx="129">
                  <c:v>-79.39525562</c:v>
                </c:pt>
                <c:pt idx="130">
                  <c:v>-79.39523398</c:v>
                </c:pt>
                <c:pt idx="131">
                  <c:v>-79.39521021999998</c:v>
                </c:pt>
                <c:pt idx="132">
                  <c:v>-79.39518488</c:v>
                </c:pt>
                <c:pt idx="133">
                  <c:v>-79.39515955</c:v>
                </c:pt>
                <c:pt idx="134">
                  <c:v>-79.39513594999998</c:v>
                </c:pt>
                <c:pt idx="135">
                  <c:v>-79.39511372</c:v>
                </c:pt>
                <c:pt idx="136">
                  <c:v>-79.39509259999998</c:v>
                </c:pt>
                <c:pt idx="137">
                  <c:v>-79.39507169999999</c:v>
                </c:pt>
                <c:pt idx="138">
                  <c:v>-79.39504884999997</c:v>
                </c:pt>
                <c:pt idx="139">
                  <c:v>-79.39502417999998</c:v>
                </c:pt>
                <c:pt idx="140">
                  <c:v>-79.3949982</c:v>
                </c:pt>
                <c:pt idx="141">
                  <c:v>-79.39497111999997</c:v>
                </c:pt>
                <c:pt idx="142">
                  <c:v>-79.3949446</c:v>
                </c:pt>
                <c:pt idx="143">
                  <c:v>-79.39491627</c:v>
                </c:pt>
                <c:pt idx="144">
                  <c:v>-79.39488387999998</c:v>
                </c:pt>
                <c:pt idx="145">
                  <c:v>-79.3948439</c:v>
                </c:pt>
                <c:pt idx="146">
                  <c:v>-79.39479767</c:v>
                </c:pt>
                <c:pt idx="147">
                  <c:v>-79.39474965</c:v>
                </c:pt>
                <c:pt idx="148">
                  <c:v>-79.39470351999998</c:v>
                </c:pt>
                <c:pt idx="149">
                  <c:v>-79.39466052</c:v>
                </c:pt>
                <c:pt idx="150">
                  <c:v>-79.3946181</c:v>
                </c:pt>
                <c:pt idx="151">
                  <c:v>-79.39457817999997</c:v>
                </c:pt>
                <c:pt idx="152">
                  <c:v>-79.39454318</c:v>
                </c:pt>
                <c:pt idx="153">
                  <c:v>-79.39451185</c:v>
                </c:pt>
                <c:pt idx="154">
                  <c:v>-79.39448267999998</c:v>
                </c:pt>
                <c:pt idx="155">
                  <c:v>-79.39445603</c:v>
                </c:pt>
                <c:pt idx="156">
                  <c:v>-79.39442912</c:v>
                </c:pt>
                <c:pt idx="157">
                  <c:v>-79.3944033</c:v>
                </c:pt>
                <c:pt idx="158">
                  <c:v>-79.39437636999999</c:v>
                </c:pt>
                <c:pt idx="159">
                  <c:v>-79.3943505</c:v>
                </c:pt>
                <c:pt idx="160">
                  <c:v>-79.39432782999998</c:v>
                </c:pt>
                <c:pt idx="161">
                  <c:v>-79.39430963</c:v>
                </c:pt>
                <c:pt idx="162">
                  <c:v>-79.39429232</c:v>
                </c:pt>
                <c:pt idx="163">
                  <c:v>-79.39427612</c:v>
                </c:pt>
                <c:pt idx="164">
                  <c:v>-79.39424392</c:v>
                </c:pt>
                <c:pt idx="165">
                  <c:v>-79.39423209999998</c:v>
                </c:pt>
                <c:pt idx="166">
                  <c:v>-79.39423112999998</c:v>
                </c:pt>
                <c:pt idx="167">
                  <c:v>-79.39423598</c:v>
                </c:pt>
                <c:pt idx="168">
                  <c:v>-79.39424415</c:v>
                </c:pt>
                <c:pt idx="169">
                  <c:v>-79.39425147</c:v>
                </c:pt>
                <c:pt idx="170">
                  <c:v>-79.39425557</c:v>
                </c:pt>
                <c:pt idx="171">
                  <c:v>-79.39425775</c:v>
                </c:pt>
                <c:pt idx="172">
                  <c:v>-79.39425681999998</c:v>
                </c:pt>
                <c:pt idx="173">
                  <c:v>-79.39425511999998</c:v>
                </c:pt>
                <c:pt idx="174">
                  <c:v>-79.39425181999998</c:v>
                </c:pt>
                <c:pt idx="175">
                  <c:v>-79.39424923</c:v>
                </c:pt>
                <c:pt idx="176">
                  <c:v>-79.39424733</c:v>
                </c:pt>
                <c:pt idx="177">
                  <c:v>-79.39424597</c:v>
                </c:pt>
                <c:pt idx="178">
                  <c:v>-79.39424517</c:v>
                </c:pt>
                <c:pt idx="179">
                  <c:v>-79.39424558</c:v>
                </c:pt>
                <c:pt idx="180">
                  <c:v>-79.39424642</c:v>
                </c:pt>
                <c:pt idx="181">
                  <c:v>-79.39424775</c:v>
                </c:pt>
                <c:pt idx="182">
                  <c:v>-79.39424908</c:v>
                </c:pt>
                <c:pt idx="183">
                  <c:v>-79.39425</c:v>
                </c:pt>
                <c:pt idx="184">
                  <c:v>-79.39425242</c:v>
                </c:pt>
                <c:pt idx="185">
                  <c:v>-79.3942556</c:v>
                </c:pt>
                <c:pt idx="186">
                  <c:v>-79.3942577</c:v>
                </c:pt>
                <c:pt idx="187">
                  <c:v>-79.3942588</c:v>
                </c:pt>
                <c:pt idx="188">
                  <c:v>-79.39426192</c:v>
                </c:pt>
                <c:pt idx="189">
                  <c:v>-79.39426358</c:v>
                </c:pt>
                <c:pt idx="190">
                  <c:v>-79.39426611999998</c:v>
                </c:pt>
                <c:pt idx="191">
                  <c:v>-79.39426898</c:v>
                </c:pt>
                <c:pt idx="192">
                  <c:v>-79.39427282999999</c:v>
                </c:pt>
                <c:pt idx="193">
                  <c:v>-79.39427462</c:v>
                </c:pt>
                <c:pt idx="194">
                  <c:v>-79.39427747</c:v>
                </c:pt>
                <c:pt idx="195">
                  <c:v>-79.39428048</c:v>
                </c:pt>
                <c:pt idx="196">
                  <c:v>-79.39428433</c:v>
                </c:pt>
                <c:pt idx="197">
                  <c:v>-79.39428685</c:v>
                </c:pt>
                <c:pt idx="198">
                  <c:v>-79.39428437</c:v>
                </c:pt>
                <c:pt idx="199">
                  <c:v>-79.39427621999998</c:v>
                </c:pt>
                <c:pt idx="200">
                  <c:v>-79.39427137</c:v>
                </c:pt>
                <c:pt idx="201">
                  <c:v>-79.39426265</c:v>
                </c:pt>
                <c:pt idx="202">
                  <c:v>-79.39425367</c:v>
                </c:pt>
                <c:pt idx="203">
                  <c:v>-79.39424407</c:v>
                </c:pt>
                <c:pt idx="204">
                  <c:v>-79.39422242</c:v>
                </c:pt>
                <c:pt idx="205">
                  <c:v>-79.39419671999998</c:v>
                </c:pt>
                <c:pt idx="206">
                  <c:v>-79.39416683</c:v>
                </c:pt>
                <c:pt idx="207">
                  <c:v>-79.39413523</c:v>
                </c:pt>
                <c:pt idx="208">
                  <c:v>-79.39410216999998</c:v>
                </c:pt>
                <c:pt idx="209">
                  <c:v>-79.39406605</c:v>
                </c:pt>
                <c:pt idx="210">
                  <c:v>-79.39402642</c:v>
                </c:pt>
                <c:pt idx="211">
                  <c:v>-79.39398632999999</c:v>
                </c:pt>
                <c:pt idx="212">
                  <c:v>-79.39394842999998</c:v>
                </c:pt>
                <c:pt idx="213">
                  <c:v>-79.39390932</c:v>
                </c:pt>
                <c:pt idx="214">
                  <c:v>-79.39386777999998</c:v>
                </c:pt>
                <c:pt idx="215">
                  <c:v>-79.39382297</c:v>
                </c:pt>
                <c:pt idx="216">
                  <c:v>-79.39376747</c:v>
                </c:pt>
                <c:pt idx="217">
                  <c:v>-79.393714</c:v>
                </c:pt>
                <c:pt idx="218">
                  <c:v>-79.39366918</c:v>
                </c:pt>
                <c:pt idx="219">
                  <c:v>-79.3936255</c:v>
                </c:pt>
                <c:pt idx="220">
                  <c:v>-79.39358221999998</c:v>
                </c:pt>
                <c:pt idx="221">
                  <c:v>-79.39353902</c:v>
                </c:pt>
                <c:pt idx="222">
                  <c:v>-79.39349439999998</c:v>
                </c:pt>
                <c:pt idx="223">
                  <c:v>-79.39344972</c:v>
                </c:pt>
                <c:pt idx="224">
                  <c:v>-79.39340378</c:v>
                </c:pt>
                <c:pt idx="225">
                  <c:v>-79.39335601999998</c:v>
                </c:pt>
                <c:pt idx="226">
                  <c:v>-79.39331008</c:v>
                </c:pt>
                <c:pt idx="227">
                  <c:v>-79.39326548</c:v>
                </c:pt>
                <c:pt idx="228">
                  <c:v>-79.39321878</c:v>
                </c:pt>
                <c:pt idx="229">
                  <c:v>-79.39317144999998</c:v>
                </c:pt>
                <c:pt idx="230">
                  <c:v>-79.39312445</c:v>
                </c:pt>
                <c:pt idx="231">
                  <c:v>-79.39307501999998</c:v>
                </c:pt>
                <c:pt idx="232">
                  <c:v>-79.39302498</c:v>
                </c:pt>
                <c:pt idx="233">
                  <c:v>-79.39297586999999</c:v>
                </c:pt>
                <c:pt idx="234">
                  <c:v>-79.39292641999998</c:v>
                </c:pt>
                <c:pt idx="235">
                  <c:v>-79.39287757999999</c:v>
                </c:pt>
                <c:pt idx="236">
                  <c:v>-79.39282754999999</c:v>
                </c:pt>
                <c:pt idx="237">
                  <c:v>-79.39277774999996</c:v>
                </c:pt>
                <c:pt idx="238">
                  <c:v>-79.39272826999999</c:v>
                </c:pt>
                <c:pt idx="239">
                  <c:v>-79.39267857999997</c:v>
                </c:pt>
                <c:pt idx="240">
                  <c:v>-79.39262903</c:v>
                </c:pt>
                <c:pt idx="241">
                  <c:v>-79.39257594999998</c:v>
                </c:pt>
                <c:pt idx="242">
                  <c:v>-79.39251881999999</c:v>
                </c:pt>
                <c:pt idx="243">
                  <c:v>-79.39246286999999</c:v>
                </c:pt>
                <c:pt idx="244">
                  <c:v>-79.39240667999998</c:v>
                </c:pt>
                <c:pt idx="245">
                  <c:v>-79.39235377999998</c:v>
                </c:pt>
                <c:pt idx="246">
                  <c:v>-79.39230269999999</c:v>
                </c:pt>
                <c:pt idx="247">
                  <c:v>-79.3922517</c:v>
                </c:pt>
                <c:pt idx="248">
                  <c:v>-79.39220027999998</c:v>
                </c:pt>
                <c:pt idx="249">
                  <c:v>-79.39214903</c:v>
                </c:pt>
                <c:pt idx="250">
                  <c:v>-79.39209889999996</c:v>
                </c:pt>
                <c:pt idx="251">
                  <c:v>-79.39205148</c:v>
                </c:pt>
                <c:pt idx="252">
                  <c:v>-79.39200547</c:v>
                </c:pt>
                <c:pt idx="253">
                  <c:v>-79.39196042</c:v>
                </c:pt>
                <c:pt idx="254">
                  <c:v>-79.39191442</c:v>
                </c:pt>
                <c:pt idx="255">
                  <c:v>-79.39187067</c:v>
                </c:pt>
                <c:pt idx="256">
                  <c:v>-79.39182773</c:v>
                </c:pt>
                <c:pt idx="257">
                  <c:v>-79.39178532999999</c:v>
                </c:pt>
                <c:pt idx="258">
                  <c:v>-79.39174411999998</c:v>
                </c:pt>
                <c:pt idx="259">
                  <c:v>-79.39170142</c:v>
                </c:pt>
                <c:pt idx="260">
                  <c:v>-79.39165683</c:v>
                </c:pt>
                <c:pt idx="261">
                  <c:v>-79.39161108</c:v>
                </c:pt>
                <c:pt idx="262">
                  <c:v>-79.391563</c:v>
                </c:pt>
                <c:pt idx="263">
                  <c:v>-79.39151437</c:v>
                </c:pt>
                <c:pt idx="264">
                  <c:v>-79.39146483</c:v>
                </c:pt>
                <c:pt idx="265">
                  <c:v>-79.39141403</c:v>
                </c:pt>
                <c:pt idx="266">
                  <c:v>-79.39136241999998</c:v>
                </c:pt>
                <c:pt idx="267">
                  <c:v>-79.39131229999998</c:v>
                </c:pt>
                <c:pt idx="268">
                  <c:v>-79.39126652</c:v>
                </c:pt>
                <c:pt idx="269">
                  <c:v>-79.39125127</c:v>
                </c:pt>
                <c:pt idx="270">
                  <c:v>-79.39124538</c:v>
                </c:pt>
                <c:pt idx="271">
                  <c:v>-79.39122623</c:v>
                </c:pt>
                <c:pt idx="272">
                  <c:v>-79.39117648</c:v>
                </c:pt>
                <c:pt idx="273">
                  <c:v>-79.39112388</c:v>
                </c:pt>
                <c:pt idx="274">
                  <c:v>-79.39107542</c:v>
                </c:pt>
                <c:pt idx="275">
                  <c:v>-79.39102825</c:v>
                </c:pt>
                <c:pt idx="276">
                  <c:v>-79.39098516999998</c:v>
                </c:pt>
                <c:pt idx="277">
                  <c:v>-79.39094465</c:v>
                </c:pt>
                <c:pt idx="278">
                  <c:v>-79.39090609999998</c:v>
                </c:pt>
                <c:pt idx="279">
                  <c:v>-79.39086867999998</c:v>
                </c:pt>
                <c:pt idx="280">
                  <c:v>-79.39083187999996</c:v>
                </c:pt>
                <c:pt idx="281">
                  <c:v>-79.39079624999998</c:v>
                </c:pt>
                <c:pt idx="282">
                  <c:v>-79.39076104999998</c:v>
                </c:pt>
                <c:pt idx="283">
                  <c:v>-79.3907259</c:v>
                </c:pt>
                <c:pt idx="284">
                  <c:v>-79.39069187</c:v>
                </c:pt>
                <c:pt idx="285">
                  <c:v>-79.39066167</c:v>
                </c:pt>
                <c:pt idx="286">
                  <c:v>-79.39063287999998</c:v>
                </c:pt>
                <c:pt idx="287">
                  <c:v>-79.39060808</c:v>
                </c:pt>
                <c:pt idx="288">
                  <c:v>-79.39058726999998</c:v>
                </c:pt>
                <c:pt idx="289">
                  <c:v>-79.39056918</c:v>
                </c:pt>
                <c:pt idx="290">
                  <c:v>-79.39055443</c:v>
                </c:pt>
                <c:pt idx="291">
                  <c:v>-79.39054058</c:v>
                </c:pt>
                <c:pt idx="292">
                  <c:v>-79.390528</c:v>
                </c:pt>
                <c:pt idx="293">
                  <c:v>-79.39051523</c:v>
                </c:pt>
                <c:pt idx="294">
                  <c:v>-79.3905002</c:v>
                </c:pt>
                <c:pt idx="295">
                  <c:v>-79.39048246999998</c:v>
                </c:pt>
                <c:pt idx="296">
                  <c:v>-79.39046347</c:v>
                </c:pt>
                <c:pt idx="297">
                  <c:v>-79.39044163</c:v>
                </c:pt>
                <c:pt idx="298">
                  <c:v>-79.39041557</c:v>
                </c:pt>
                <c:pt idx="299">
                  <c:v>-79.39038776999999</c:v>
                </c:pt>
                <c:pt idx="300">
                  <c:v>-79.3903591</c:v>
                </c:pt>
                <c:pt idx="301">
                  <c:v>-79.39032829999998</c:v>
                </c:pt>
                <c:pt idx="302">
                  <c:v>-79.39029687999998</c:v>
                </c:pt>
                <c:pt idx="303">
                  <c:v>-79.3902625</c:v>
                </c:pt>
                <c:pt idx="304">
                  <c:v>-79.39022583</c:v>
                </c:pt>
                <c:pt idx="305">
                  <c:v>-79.39018822999999</c:v>
                </c:pt>
                <c:pt idx="306">
                  <c:v>-79.39014971999998</c:v>
                </c:pt>
                <c:pt idx="307">
                  <c:v>-79.3901107</c:v>
                </c:pt>
                <c:pt idx="308">
                  <c:v>-79.39007172999999</c:v>
                </c:pt>
                <c:pt idx="309">
                  <c:v>-79.39003051999997</c:v>
                </c:pt>
                <c:pt idx="310">
                  <c:v>-79.38999187999997</c:v>
                </c:pt>
                <c:pt idx="311">
                  <c:v>-79.38995262999998</c:v>
                </c:pt>
                <c:pt idx="312">
                  <c:v>-79.38991122</c:v>
                </c:pt>
                <c:pt idx="313">
                  <c:v>-79.38986862</c:v>
                </c:pt>
                <c:pt idx="314">
                  <c:v>-79.38982567</c:v>
                </c:pt>
                <c:pt idx="315">
                  <c:v>-79.38978232999997</c:v>
                </c:pt>
                <c:pt idx="316">
                  <c:v>-79.38973767999997</c:v>
                </c:pt>
                <c:pt idx="317">
                  <c:v>-79.38969182999999</c:v>
                </c:pt>
                <c:pt idx="318">
                  <c:v>-79.38964747999998</c:v>
                </c:pt>
                <c:pt idx="319">
                  <c:v>-79.38960204999998</c:v>
                </c:pt>
                <c:pt idx="320">
                  <c:v>-79.38955638</c:v>
                </c:pt>
                <c:pt idx="321">
                  <c:v>-79.38950892999999</c:v>
                </c:pt>
                <c:pt idx="322">
                  <c:v>-79.38945841999997</c:v>
                </c:pt>
                <c:pt idx="323">
                  <c:v>-79.38940716999998</c:v>
                </c:pt>
                <c:pt idx="324">
                  <c:v>-79.38935614999998</c:v>
                </c:pt>
                <c:pt idx="325">
                  <c:v>-79.38930637999997</c:v>
                </c:pt>
                <c:pt idx="326">
                  <c:v>-79.38925965</c:v>
                </c:pt>
                <c:pt idx="327">
                  <c:v>-79.38921342</c:v>
                </c:pt>
                <c:pt idx="328">
                  <c:v>-79.38916863</c:v>
                </c:pt>
                <c:pt idx="329">
                  <c:v>-79.38913149999999</c:v>
                </c:pt>
                <c:pt idx="330">
                  <c:v>-79.3891026</c:v>
                </c:pt>
                <c:pt idx="331">
                  <c:v>-79.38908192999999</c:v>
                </c:pt>
                <c:pt idx="332">
                  <c:v>-79.38906747</c:v>
                </c:pt>
                <c:pt idx="333">
                  <c:v>-79.38906262</c:v>
                </c:pt>
                <c:pt idx="334">
                  <c:v>-79.38906274999998</c:v>
                </c:pt>
                <c:pt idx="335">
                  <c:v>-79.38906267</c:v>
                </c:pt>
                <c:pt idx="336">
                  <c:v>-79.38906559999998</c:v>
                </c:pt>
                <c:pt idx="337">
                  <c:v>-79.3890676</c:v>
                </c:pt>
                <c:pt idx="338">
                  <c:v>-79.38907069999999</c:v>
                </c:pt>
                <c:pt idx="339">
                  <c:v>-79.38907363</c:v>
                </c:pt>
                <c:pt idx="340">
                  <c:v>-79.38907532999997</c:v>
                </c:pt>
                <c:pt idx="341">
                  <c:v>-79.38907822999997</c:v>
                </c:pt>
                <c:pt idx="342">
                  <c:v>-79.38908012999997</c:v>
                </c:pt>
                <c:pt idx="343">
                  <c:v>-79.38908098</c:v>
                </c:pt>
                <c:pt idx="344">
                  <c:v>-79.38908119999999</c:v>
                </c:pt>
                <c:pt idx="345">
                  <c:v>-79.38908086999999</c:v>
                </c:pt>
                <c:pt idx="346">
                  <c:v>-79.38908026999998</c:v>
                </c:pt>
                <c:pt idx="347">
                  <c:v>-79.38907999999999</c:v>
                </c:pt>
                <c:pt idx="348">
                  <c:v>-79.3890796</c:v>
                </c:pt>
                <c:pt idx="349">
                  <c:v>-79.38907886999998</c:v>
                </c:pt>
                <c:pt idx="350">
                  <c:v>-79.38907857999999</c:v>
                </c:pt>
                <c:pt idx="351">
                  <c:v>-79.38907849999997</c:v>
                </c:pt>
                <c:pt idx="352">
                  <c:v>-79.38907782999998</c:v>
                </c:pt>
                <c:pt idx="353">
                  <c:v>-79.38907782999998</c:v>
                </c:pt>
                <c:pt idx="354">
                  <c:v>-79.38907782999998</c:v>
                </c:pt>
                <c:pt idx="355">
                  <c:v>-79.38907732999998</c:v>
                </c:pt>
                <c:pt idx="356">
                  <c:v>-79.38907682999996</c:v>
                </c:pt>
                <c:pt idx="357">
                  <c:v>-79.38907637999999</c:v>
                </c:pt>
                <c:pt idx="358">
                  <c:v>-79.38907576999999</c:v>
                </c:pt>
                <c:pt idx="359">
                  <c:v>-79.38907554999999</c:v>
                </c:pt>
                <c:pt idx="360">
                  <c:v>-79.38907556999999</c:v>
                </c:pt>
                <c:pt idx="361">
                  <c:v>-79.38907546999998</c:v>
                </c:pt>
                <c:pt idx="362">
                  <c:v>-79.38907509999999</c:v>
                </c:pt>
                <c:pt idx="363">
                  <c:v>-79.38907494999998</c:v>
                </c:pt>
                <c:pt idx="364">
                  <c:v>-79.38907442999998</c:v>
                </c:pt>
                <c:pt idx="365">
                  <c:v>-79.38907446999998</c:v>
                </c:pt>
                <c:pt idx="366">
                  <c:v>-79.38907209999998</c:v>
                </c:pt>
                <c:pt idx="367">
                  <c:v>-79.38906536999998</c:v>
                </c:pt>
                <c:pt idx="368">
                  <c:v>-79.38905586999999</c:v>
                </c:pt>
                <c:pt idx="369">
                  <c:v>-79.38904071999997</c:v>
                </c:pt>
                <c:pt idx="370">
                  <c:v>-79.3890233</c:v>
                </c:pt>
                <c:pt idx="371">
                  <c:v>-79.38900063</c:v>
                </c:pt>
                <c:pt idx="372">
                  <c:v>-79.38897336999999</c:v>
                </c:pt>
                <c:pt idx="373">
                  <c:v>-79.38894404999999</c:v>
                </c:pt>
                <c:pt idx="374">
                  <c:v>-79.38891157999998</c:v>
                </c:pt>
                <c:pt idx="375">
                  <c:v>-79.38887596999999</c:v>
                </c:pt>
                <c:pt idx="376">
                  <c:v>-79.38883822999998</c:v>
                </c:pt>
                <c:pt idx="377">
                  <c:v>-79.38879962999998</c:v>
                </c:pt>
                <c:pt idx="378">
                  <c:v>-79.38876042999999</c:v>
                </c:pt>
                <c:pt idx="379">
                  <c:v>-79.38871846999999</c:v>
                </c:pt>
                <c:pt idx="380">
                  <c:v>-79.38867536999999</c:v>
                </c:pt>
                <c:pt idx="381">
                  <c:v>-79.38863139999997</c:v>
                </c:pt>
                <c:pt idx="382">
                  <c:v>-79.38857346999998</c:v>
                </c:pt>
                <c:pt idx="383">
                  <c:v>-79.38852256999999</c:v>
                </c:pt>
                <c:pt idx="384">
                  <c:v>-79.38847854999997</c:v>
                </c:pt>
                <c:pt idx="385">
                  <c:v>-79.38843701999997</c:v>
                </c:pt>
                <c:pt idx="386">
                  <c:v>-79.38839346999998</c:v>
                </c:pt>
                <c:pt idx="387">
                  <c:v>-79.38834886999997</c:v>
                </c:pt>
                <c:pt idx="388">
                  <c:v>-79.38831532999998</c:v>
                </c:pt>
                <c:pt idx="389">
                  <c:v>-79.38827582999998</c:v>
                </c:pt>
                <c:pt idx="390">
                  <c:v>-79.38823526999998</c:v>
                </c:pt>
                <c:pt idx="391">
                  <c:v>-79.38819572999999</c:v>
                </c:pt>
                <c:pt idx="392">
                  <c:v>-79.38815432999999</c:v>
                </c:pt>
                <c:pt idx="393">
                  <c:v>-79.38811472</c:v>
                </c:pt>
                <c:pt idx="394">
                  <c:v>-79.38807911999999</c:v>
                </c:pt>
                <c:pt idx="395">
                  <c:v>-79.38804942</c:v>
                </c:pt>
                <c:pt idx="396">
                  <c:v>-79.38802578</c:v>
                </c:pt>
                <c:pt idx="397">
                  <c:v>-79.38800724999999</c:v>
                </c:pt>
                <c:pt idx="398">
                  <c:v>-79.38799072</c:v>
                </c:pt>
                <c:pt idx="399">
                  <c:v>-79.38797527</c:v>
                </c:pt>
                <c:pt idx="400">
                  <c:v>-79.38796037</c:v>
                </c:pt>
                <c:pt idx="401">
                  <c:v>-79.38794797</c:v>
                </c:pt>
                <c:pt idx="402">
                  <c:v>-79.38793794999998</c:v>
                </c:pt>
                <c:pt idx="403">
                  <c:v>-79.38793171999997</c:v>
                </c:pt>
                <c:pt idx="404">
                  <c:v>-79.38792665</c:v>
                </c:pt>
                <c:pt idx="405">
                  <c:v>-79.38792275</c:v>
                </c:pt>
                <c:pt idx="406">
                  <c:v>-79.38792182999998</c:v>
                </c:pt>
                <c:pt idx="407">
                  <c:v>-79.38792273</c:v>
                </c:pt>
                <c:pt idx="408">
                  <c:v>-79.38792328</c:v>
                </c:pt>
                <c:pt idx="409">
                  <c:v>-79.38792318</c:v>
                </c:pt>
                <c:pt idx="410">
                  <c:v>-79.38792311999998</c:v>
                </c:pt>
                <c:pt idx="411">
                  <c:v>-79.38792425</c:v>
                </c:pt>
                <c:pt idx="412">
                  <c:v>-79.38792685</c:v>
                </c:pt>
                <c:pt idx="413">
                  <c:v>-79.38793036999999</c:v>
                </c:pt>
                <c:pt idx="414">
                  <c:v>-79.38793626999998</c:v>
                </c:pt>
                <c:pt idx="415">
                  <c:v>-79.387939</c:v>
                </c:pt>
                <c:pt idx="416">
                  <c:v>-79.38794127</c:v>
                </c:pt>
                <c:pt idx="417">
                  <c:v>-79.38794423</c:v>
                </c:pt>
                <c:pt idx="418">
                  <c:v>-79.38794582999999</c:v>
                </c:pt>
                <c:pt idx="419">
                  <c:v>-79.38794616999999</c:v>
                </c:pt>
                <c:pt idx="420">
                  <c:v>-79.38794608</c:v>
                </c:pt>
                <c:pt idx="421">
                  <c:v>-79.38794482999998</c:v>
                </c:pt>
                <c:pt idx="422">
                  <c:v>-79.3879435</c:v>
                </c:pt>
                <c:pt idx="423">
                  <c:v>-79.38794199999998</c:v>
                </c:pt>
                <c:pt idx="424">
                  <c:v>-79.38794108</c:v>
                </c:pt>
                <c:pt idx="425">
                  <c:v>-79.38794036999998</c:v>
                </c:pt>
                <c:pt idx="426">
                  <c:v>-79.38793973</c:v>
                </c:pt>
                <c:pt idx="427">
                  <c:v>-79.38794002999998</c:v>
                </c:pt>
                <c:pt idx="428">
                  <c:v>-79.38794106999998</c:v>
                </c:pt>
                <c:pt idx="429">
                  <c:v>-79.38794377</c:v>
                </c:pt>
                <c:pt idx="430">
                  <c:v>-79.38794516999998</c:v>
                </c:pt>
                <c:pt idx="431">
                  <c:v>-79.38794616999999</c:v>
                </c:pt>
                <c:pt idx="432">
                  <c:v>-79.38794567</c:v>
                </c:pt>
                <c:pt idx="433">
                  <c:v>-79.38794367</c:v>
                </c:pt>
                <c:pt idx="434">
                  <c:v>-79.38794093</c:v>
                </c:pt>
                <c:pt idx="435">
                  <c:v>-79.38793674999998</c:v>
                </c:pt>
                <c:pt idx="436">
                  <c:v>-79.38793132999999</c:v>
                </c:pt>
                <c:pt idx="437">
                  <c:v>-79.38792214999998</c:v>
                </c:pt>
                <c:pt idx="438">
                  <c:v>-79.38790998</c:v>
                </c:pt>
                <c:pt idx="439">
                  <c:v>-79.38789632999999</c:v>
                </c:pt>
                <c:pt idx="440">
                  <c:v>-79.38788162</c:v>
                </c:pt>
                <c:pt idx="441">
                  <c:v>-79.38786368</c:v>
                </c:pt>
                <c:pt idx="442">
                  <c:v>-79.38784122999999</c:v>
                </c:pt>
                <c:pt idx="443">
                  <c:v>-79.38781211999999</c:v>
                </c:pt>
                <c:pt idx="444">
                  <c:v>-79.38778799999999</c:v>
                </c:pt>
                <c:pt idx="445">
                  <c:v>-79.38776728</c:v>
                </c:pt>
                <c:pt idx="446">
                  <c:v>-79.38774365</c:v>
                </c:pt>
                <c:pt idx="447">
                  <c:v>-79.38771656999998</c:v>
                </c:pt>
                <c:pt idx="448">
                  <c:v>-79.38768925</c:v>
                </c:pt>
                <c:pt idx="449">
                  <c:v>-79.3876603</c:v>
                </c:pt>
                <c:pt idx="450">
                  <c:v>-79.38763122</c:v>
                </c:pt>
                <c:pt idx="451">
                  <c:v>-79.38760227</c:v>
                </c:pt>
                <c:pt idx="452">
                  <c:v>-79.38757626999998</c:v>
                </c:pt>
                <c:pt idx="453">
                  <c:v>-79.38755107999998</c:v>
                </c:pt>
                <c:pt idx="454">
                  <c:v>-79.38752662</c:v>
                </c:pt>
                <c:pt idx="455">
                  <c:v>-79.38750025</c:v>
                </c:pt>
                <c:pt idx="456">
                  <c:v>-79.38747542999998</c:v>
                </c:pt>
                <c:pt idx="457">
                  <c:v>-79.38744902</c:v>
                </c:pt>
                <c:pt idx="458">
                  <c:v>-79.38742438</c:v>
                </c:pt>
                <c:pt idx="459">
                  <c:v>-79.38740252999999</c:v>
                </c:pt>
                <c:pt idx="460">
                  <c:v>-79.38738256999999</c:v>
                </c:pt>
                <c:pt idx="461">
                  <c:v>-79.38736437</c:v>
                </c:pt>
                <c:pt idx="462">
                  <c:v>-79.38734837999999</c:v>
                </c:pt>
                <c:pt idx="463">
                  <c:v>-79.38733363</c:v>
                </c:pt>
                <c:pt idx="464">
                  <c:v>-79.3873212</c:v>
                </c:pt>
                <c:pt idx="465">
                  <c:v>-79.38730886999998</c:v>
                </c:pt>
                <c:pt idx="466">
                  <c:v>-79.38729807999998</c:v>
                </c:pt>
                <c:pt idx="467">
                  <c:v>-79.38728942</c:v>
                </c:pt>
                <c:pt idx="468">
                  <c:v>-79.38728295</c:v>
                </c:pt>
                <c:pt idx="469">
                  <c:v>-79.38727532999998</c:v>
                </c:pt>
                <c:pt idx="470">
                  <c:v>-79.38726663</c:v>
                </c:pt>
                <c:pt idx="471">
                  <c:v>-79.38725812999999</c:v>
                </c:pt>
                <c:pt idx="472">
                  <c:v>-79.38724947</c:v>
                </c:pt>
                <c:pt idx="473">
                  <c:v>-79.38723942</c:v>
                </c:pt>
                <c:pt idx="474">
                  <c:v>-79.38722825</c:v>
                </c:pt>
                <c:pt idx="475">
                  <c:v>-79.38721333</c:v>
                </c:pt>
                <c:pt idx="476">
                  <c:v>-79.38719363</c:v>
                </c:pt>
                <c:pt idx="477">
                  <c:v>-79.38716978</c:v>
                </c:pt>
                <c:pt idx="478">
                  <c:v>-79.38714252999999</c:v>
                </c:pt>
                <c:pt idx="479">
                  <c:v>-79.3871146</c:v>
                </c:pt>
                <c:pt idx="480">
                  <c:v>-79.38708134999999</c:v>
                </c:pt>
                <c:pt idx="481">
                  <c:v>-79.38704202999999</c:v>
                </c:pt>
                <c:pt idx="482">
                  <c:v>-79.38700181999997</c:v>
                </c:pt>
                <c:pt idx="483">
                  <c:v>-79.38695816999999</c:v>
                </c:pt>
                <c:pt idx="484">
                  <c:v>-79.38690945</c:v>
                </c:pt>
                <c:pt idx="485">
                  <c:v>-79.38685598</c:v>
                </c:pt>
                <c:pt idx="486">
                  <c:v>-79.38679881999995</c:v>
                </c:pt>
                <c:pt idx="487">
                  <c:v>-79.38673592999999</c:v>
                </c:pt>
                <c:pt idx="488">
                  <c:v>-79.38666865</c:v>
                </c:pt>
                <c:pt idx="489">
                  <c:v>-79.38659459999998</c:v>
                </c:pt>
                <c:pt idx="490">
                  <c:v>-79.38651468</c:v>
                </c:pt>
                <c:pt idx="491">
                  <c:v>-79.38643222999997</c:v>
                </c:pt>
                <c:pt idx="492">
                  <c:v>-79.38634619999999</c:v>
                </c:pt>
                <c:pt idx="493">
                  <c:v>-79.38625761999998</c:v>
                </c:pt>
                <c:pt idx="494">
                  <c:v>-79.38616618</c:v>
                </c:pt>
                <c:pt idx="495">
                  <c:v>-79.38607539999997</c:v>
                </c:pt>
                <c:pt idx="496">
                  <c:v>-79.38598316999999</c:v>
                </c:pt>
                <c:pt idx="497">
                  <c:v>-79.38589126999999</c:v>
                </c:pt>
                <c:pt idx="498">
                  <c:v>-79.38580009999997</c:v>
                </c:pt>
                <c:pt idx="499">
                  <c:v>-79.38570662999999</c:v>
                </c:pt>
                <c:pt idx="500">
                  <c:v>-79.38561131999997</c:v>
                </c:pt>
                <c:pt idx="501">
                  <c:v>-79.38551611999999</c:v>
                </c:pt>
                <c:pt idx="502">
                  <c:v>-79.38542176999998</c:v>
                </c:pt>
                <c:pt idx="503">
                  <c:v>-79.38533106999998</c:v>
                </c:pt>
                <c:pt idx="504">
                  <c:v>-79.38524119999997</c:v>
                </c:pt>
                <c:pt idx="505">
                  <c:v>-79.38515372</c:v>
                </c:pt>
                <c:pt idx="506">
                  <c:v>-79.38507207999999</c:v>
                </c:pt>
                <c:pt idx="507">
                  <c:v>-79.38499681999998</c:v>
                </c:pt>
                <c:pt idx="508">
                  <c:v>-79.38493181999999</c:v>
                </c:pt>
                <c:pt idx="509">
                  <c:v>-79.38487616999998</c:v>
                </c:pt>
                <c:pt idx="510">
                  <c:v>-79.38482558</c:v>
                </c:pt>
                <c:pt idx="511">
                  <c:v>-79.38478528</c:v>
                </c:pt>
                <c:pt idx="512">
                  <c:v>-79.38475264999998</c:v>
                </c:pt>
                <c:pt idx="513">
                  <c:v>-79.38472801999997</c:v>
                </c:pt>
                <c:pt idx="514">
                  <c:v>-79.38470866999998</c:v>
                </c:pt>
                <c:pt idx="515">
                  <c:v>-79.38469811999997</c:v>
                </c:pt>
                <c:pt idx="516">
                  <c:v>-79.38468784999999</c:v>
                </c:pt>
                <c:pt idx="517">
                  <c:v>-79.38467547</c:v>
                </c:pt>
                <c:pt idx="518">
                  <c:v>-79.38465847</c:v>
                </c:pt>
                <c:pt idx="519">
                  <c:v>-79.38463751999998</c:v>
                </c:pt>
                <c:pt idx="520">
                  <c:v>-79.38461105</c:v>
                </c:pt>
                <c:pt idx="521">
                  <c:v>-79.38458403</c:v>
                </c:pt>
                <c:pt idx="522">
                  <c:v>-79.38456003</c:v>
                </c:pt>
                <c:pt idx="523">
                  <c:v>-79.38453932</c:v>
                </c:pt>
                <c:pt idx="524">
                  <c:v>-79.38452098</c:v>
                </c:pt>
                <c:pt idx="525">
                  <c:v>-79.38450068</c:v>
                </c:pt>
                <c:pt idx="526">
                  <c:v>-79.38447894999999</c:v>
                </c:pt>
                <c:pt idx="527">
                  <c:v>-79.38445616999999</c:v>
                </c:pt>
                <c:pt idx="528">
                  <c:v>-79.38443114999998</c:v>
                </c:pt>
                <c:pt idx="529">
                  <c:v>-79.38440403</c:v>
                </c:pt>
                <c:pt idx="530">
                  <c:v>-79.38438331999998</c:v>
                </c:pt>
                <c:pt idx="531">
                  <c:v>-79.38436953</c:v>
                </c:pt>
                <c:pt idx="532">
                  <c:v>-79.38435095</c:v>
                </c:pt>
                <c:pt idx="533">
                  <c:v>-79.38433054999999</c:v>
                </c:pt>
                <c:pt idx="534">
                  <c:v>-79.38431119999998</c:v>
                </c:pt>
                <c:pt idx="535">
                  <c:v>-79.38430121999998</c:v>
                </c:pt>
                <c:pt idx="536">
                  <c:v>-79.3842965</c:v>
                </c:pt>
                <c:pt idx="537">
                  <c:v>-79.38429125</c:v>
                </c:pt>
                <c:pt idx="538">
                  <c:v>-79.38429128</c:v>
                </c:pt>
                <c:pt idx="539">
                  <c:v>-79.38429083</c:v>
                </c:pt>
                <c:pt idx="540">
                  <c:v>-79.38428037</c:v>
                </c:pt>
                <c:pt idx="541">
                  <c:v>-79.38427208</c:v>
                </c:pt>
                <c:pt idx="542">
                  <c:v>-79.38426513</c:v>
                </c:pt>
                <c:pt idx="543">
                  <c:v>-79.38426105</c:v>
                </c:pt>
                <c:pt idx="544">
                  <c:v>-79.38426193</c:v>
                </c:pt>
                <c:pt idx="545">
                  <c:v>-79.38428055</c:v>
                </c:pt>
                <c:pt idx="546">
                  <c:v>-79.38430814999997</c:v>
                </c:pt>
                <c:pt idx="547">
                  <c:v>-79.38435441999998</c:v>
                </c:pt>
                <c:pt idx="548">
                  <c:v>-79.38441177999998</c:v>
                </c:pt>
                <c:pt idx="549">
                  <c:v>-79.38447508</c:v>
                </c:pt>
                <c:pt idx="550">
                  <c:v>-79.38454228</c:v>
                </c:pt>
                <c:pt idx="551">
                  <c:v>-79.38461575</c:v>
                </c:pt>
                <c:pt idx="552">
                  <c:v>-79.38471256999999</c:v>
                </c:pt>
                <c:pt idx="553">
                  <c:v>-79.38480807999998</c:v>
                </c:pt>
                <c:pt idx="554">
                  <c:v>-79.38490975</c:v>
                </c:pt>
                <c:pt idx="555">
                  <c:v>-79.38500849999998</c:v>
                </c:pt>
                <c:pt idx="556">
                  <c:v>-79.38511151999997</c:v>
                </c:pt>
                <c:pt idx="557">
                  <c:v>-79.3852145</c:v>
                </c:pt>
                <c:pt idx="558">
                  <c:v>-79.38531472999999</c:v>
                </c:pt>
                <c:pt idx="559">
                  <c:v>-79.38540827999996</c:v>
                </c:pt>
                <c:pt idx="560">
                  <c:v>-79.38549534999999</c:v>
                </c:pt>
                <c:pt idx="561">
                  <c:v>-79.38556862</c:v>
                </c:pt>
                <c:pt idx="562">
                  <c:v>-79.38562819999999</c:v>
                </c:pt>
                <c:pt idx="563">
                  <c:v>-79.38566738</c:v>
                </c:pt>
                <c:pt idx="564">
                  <c:v>-79.38569262999998</c:v>
                </c:pt>
                <c:pt idx="565">
                  <c:v>-79.38572401999998</c:v>
                </c:pt>
                <c:pt idx="566">
                  <c:v>-79.38576642999999</c:v>
                </c:pt>
                <c:pt idx="567">
                  <c:v>-79.38581327999998</c:v>
                </c:pt>
                <c:pt idx="568">
                  <c:v>-79.38586454999998</c:v>
                </c:pt>
                <c:pt idx="569">
                  <c:v>-79.38592117999997</c:v>
                </c:pt>
                <c:pt idx="570">
                  <c:v>-79.38598297999997</c:v>
                </c:pt>
                <c:pt idx="571">
                  <c:v>-79.38604849999999</c:v>
                </c:pt>
                <c:pt idx="572">
                  <c:v>-79.38611452</c:v>
                </c:pt>
                <c:pt idx="573">
                  <c:v>-79.38618241999997</c:v>
                </c:pt>
                <c:pt idx="574">
                  <c:v>-79.38625002</c:v>
                </c:pt>
                <c:pt idx="575">
                  <c:v>-79.38631686999999</c:v>
                </c:pt>
                <c:pt idx="576">
                  <c:v>-79.38637948</c:v>
                </c:pt>
                <c:pt idx="577">
                  <c:v>-79.38643402999999</c:v>
                </c:pt>
                <c:pt idx="578">
                  <c:v>-79.38647887999997</c:v>
                </c:pt>
                <c:pt idx="579">
                  <c:v>-79.38651987999998</c:v>
                </c:pt>
                <c:pt idx="580">
                  <c:v>-79.38655749999998</c:v>
                </c:pt>
                <c:pt idx="581">
                  <c:v>-79.38659498</c:v>
                </c:pt>
                <c:pt idx="582">
                  <c:v>-79.38663704999999</c:v>
                </c:pt>
                <c:pt idx="583">
                  <c:v>-79.38668448</c:v>
                </c:pt>
                <c:pt idx="584">
                  <c:v>-79.38673709999998</c:v>
                </c:pt>
                <c:pt idx="585">
                  <c:v>-79.38679395</c:v>
                </c:pt>
                <c:pt idx="586">
                  <c:v>-79.38685556999998</c:v>
                </c:pt>
                <c:pt idx="587">
                  <c:v>-79.38692445</c:v>
                </c:pt>
                <c:pt idx="588">
                  <c:v>-79.38700043</c:v>
                </c:pt>
                <c:pt idx="589">
                  <c:v>-79.38708114999999</c:v>
                </c:pt>
                <c:pt idx="590">
                  <c:v>-79.38716647</c:v>
                </c:pt>
                <c:pt idx="591">
                  <c:v>-79.3872566</c:v>
                </c:pt>
                <c:pt idx="592">
                  <c:v>-79.38735357</c:v>
                </c:pt>
                <c:pt idx="593">
                  <c:v>-79.3874602</c:v>
                </c:pt>
                <c:pt idx="594">
                  <c:v>-79.38757289999997</c:v>
                </c:pt>
                <c:pt idx="595">
                  <c:v>-79.3876907</c:v>
                </c:pt>
                <c:pt idx="596">
                  <c:v>-79.38781439999998</c:v>
                </c:pt>
                <c:pt idx="597">
                  <c:v>-79.38794468</c:v>
                </c:pt>
                <c:pt idx="598">
                  <c:v>-79.38808066999998</c:v>
                </c:pt>
                <c:pt idx="599">
                  <c:v>-79.3882166</c:v>
                </c:pt>
                <c:pt idx="600">
                  <c:v>-79.38835201999997</c:v>
                </c:pt>
                <c:pt idx="601">
                  <c:v>-79.38848114999998</c:v>
                </c:pt>
                <c:pt idx="602">
                  <c:v>-79.38859752999998</c:v>
                </c:pt>
                <c:pt idx="603">
                  <c:v>-79.38869687999998</c:v>
                </c:pt>
                <c:pt idx="604">
                  <c:v>-79.38878052999998</c:v>
                </c:pt>
                <c:pt idx="605">
                  <c:v>-79.38885322999998</c:v>
                </c:pt>
                <c:pt idx="606">
                  <c:v>-79.38891662999998</c:v>
                </c:pt>
                <c:pt idx="607">
                  <c:v>-79.38897264999999</c:v>
                </c:pt>
                <c:pt idx="608">
                  <c:v>-79.38901898</c:v>
                </c:pt>
                <c:pt idx="609">
                  <c:v>-79.38905355</c:v>
                </c:pt>
                <c:pt idx="610">
                  <c:v>-79.38907811999995</c:v>
                </c:pt>
                <c:pt idx="611">
                  <c:v>-79.38909581999997</c:v>
                </c:pt>
                <c:pt idx="612">
                  <c:v>-79.38910912999998</c:v>
                </c:pt>
                <c:pt idx="613">
                  <c:v>-79.38911831999997</c:v>
                </c:pt>
                <c:pt idx="614">
                  <c:v>-79.38911851999997</c:v>
                </c:pt>
                <c:pt idx="615">
                  <c:v>-79.38911714999999</c:v>
                </c:pt>
                <c:pt idx="616">
                  <c:v>-79.38911477</c:v>
                </c:pt>
                <c:pt idx="617">
                  <c:v>-79.38911437999998</c:v>
                </c:pt>
                <c:pt idx="618">
                  <c:v>-79.38911702</c:v>
                </c:pt>
                <c:pt idx="619">
                  <c:v>-79.38912147</c:v>
                </c:pt>
                <c:pt idx="620">
                  <c:v>-79.38912543</c:v>
                </c:pt>
                <c:pt idx="621">
                  <c:v>-79.38912983</c:v>
                </c:pt>
                <c:pt idx="622">
                  <c:v>-79.38913249999999</c:v>
                </c:pt>
                <c:pt idx="623">
                  <c:v>-79.3891334</c:v>
                </c:pt>
                <c:pt idx="624">
                  <c:v>-79.38913379999998</c:v>
                </c:pt>
                <c:pt idx="625">
                  <c:v>-79.38913508</c:v>
                </c:pt>
                <c:pt idx="626">
                  <c:v>-79.38913642999998</c:v>
                </c:pt>
                <c:pt idx="627">
                  <c:v>-79.38913782999997</c:v>
                </c:pt>
                <c:pt idx="628">
                  <c:v>-79.38914038</c:v>
                </c:pt>
                <c:pt idx="629">
                  <c:v>-79.38914321999998</c:v>
                </c:pt>
                <c:pt idx="630">
                  <c:v>-79.3891455</c:v>
                </c:pt>
                <c:pt idx="631">
                  <c:v>-79.38914595</c:v>
                </c:pt>
                <c:pt idx="632">
                  <c:v>-79.38914579999998</c:v>
                </c:pt>
                <c:pt idx="633">
                  <c:v>-79.38914582999999</c:v>
                </c:pt>
                <c:pt idx="634">
                  <c:v>-79.38914697</c:v>
                </c:pt>
                <c:pt idx="635">
                  <c:v>-79.38914907</c:v>
                </c:pt>
                <c:pt idx="636">
                  <c:v>-79.3891514</c:v>
                </c:pt>
                <c:pt idx="637">
                  <c:v>-79.3891536</c:v>
                </c:pt>
                <c:pt idx="638">
                  <c:v>-79.38915443</c:v>
                </c:pt>
                <c:pt idx="639">
                  <c:v>-79.38915365</c:v>
                </c:pt>
                <c:pt idx="640">
                  <c:v>-79.38915179999998</c:v>
                </c:pt>
                <c:pt idx="641">
                  <c:v>-79.38914993</c:v>
                </c:pt>
                <c:pt idx="642">
                  <c:v>-79.38914925</c:v>
                </c:pt>
                <c:pt idx="643">
                  <c:v>-79.38914849999999</c:v>
                </c:pt>
                <c:pt idx="644">
                  <c:v>-79.38914849999999</c:v>
                </c:pt>
                <c:pt idx="645">
                  <c:v>-79.38914848</c:v>
                </c:pt>
                <c:pt idx="646">
                  <c:v>-79.38914798</c:v>
                </c:pt>
                <c:pt idx="647">
                  <c:v>-79.38914724999998</c:v>
                </c:pt>
                <c:pt idx="648">
                  <c:v>-79.38914749999999</c:v>
                </c:pt>
                <c:pt idx="649">
                  <c:v>-79.38914986999998</c:v>
                </c:pt>
                <c:pt idx="650">
                  <c:v>-79.38916025</c:v>
                </c:pt>
                <c:pt idx="651">
                  <c:v>-79.38917181999999</c:v>
                </c:pt>
                <c:pt idx="652">
                  <c:v>-79.38918492</c:v>
                </c:pt>
                <c:pt idx="653">
                  <c:v>-79.3891974</c:v>
                </c:pt>
                <c:pt idx="654">
                  <c:v>-79.38921172</c:v>
                </c:pt>
                <c:pt idx="655">
                  <c:v>-79.3892234</c:v>
                </c:pt>
                <c:pt idx="656">
                  <c:v>-79.38923184999999</c:v>
                </c:pt>
                <c:pt idx="657">
                  <c:v>-79.38924077999998</c:v>
                </c:pt>
                <c:pt idx="658">
                  <c:v>-79.38924923</c:v>
                </c:pt>
                <c:pt idx="659">
                  <c:v>-79.3892592</c:v>
                </c:pt>
                <c:pt idx="660">
                  <c:v>-79.38927111999999</c:v>
                </c:pt>
                <c:pt idx="661">
                  <c:v>-79.38928229999999</c:v>
                </c:pt>
                <c:pt idx="662">
                  <c:v>-79.38928643</c:v>
                </c:pt>
                <c:pt idx="663">
                  <c:v>-79.38928674999998</c:v>
                </c:pt>
                <c:pt idx="664">
                  <c:v>-79.38928797</c:v>
                </c:pt>
                <c:pt idx="665">
                  <c:v>-79.38929297999998</c:v>
                </c:pt>
                <c:pt idx="666">
                  <c:v>-79.38930134999997</c:v>
                </c:pt>
                <c:pt idx="667">
                  <c:v>-79.38931256999999</c:v>
                </c:pt>
                <c:pt idx="668">
                  <c:v>-79.38932281999999</c:v>
                </c:pt>
                <c:pt idx="669">
                  <c:v>-79.38933107999999</c:v>
                </c:pt>
                <c:pt idx="670">
                  <c:v>-79.38933672999997</c:v>
                </c:pt>
                <c:pt idx="671">
                  <c:v>-79.38934092999999</c:v>
                </c:pt>
                <c:pt idx="672">
                  <c:v>-79.38934749999999</c:v>
                </c:pt>
                <c:pt idx="673">
                  <c:v>-79.38935918</c:v>
                </c:pt>
                <c:pt idx="674">
                  <c:v>-79.38937096999999</c:v>
                </c:pt>
                <c:pt idx="675">
                  <c:v>-79.38938291999999</c:v>
                </c:pt>
                <c:pt idx="676">
                  <c:v>-79.38939748</c:v>
                </c:pt>
                <c:pt idx="677">
                  <c:v>-79.38941465</c:v>
                </c:pt>
                <c:pt idx="678">
                  <c:v>-79.38943271999999</c:v>
                </c:pt>
                <c:pt idx="679">
                  <c:v>-79.38944352999998</c:v>
                </c:pt>
                <c:pt idx="680">
                  <c:v>-79.38944721999997</c:v>
                </c:pt>
                <c:pt idx="681">
                  <c:v>-79.38944308</c:v>
                </c:pt>
                <c:pt idx="682">
                  <c:v>-79.38943172999998</c:v>
                </c:pt>
                <c:pt idx="683">
                  <c:v>-79.38941397</c:v>
                </c:pt>
                <c:pt idx="684">
                  <c:v>-79.38939219999999</c:v>
                </c:pt>
                <c:pt idx="685">
                  <c:v>-79.38936712999997</c:v>
                </c:pt>
                <c:pt idx="686">
                  <c:v>-79.3893267</c:v>
                </c:pt>
                <c:pt idx="687">
                  <c:v>-79.38929211999996</c:v>
                </c:pt>
                <c:pt idx="688">
                  <c:v>-79.38926112</c:v>
                </c:pt>
                <c:pt idx="689">
                  <c:v>-79.38922702</c:v>
                </c:pt>
                <c:pt idx="690">
                  <c:v>-79.38919199999998</c:v>
                </c:pt>
                <c:pt idx="691">
                  <c:v>-79.38915111999997</c:v>
                </c:pt>
                <c:pt idx="692">
                  <c:v>-79.38910679999998</c:v>
                </c:pt>
                <c:pt idx="693">
                  <c:v>-79.38906371999998</c:v>
                </c:pt>
                <c:pt idx="694">
                  <c:v>-79.38902</c:v>
                </c:pt>
                <c:pt idx="695">
                  <c:v>-79.38898222999997</c:v>
                </c:pt>
                <c:pt idx="696">
                  <c:v>-79.38895876999999</c:v>
                </c:pt>
                <c:pt idx="697">
                  <c:v>-79.38895302</c:v>
                </c:pt>
                <c:pt idx="698">
                  <c:v>-79.38894501999997</c:v>
                </c:pt>
                <c:pt idx="699">
                  <c:v>-79.38893121999999</c:v>
                </c:pt>
                <c:pt idx="700">
                  <c:v>-79.38891562</c:v>
                </c:pt>
                <c:pt idx="701">
                  <c:v>-79.38889159999997</c:v>
                </c:pt>
                <c:pt idx="702">
                  <c:v>-79.38885229999997</c:v>
                </c:pt>
                <c:pt idx="703">
                  <c:v>-79.38881094999999</c:v>
                </c:pt>
                <c:pt idx="704">
                  <c:v>-79.38877034999997</c:v>
                </c:pt>
                <c:pt idx="705">
                  <c:v>-79.38872787999999</c:v>
                </c:pt>
                <c:pt idx="706">
                  <c:v>-79.38867696999999</c:v>
                </c:pt>
                <c:pt idx="707">
                  <c:v>-79.38861798</c:v>
                </c:pt>
                <c:pt idx="708">
                  <c:v>-79.38854791999997</c:v>
                </c:pt>
                <c:pt idx="709">
                  <c:v>-79.38846565</c:v>
                </c:pt>
                <c:pt idx="710">
                  <c:v>-79.38837382999998</c:v>
                </c:pt>
                <c:pt idx="711">
                  <c:v>-79.38827297999997</c:v>
                </c:pt>
                <c:pt idx="712">
                  <c:v>-79.38816887999997</c:v>
                </c:pt>
                <c:pt idx="713">
                  <c:v>-79.38806774999999</c:v>
                </c:pt>
                <c:pt idx="714">
                  <c:v>-79.38797562</c:v>
                </c:pt>
                <c:pt idx="715">
                  <c:v>-79.38789254999999</c:v>
                </c:pt>
                <c:pt idx="716">
                  <c:v>-79.38781652</c:v>
                </c:pt>
                <c:pt idx="717">
                  <c:v>-79.38775461999998</c:v>
                </c:pt>
                <c:pt idx="718">
                  <c:v>-79.38771178</c:v>
                </c:pt>
                <c:pt idx="719">
                  <c:v>-79.38768951999998</c:v>
                </c:pt>
                <c:pt idx="720">
                  <c:v>-79.38767692</c:v>
                </c:pt>
                <c:pt idx="721">
                  <c:v>-79.38765741999998</c:v>
                </c:pt>
                <c:pt idx="722">
                  <c:v>-79.38762763</c:v>
                </c:pt>
                <c:pt idx="723">
                  <c:v>-79.38759351999998</c:v>
                </c:pt>
                <c:pt idx="724">
                  <c:v>-79.38755688</c:v>
                </c:pt>
                <c:pt idx="725">
                  <c:v>-79.38752417</c:v>
                </c:pt>
                <c:pt idx="726">
                  <c:v>-79.38749948</c:v>
                </c:pt>
                <c:pt idx="727">
                  <c:v>-79.38748572999998</c:v>
                </c:pt>
                <c:pt idx="728">
                  <c:v>-79.38748512999999</c:v>
                </c:pt>
                <c:pt idx="729">
                  <c:v>-79.38748427999998</c:v>
                </c:pt>
                <c:pt idx="730">
                  <c:v>-79.3874937</c:v>
                </c:pt>
                <c:pt idx="731">
                  <c:v>-79.38752703</c:v>
                </c:pt>
                <c:pt idx="732">
                  <c:v>-79.38758365</c:v>
                </c:pt>
                <c:pt idx="733">
                  <c:v>-79.38761785</c:v>
                </c:pt>
                <c:pt idx="734">
                  <c:v>-79.38766803</c:v>
                </c:pt>
                <c:pt idx="735">
                  <c:v>-79.38769368</c:v>
                </c:pt>
                <c:pt idx="736">
                  <c:v>-79.3877227</c:v>
                </c:pt>
                <c:pt idx="737">
                  <c:v>-79.38777568</c:v>
                </c:pt>
                <c:pt idx="738">
                  <c:v>-79.38783639999998</c:v>
                </c:pt>
                <c:pt idx="739">
                  <c:v>-79.38789043</c:v>
                </c:pt>
                <c:pt idx="740">
                  <c:v>-79.38795915</c:v>
                </c:pt>
                <c:pt idx="741">
                  <c:v>-79.38800774999999</c:v>
                </c:pt>
                <c:pt idx="742">
                  <c:v>-79.38803101999999</c:v>
                </c:pt>
                <c:pt idx="743">
                  <c:v>-79.38804021999997</c:v>
                </c:pt>
                <c:pt idx="744">
                  <c:v>-79.38805104999999</c:v>
                </c:pt>
                <c:pt idx="745">
                  <c:v>-79.38804363</c:v>
                </c:pt>
                <c:pt idx="746">
                  <c:v>-79.38802167999998</c:v>
                </c:pt>
                <c:pt idx="747">
                  <c:v>-79.38799294999998</c:v>
                </c:pt>
                <c:pt idx="748">
                  <c:v>-79.38797495</c:v>
                </c:pt>
                <c:pt idx="749">
                  <c:v>-79.38795552</c:v>
                </c:pt>
                <c:pt idx="750">
                  <c:v>-79.38795463</c:v>
                </c:pt>
                <c:pt idx="751">
                  <c:v>-79.38794565</c:v>
                </c:pt>
                <c:pt idx="752">
                  <c:v>-79.38791878</c:v>
                </c:pt>
                <c:pt idx="753">
                  <c:v>-79.38787599999999</c:v>
                </c:pt>
                <c:pt idx="754">
                  <c:v>-79.38782463</c:v>
                </c:pt>
                <c:pt idx="755">
                  <c:v>-79.38776731999997</c:v>
                </c:pt>
                <c:pt idx="756">
                  <c:v>-79.38770768</c:v>
                </c:pt>
                <c:pt idx="757">
                  <c:v>-79.38764053</c:v>
                </c:pt>
                <c:pt idx="758">
                  <c:v>-79.38757152999999</c:v>
                </c:pt>
                <c:pt idx="759">
                  <c:v>-79.38750278</c:v>
                </c:pt>
                <c:pt idx="760">
                  <c:v>-79.38743889999999</c:v>
                </c:pt>
                <c:pt idx="761">
                  <c:v>-79.38738399999998</c:v>
                </c:pt>
                <c:pt idx="762">
                  <c:v>-79.38733786999997</c:v>
                </c:pt>
                <c:pt idx="763">
                  <c:v>-79.3872984</c:v>
                </c:pt>
                <c:pt idx="764">
                  <c:v>-79.38726387</c:v>
                </c:pt>
                <c:pt idx="765">
                  <c:v>-79.38723378</c:v>
                </c:pt>
                <c:pt idx="766">
                  <c:v>-79.3872103</c:v>
                </c:pt>
                <c:pt idx="767">
                  <c:v>-79.38720057</c:v>
                </c:pt>
                <c:pt idx="768">
                  <c:v>-79.38719693</c:v>
                </c:pt>
                <c:pt idx="769">
                  <c:v>-79.38719497</c:v>
                </c:pt>
                <c:pt idx="770">
                  <c:v>-79.387191</c:v>
                </c:pt>
                <c:pt idx="771">
                  <c:v>-79.38717614999999</c:v>
                </c:pt>
                <c:pt idx="772">
                  <c:v>-79.38716295</c:v>
                </c:pt>
                <c:pt idx="773">
                  <c:v>-79.38715177</c:v>
                </c:pt>
                <c:pt idx="774">
                  <c:v>-79.38714286999999</c:v>
                </c:pt>
                <c:pt idx="775">
                  <c:v>-79.38713239999998</c:v>
                </c:pt>
                <c:pt idx="776">
                  <c:v>-79.3871248</c:v>
                </c:pt>
                <c:pt idx="777">
                  <c:v>-79.38712038</c:v>
                </c:pt>
                <c:pt idx="778">
                  <c:v>-79.38711755</c:v>
                </c:pt>
                <c:pt idx="779">
                  <c:v>-79.38710462</c:v>
                </c:pt>
                <c:pt idx="780">
                  <c:v>-79.38708682999999</c:v>
                </c:pt>
                <c:pt idx="781">
                  <c:v>-79.38706204999998</c:v>
                </c:pt>
                <c:pt idx="782">
                  <c:v>-79.38703792999999</c:v>
                </c:pt>
                <c:pt idx="783">
                  <c:v>-79.38703186999999</c:v>
                </c:pt>
                <c:pt idx="784">
                  <c:v>-79.3870272</c:v>
                </c:pt>
                <c:pt idx="785">
                  <c:v>-79.38702593</c:v>
                </c:pt>
                <c:pt idx="786">
                  <c:v>-79.38702533</c:v>
                </c:pt>
                <c:pt idx="787">
                  <c:v>-79.38702593</c:v>
                </c:pt>
                <c:pt idx="788">
                  <c:v>-79.38702767</c:v>
                </c:pt>
                <c:pt idx="789">
                  <c:v>-79.38703256999999</c:v>
                </c:pt>
                <c:pt idx="790">
                  <c:v>-79.38702245</c:v>
                </c:pt>
                <c:pt idx="791">
                  <c:v>-79.38700167999998</c:v>
                </c:pt>
                <c:pt idx="792">
                  <c:v>-79.38697524999999</c:v>
                </c:pt>
                <c:pt idx="793">
                  <c:v>-79.38694597999998</c:v>
                </c:pt>
                <c:pt idx="794">
                  <c:v>-79.38691903</c:v>
                </c:pt>
                <c:pt idx="795">
                  <c:v>-79.38689052999999</c:v>
                </c:pt>
                <c:pt idx="796">
                  <c:v>-79.38686262999998</c:v>
                </c:pt>
                <c:pt idx="797">
                  <c:v>-79.38683887999997</c:v>
                </c:pt>
                <c:pt idx="798">
                  <c:v>-79.38680769999999</c:v>
                </c:pt>
                <c:pt idx="799">
                  <c:v>-79.38677757999999</c:v>
                </c:pt>
                <c:pt idx="800">
                  <c:v>-79.38674967</c:v>
                </c:pt>
                <c:pt idx="801">
                  <c:v>-79.38672737999997</c:v>
                </c:pt>
                <c:pt idx="802">
                  <c:v>-79.38670761999997</c:v>
                </c:pt>
                <c:pt idx="803">
                  <c:v>-79.38668686999999</c:v>
                </c:pt>
                <c:pt idx="804">
                  <c:v>-79.38666967</c:v>
                </c:pt>
                <c:pt idx="805">
                  <c:v>-79.38665645</c:v>
                </c:pt>
                <c:pt idx="806">
                  <c:v>-79.3866393</c:v>
                </c:pt>
                <c:pt idx="807">
                  <c:v>-79.38662585</c:v>
                </c:pt>
                <c:pt idx="808">
                  <c:v>-79.38660987999998</c:v>
                </c:pt>
                <c:pt idx="809">
                  <c:v>-79.38659027</c:v>
                </c:pt>
                <c:pt idx="810">
                  <c:v>-79.38657276999999</c:v>
                </c:pt>
                <c:pt idx="811">
                  <c:v>-79.38655393</c:v>
                </c:pt>
                <c:pt idx="812">
                  <c:v>-79.38653227999997</c:v>
                </c:pt>
                <c:pt idx="813">
                  <c:v>-79.38651052999998</c:v>
                </c:pt>
                <c:pt idx="814">
                  <c:v>-79.38648958</c:v>
                </c:pt>
                <c:pt idx="815">
                  <c:v>-79.38647948</c:v>
                </c:pt>
                <c:pt idx="816">
                  <c:v>-79.38647251999997</c:v>
                </c:pt>
                <c:pt idx="817">
                  <c:v>-79.38646252999999</c:v>
                </c:pt>
                <c:pt idx="818">
                  <c:v>-79.38644714999997</c:v>
                </c:pt>
                <c:pt idx="819">
                  <c:v>-79.38643411999999</c:v>
                </c:pt>
                <c:pt idx="820">
                  <c:v>-79.38641663</c:v>
                </c:pt>
                <c:pt idx="821">
                  <c:v>-79.38640194999999</c:v>
                </c:pt>
                <c:pt idx="822">
                  <c:v>-79.38638727999997</c:v>
                </c:pt>
                <c:pt idx="823">
                  <c:v>-79.38637306999999</c:v>
                </c:pt>
                <c:pt idx="824">
                  <c:v>-79.38635648</c:v>
                </c:pt>
                <c:pt idx="825">
                  <c:v>-79.38633266999999</c:v>
                </c:pt>
                <c:pt idx="826">
                  <c:v>-79.38631202999998</c:v>
                </c:pt>
                <c:pt idx="827">
                  <c:v>-79.38629129999998</c:v>
                </c:pt>
                <c:pt idx="828">
                  <c:v>-79.38626492</c:v>
                </c:pt>
                <c:pt idx="829">
                  <c:v>-79.38623511999997</c:v>
                </c:pt>
                <c:pt idx="830">
                  <c:v>-79.3862037</c:v>
                </c:pt>
                <c:pt idx="831">
                  <c:v>-79.38617354999998</c:v>
                </c:pt>
                <c:pt idx="832">
                  <c:v>-79.38614554999998</c:v>
                </c:pt>
                <c:pt idx="833">
                  <c:v>-79.38611587</c:v>
                </c:pt>
                <c:pt idx="834">
                  <c:v>-79.38608622999999</c:v>
                </c:pt>
                <c:pt idx="835">
                  <c:v>-79.38605624999998</c:v>
                </c:pt>
                <c:pt idx="836">
                  <c:v>-79.38602313</c:v>
                </c:pt>
                <c:pt idx="837">
                  <c:v>-79.38598747999997</c:v>
                </c:pt>
                <c:pt idx="838">
                  <c:v>-79.38594997</c:v>
                </c:pt>
                <c:pt idx="839">
                  <c:v>-79.38591221999997</c:v>
                </c:pt>
                <c:pt idx="840">
                  <c:v>-79.38586812999998</c:v>
                </c:pt>
                <c:pt idx="841">
                  <c:v>-79.38582542999998</c:v>
                </c:pt>
                <c:pt idx="842">
                  <c:v>-79.38578546999999</c:v>
                </c:pt>
                <c:pt idx="843">
                  <c:v>-79.38574562999999</c:v>
                </c:pt>
                <c:pt idx="844">
                  <c:v>-79.38570044999999</c:v>
                </c:pt>
                <c:pt idx="845">
                  <c:v>-79.38565612999999</c:v>
                </c:pt>
                <c:pt idx="846">
                  <c:v>-79.38561149999998</c:v>
                </c:pt>
                <c:pt idx="847">
                  <c:v>-79.38557026999999</c:v>
                </c:pt>
                <c:pt idx="848">
                  <c:v>-79.38553322999998</c:v>
                </c:pt>
                <c:pt idx="849">
                  <c:v>-79.38549398</c:v>
                </c:pt>
                <c:pt idx="850">
                  <c:v>-79.38545478</c:v>
                </c:pt>
                <c:pt idx="851">
                  <c:v>-79.38541454999998</c:v>
                </c:pt>
                <c:pt idx="852">
                  <c:v>-79.38537649999998</c:v>
                </c:pt>
                <c:pt idx="853">
                  <c:v>-79.38534334999999</c:v>
                </c:pt>
                <c:pt idx="854">
                  <c:v>-79.38531059999997</c:v>
                </c:pt>
                <c:pt idx="855">
                  <c:v>-79.38528289999999</c:v>
                </c:pt>
                <c:pt idx="856">
                  <c:v>-79.38525252999999</c:v>
                </c:pt>
                <c:pt idx="857">
                  <c:v>-79.385214</c:v>
                </c:pt>
                <c:pt idx="858">
                  <c:v>-79.38517389999998</c:v>
                </c:pt>
                <c:pt idx="859">
                  <c:v>-79.38513312999999</c:v>
                </c:pt>
                <c:pt idx="860">
                  <c:v>-79.38509365</c:v>
                </c:pt>
                <c:pt idx="861">
                  <c:v>-79.3850549</c:v>
                </c:pt>
                <c:pt idx="862">
                  <c:v>-79.38501664999998</c:v>
                </c:pt>
                <c:pt idx="863">
                  <c:v>-79.38498181999996</c:v>
                </c:pt>
                <c:pt idx="864">
                  <c:v>-79.38494552</c:v>
                </c:pt>
                <c:pt idx="865">
                  <c:v>-79.38490706999998</c:v>
                </c:pt>
                <c:pt idx="866">
                  <c:v>-79.38486632999998</c:v>
                </c:pt>
                <c:pt idx="867">
                  <c:v>-79.38482353</c:v>
                </c:pt>
                <c:pt idx="868">
                  <c:v>-79.38477714999998</c:v>
                </c:pt>
                <c:pt idx="869">
                  <c:v>-79.38474109999999</c:v>
                </c:pt>
                <c:pt idx="870">
                  <c:v>-79.38471232999998</c:v>
                </c:pt>
                <c:pt idx="871">
                  <c:v>-79.38469062</c:v>
                </c:pt>
                <c:pt idx="872">
                  <c:v>-79.38467543</c:v>
                </c:pt>
                <c:pt idx="873">
                  <c:v>-79.3846616</c:v>
                </c:pt>
                <c:pt idx="874">
                  <c:v>-79.38465257999998</c:v>
                </c:pt>
                <c:pt idx="875">
                  <c:v>-79.38465012</c:v>
                </c:pt>
                <c:pt idx="876">
                  <c:v>-79.38465157</c:v>
                </c:pt>
                <c:pt idx="877">
                  <c:v>-79.38465083</c:v>
                </c:pt>
                <c:pt idx="878">
                  <c:v>-79.38464935</c:v>
                </c:pt>
                <c:pt idx="879">
                  <c:v>-79.38464872999998</c:v>
                </c:pt>
                <c:pt idx="880">
                  <c:v>-79.38465363</c:v>
                </c:pt>
                <c:pt idx="881">
                  <c:v>-79.38465595</c:v>
                </c:pt>
                <c:pt idx="882">
                  <c:v>-79.38465675</c:v>
                </c:pt>
                <c:pt idx="883">
                  <c:v>-79.3846567</c:v>
                </c:pt>
                <c:pt idx="884">
                  <c:v>-79.38465385</c:v>
                </c:pt>
                <c:pt idx="885">
                  <c:v>-79.38465257999998</c:v>
                </c:pt>
                <c:pt idx="886">
                  <c:v>-79.38465335</c:v>
                </c:pt>
                <c:pt idx="887">
                  <c:v>-79.38465357</c:v>
                </c:pt>
                <c:pt idx="888">
                  <c:v>-79.38465427</c:v>
                </c:pt>
                <c:pt idx="889">
                  <c:v>-79.38465538</c:v>
                </c:pt>
                <c:pt idx="890">
                  <c:v>-79.38465732999998</c:v>
                </c:pt>
                <c:pt idx="891">
                  <c:v>-79.38465767</c:v>
                </c:pt>
                <c:pt idx="892">
                  <c:v>-79.38465882999999</c:v>
                </c:pt>
                <c:pt idx="893">
                  <c:v>-79.3846605</c:v>
                </c:pt>
                <c:pt idx="894">
                  <c:v>-79.3846663</c:v>
                </c:pt>
                <c:pt idx="895">
                  <c:v>-79.3846674</c:v>
                </c:pt>
                <c:pt idx="896">
                  <c:v>-79.38467082999999</c:v>
                </c:pt>
                <c:pt idx="897">
                  <c:v>-79.38467179999999</c:v>
                </c:pt>
                <c:pt idx="898">
                  <c:v>-79.38467358</c:v>
                </c:pt>
                <c:pt idx="899">
                  <c:v>-79.38467573</c:v>
                </c:pt>
              </c:numCache>
            </c:numRef>
          </c:xVal>
          <c:yVal>
            <c:numRef>
              <c:f>'CRUISER2015_GPS_2015-07-29_GPRM'!$D$20702:$D$21601</c:f>
              <c:numCache>
                <c:formatCode>General</c:formatCode>
                <c:ptCount val="900"/>
                <c:pt idx="0">
                  <c:v>43.70473733</c:v>
                </c:pt>
                <c:pt idx="1">
                  <c:v>43.7047368</c:v>
                </c:pt>
                <c:pt idx="2">
                  <c:v>43.70473573</c:v>
                </c:pt>
                <c:pt idx="3">
                  <c:v>43.70473458</c:v>
                </c:pt>
                <c:pt idx="4">
                  <c:v>43.70473158</c:v>
                </c:pt>
                <c:pt idx="5">
                  <c:v>43.70472963</c:v>
                </c:pt>
                <c:pt idx="6">
                  <c:v>43.7047295</c:v>
                </c:pt>
                <c:pt idx="7">
                  <c:v>43.70473363</c:v>
                </c:pt>
                <c:pt idx="8">
                  <c:v>43.70473358</c:v>
                </c:pt>
                <c:pt idx="9">
                  <c:v>43.70472233</c:v>
                </c:pt>
                <c:pt idx="10">
                  <c:v>43.70470243</c:v>
                </c:pt>
                <c:pt idx="11">
                  <c:v>43.70467227</c:v>
                </c:pt>
                <c:pt idx="12">
                  <c:v>43.70463298</c:v>
                </c:pt>
                <c:pt idx="13">
                  <c:v>43.70458643</c:v>
                </c:pt>
                <c:pt idx="14">
                  <c:v>43.70453657</c:v>
                </c:pt>
                <c:pt idx="15">
                  <c:v>43.70447992</c:v>
                </c:pt>
                <c:pt idx="16">
                  <c:v>43.70442383</c:v>
                </c:pt>
                <c:pt idx="17">
                  <c:v>43.70438195000001</c:v>
                </c:pt>
                <c:pt idx="18">
                  <c:v>43.70433938</c:v>
                </c:pt>
                <c:pt idx="19">
                  <c:v>43.70429327</c:v>
                </c:pt>
                <c:pt idx="20">
                  <c:v>43.70423782</c:v>
                </c:pt>
                <c:pt idx="21">
                  <c:v>43.70417205000001</c:v>
                </c:pt>
                <c:pt idx="22">
                  <c:v>43.70410283</c:v>
                </c:pt>
                <c:pt idx="23">
                  <c:v>43.70402522</c:v>
                </c:pt>
                <c:pt idx="24">
                  <c:v>43.7039383</c:v>
                </c:pt>
                <c:pt idx="25">
                  <c:v>43.70384238</c:v>
                </c:pt>
                <c:pt idx="26">
                  <c:v>43.7037394</c:v>
                </c:pt>
                <c:pt idx="27">
                  <c:v>43.70362957</c:v>
                </c:pt>
                <c:pt idx="28">
                  <c:v>43.70351173</c:v>
                </c:pt>
                <c:pt idx="29">
                  <c:v>43.70338913</c:v>
                </c:pt>
                <c:pt idx="30">
                  <c:v>43.70326287</c:v>
                </c:pt>
                <c:pt idx="31">
                  <c:v>43.70313235000001</c:v>
                </c:pt>
                <c:pt idx="32">
                  <c:v>43.70300025</c:v>
                </c:pt>
                <c:pt idx="33">
                  <c:v>43.70286928</c:v>
                </c:pt>
                <c:pt idx="34">
                  <c:v>43.70274083</c:v>
                </c:pt>
                <c:pt idx="35">
                  <c:v>43.70261448</c:v>
                </c:pt>
                <c:pt idx="36">
                  <c:v>43.70248927</c:v>
                </c:pt>
                <c:pt idx="37">
                  <c:v>43.70236465</c:v>
                </c:pt>
                <c:pt idx="38">
                  <c:v>43.70224197</c:v>
                </c:pt>
                <c:pt idx="39">
                  <c:v>43.70212015000001</c:v>
                </c:pt>
                <c:pt idx="40">
                  <c:v>43.70199575</c:v>
                </c:pt>
                <c:pt idx="41">
                  <c:v>43.70187457999999</c:v>
                </c:pt>
                <c:pt idx="42">
                  <c:v>43.70175455</c:v>
                </c:pt>
                <c:pt idx="43">
                  <c:v>43.70163568</c:v>
                </c:pt>
                <c:pt idx="44">
                  <c:v>43.70151797</c:v>
                </c:pt>
                <c:pt idx="45">
                  <c:v>43.70140198</c:v>
                </c:pt>
                <c:pt idx="46">
                  <c:v>43.70128693</c:v>
                </c:pt>
                <c:pt idx="47">
                  <c:v>43.70117055</c:v>
                </c:pt>
                <c:pt idx="48">
                  <c:v>43.7010528</c:v>
                </c:pt>
                <c:pt idx="49">
                  <c:v>43.70093393</c:v>
                </c:pt>
                <c:pt idx="50">
                  <c:v>43.70081485</c:v>
                </c:pt>
                <c:pt idx="51">
                  <c:v>43.70069952</c:v>
                </c:pt>
                <c:pt idx="52">
                  <c:v>43.70059937</c:v>
                </c:pt>
                <c:pt idx="53">
                  <c:v>43.70048118</c:v>
                </c:pt>
                <c:pt idx="54">
                  <c:v>43.70035645</c:v>
                </c:pt>
                <c:pt idx="55">
                  <c:v>43.70023338</c:v>
                </c:pt>
                <c:pt idx="56">
                  <c:v>43.70011235000001</c:v>
                </c:pt>
                <c:pt idx="57">
                  <c:v>43.69999082</c:v>
                </c:pt>
                <c:pt idx="58">
                  <c:v>43.69986992</c:v>
                </c:pt>
                <c:pt idx="59">
                  <c:v>43.69974827</c:v>
                </c:pt>
                <c:pt idx="60">
                  <c:v>43.6996256</c:v>
                </c:pt>
                <c:pt idx="61">
                  <c:v>43.69950323</c:v>
                </c:pt>
                <c:pt idx="62">
                  <c:v>43.69938067</c:v>
                </c:pt>
                <c:pt idx="63">
                  <c:v>43.69925908</c:v>
                </c:pt>
                <c:pt idx="64">
                  <c:v>43.69914627</c:v>
                </c:pt>
                <c:pt idx="65">
                  <c:v>43.69903252</c:v>
                </c:pt>
                <c:pt idx="66">
                  <c:v>43.6989092</c:v>
                </c:pt>
                <c:pt idx="67">
                  <c:v>43.69878927</c:v>
                </c:pt>
                <c:pt idx="68">
                  <c:v>43.69866895000001</c:v>
                </c:pt>
                <c:pt idx="69">
                  <c:v>43.69854978</c:v>
                </c:pt>
                <c:pt idx="70">
                  <c:v>43.69843517</c:v>
                </c:pt>
                <c:pt idx="71">
                  <c:v>43.69832323</c:v>
                </c:pt>
                <c:pt idx="72">
                  <c:v>43.69821332</c:v>
                </c:pt>
                <c:pt idx="73">
                  <c:v>43.69810285000001</c:v>
                </c:pt>
                <c:pt idx="74">
                  <c:v>43.69799972</c:v>
                </c:pt>
                <c:pt idx="75">
                  <c:v>43.69790982</c:v>
                </c:pt>
                <c:pt idx="76">
                  <c:v>43.69781302</c:v>
                </c:pt>
                <c:pt idx="77">
                  <c:v>43.6977159</c:v>
                </c:pt>
                <c:pt idx="78">
                  <c:v>43.6976202</c:v>
                </c:pt>
                <c:pt idx="79">
                  <c:v>43.6975222</c:v>
                </c:pt>
                <c:pt idx="80">
                  <c:v>43.69742398</c:v>
                </c:pt>
                <c:pt idx="81">
                  <c:v>43.69732637</c:v>
                </c:pt>
                <c:pt idx="82">
                  <c:v>43.69723075</c:v>
                </c:pt>
                <c:pt idx="83">
                  <c:v>43.69713577</c:v>
                </c:pt>
                <c:pt idx="84">
                  <c:v>43.69704562</c:v>
                </c:pt>
                <c:pt idx="85">
                  <c:v>43.69695722</c:v>
                </c:pt>
                <c:pt idx="86">
                  <c:v>43.6968619</c:v>
                </c:pt>
                <c:pt idx="87">
                  <c:v>43.69676382</c:v>
                </c:pt>
                <c:pt idx="88">
                  <c:v>43.69666768</c:v>
                </c:pt>
                <c:pt idx="89">
                  <c:v>43.6965681</c:v>
                </c:pt>
                <c:pt idx="90">
                  <c:v>43.696468</c:v>
                </c:pt>
                <c:pt idx="91">
                  <c:v>43.69636582</c:v>
                </c:pt>
                <c:pt idx="92">
                  <c:v>43.69626167</c:v>
                </c:pt>
                <c:pt idx="93">
                  <c:v>43.69615383</c:v>
                </c:pt>
                <c:pt idx="94">
                  <c:v>43.69604440000001</c:v>
                </c:pt>
                <c:pt idx="95">
                  <c:v>43.69593223</c:v>
                </c:pt>
                <c:pt idx="96">
                  <c:v>43.69581888</c:v>
                </c:pt>
                <c:pt idx="97">
                  <c:v>43.69570113</c:v>
                </c:pt>
                <c:pt idx="98">
                  <c:v>43.69559612</c:v>
                </c:pt>
                <c:pt idx="99">
                  <c:v>43.69547655</c:v>
                </c:pt>
                <c:pt idx="100">
                  <c:v>43.69534867</c:v>
                </c:pt>
                <c:pt idx="101">
                  <c:v>43.69521792</c:v>
                </c:pt>
                <c:pt idx="102">
                  <c:v>43.69508477</c:v>
                </c:pt>
                <c:pt idx="103">
                  <c:v>43.69495003</c:v>
                </c:pt>
                <c:pt idx="104">
                  <c:v>43.69481377</c:v>
                </c:pt>
                <c:pt idx="105">
                  <c:v>43.69467645</c:v>
                </c:pt>
                <c:pt idx="106">
                  <c:v>43.69453573</c:v>
                </c:pt>
                <c:pt idx="107">
                  <c:v>43.694395</c:v>
                </c:pt>
                <c:pt idx="108">
                  <c:v>43.6942548</c:v>
                </c:pt>
                <c:pt idx="109">
                  <c:v>43.69411537</c:v>
                </c:pt>
                <c:pt idx="110">
                  <c:v>43.69397758</c:v>
                </c:pt>
                <c:pt idx="111">
                  <c:v>43.69384118</c:v>
                </c:pt>
                <c:pt idx="112">
                  <c:v>43.69370597</c:v>
                </c:pt>
                <c:pt idx="113">
                  <c:v>43.69357255000001</c:v>
                </c:pt>
                <c:pt idx="114">
                  <c:v>43.6934414</c:v>
                </c:pt>
                <c:pt idx="115">
                  <c:v>43.69331308</c:v>
                </c:pt>
                <c:pt idx="116">
                  <c:v>43.69318795</c:v>
                </c:pt>
                <c:pt idx="117">
                  <c:v>43.69306657</c:v>
                </c:pt>
                <c:pt idx="118">
                  <c:v>43.69294818</c:v>
                </c:pt>
                <c:pt idx="119">
                  <c:v>43.6928329</c:v>
                </c:pt>
                <c:pt idx="120">
                  <c:v>43.69272147</c:v>
                </c:pt>
                <c:pt idx="121">
                  <c:v>43.6926118</c:v>
                </c:pt>
                <c:pt idx="122">
                  <c:v>43.69250387</c:v>
                </c:pt>
                <c:pt idx="123">
                  <c:v>43.69239805</c:v>
                </c:pt>
                <c:pt idx="124">
                  <c:v>43.69229432</c:v>
                </c:pt>
                <c:pt idx="125">
                  <c:v>43.6921908</c:v>
                </c:pt>
                <c:pt idx="126">
                  <c:v>43.69208827</c:v>
                </c:pt>
                <c:pt idx="127">
                  <c:v>43.69198583</c:v>
                </c:pt>
                <c:pt idx="128">
                  <c:v>43.69188198</c:v>
                </c:pt>
                <c:pt idx="129">
                  <c:v>43.69177673</c:v>
                </c:pt>
                <c:pt idx="130">
                  <c:v>43.69166933</c:v>
                </c:pt>
                <c:pt idx="131">
                  <c:v>43.69155988</c:v>
                </c:pt>
                <c:pt idx="132">
                  <c:v>43.69144783</c:v>
                </c:pt>
                <c:pt idx="133">
                  <c:v>43.69133305000001</c:v>
                </c:pt>
                <c:pt idx="134">
                  <c:v>43.69121513</c:v>
                </c:pt>
                <c:pt idx="135">
                  <c:v>43.69109497</c:v>
                </c:pt>
                <c:pt idx="136">
                  <c:v>43.69097322</c:v>
                </c:pt>
                <c:pt idx="137">
                  <c:v>43.6908518</c:v>
                </c:pt>
                <c:pt idx="138">
                  <c:v>43.69073065000001</c:v>
                </c:pt>
                <c:pt idx="139">
                  <c:v>43.69060977</c:v>
                </c:pt>
                <c:pt idx="140">
                  <c:v>43.69048842</c:v>
                </c:pt>
                <c:pt idx="141">
                  <c:v>43.69036623</c:v>
                </c:pt>
                <c:pt idx="142">
                  <c:v>43.6902437</c:v>
                </c:pt>
                <c:pt idx="143">
                  <c:v>43.69012040000001</c:v>
                </c:pt>
                <c:pt idx="144">
                  <c:v>43.68999743</c:v>
                </c:pt>
                <c:pt idx="145">
                  <c:v>43.68987503</c:v>
                </c:pt>
                <c:pt idx="146">
                  <c:v>43.68975405</c:v>
                </c:pt>
                <c:pt idx="147">
                  <c:v>43.6896344</c:v>
                </c:pt>
                <c:pt idx="148">
                  <c:v>43.68951767</c:v>
                </c:pt>
                <c:pt idx="149">
                  <c:v>43.68940872</c:v>
                </c:pt>
                <c:pt idx="150">
                  <c:v>43.6893079</c:v>
                </c:pt>
                <c:pt idx="151">
                  <c:v>43.68921487</c:v>
                </c:pt>
                <c:pt idx="152">
                  <c:v>43.68913138</c:v>
                </c:pt>
                <c:pt idx="153">
                  <c:v>43.68905723</c:v>
                </c:pt>
                <c:pt idx="154">
                  <c:v>43.68898982</c:v>
                </c:pt>
                <c:pt idx="155">
                  <c:v>43.68892517</c:v>
                </c:pt>
                <c:pt idx="156">
                  <c:v>43.68886125</c:v>
                </c:pt>
                <c:pt idx="157">
                  <c:v>43.68880072</c:v>
                </c:pt>
                <c:pt idx="158">
                  <c:v>43.68874332</c:v>
                </c:pt>
                <c:pt idx="159">
                  <c:v>43.68868855</c:v>
                </c:pt>
                <c:pt idx="160">
                  <c:v>43.68863985</c:v>
                </c:pt>
                <c:pt idx="161">
                  <c:v>43.68859812</c:v>
                </c:pt>
                <c:pt idx="162">
                  <c:v>43.68856108</c:v>
                </c:pt>
                <c:pt idx="163">
                  <c:v>43.68852615</c:v>
                </c:pt>
                <c:pt idx="164">
                  <c:v>43.68849988</c:v>
                </c:pt>
                <c:pt idx="165">
                  <c:v>43.6884796</c:v>
                </c:pt>
                <c:pt idx="166">
                  <c:v>43.68845977</c:v>
                </c:pt>
                <c:pt idx="167">
                  <c:v>43.68844345</c:v>
                </c:pt>
                <c:pt idx="168">
                  <c:v>43.6884321</c:v>
                </c:pt>
                <c:pt idx="169">
                  <c:v>43.68842498</c:v>
                </c:pt>
                <c:pt idx="170">
                  <c:v>43.68842087</c:v>
                </c:pt>
                <c:pt idx="171">
                  <c:v>43.68842218</c:v>
                </c:pt>
                <c:pt idx="172">
                  <c:v>43.68842547</c:v>
                </c:pt>
                <c:pt idx="173">
                  <c:v>43.68842787</c:v>
                </c:pt>
                <c:pt idx="174">
                  <c:v>43.68843187</c:v>
                </c:pt>
                <c:pt idx="175">
                  <c:v>43.68843572</c:v>
                </c:pt>
                <c:pt idx="176">
                  <c:v>43.68843912</c:v>
                </c:pt>
                <c:pt idx="177">
                  <c:v>43.688442</c:v>
                </c:pt>
                <c:pt idx="178">
                  <c:v>43.68844527</c:v>
                </c:pt>
                <c:pt idx="179">
                  <c:v>43.68844908</c:v>
                </c:pt>
                <c:pt idx="180">
                  <c:v>43.68845117</c:v>
                </c:pt>
                <c:pt idx="181">
                  <c:v>43.68845433</c:v>
                </c:pt>
                <c:pt idx="182">
                  <c:v>43.68845933</c:v>
                </c:pt>
                <c:pt idx="183">
                  <c:v>43.68846267</c:v>
                </c:pt>
                <c:pt idx="184">
                  <c:v>43.68846708</c:v>
                </c:pt>
                <c:pt idx="185">
                  <c:v>43.6884722</c:v>
                </c:pt>
                <c:pt idx="186">
                  <c:v>43.68847543</c:v>
                </c:pt>
                <c:pt idx="187">
                  <c:v>43.68847857</c:v>
                </c:pt>
                <c:pt idx="188">
                  <c:v>43.68848358</c:v>
                </c:pt>
                <c:pt idx="189">
                  <c:v>43.68848543</c:v>
                </c:pt>
                <c:pt idx="190">
                  <c:v>43.68848803</c:v>
                </c:pt>
                <c:pt idx="191">
                  <c:v>43.68849</c:v>
                </c:pt>
                <c:pt idx="192">
                  <c:v>43.68849163</c:v>
                </c:pt>
                <c:pt idx="193">
                  <c:v>43.68849183</c:v>
                </c:pt>
                <c:pt idx="194">
                  <c:v>43.68849177</c:v>
                </c:pt>
                <c:pt idx="195">
                  <c:v>43.68849078</c:v>
                </c:pt>
                <c:pt idx="196">
                  <c:v>43.68848617</c:v>
                </c:pt>
                <c:pt idx="197">
                  <c:v>43.68848007</c:v>
                </c:pt>
                <c:pt idx="198">
                  <c:v>43.68846855</c:v>
                </c:pt>
                <c:pt idx="199">
                  <c:v>43.68845008</c:v>
                </c:pt>
                <c:pt idx="200">
                  <c:v>43.6884251</c:v>
                </c:pt>
                <c:pt idx="201">
                  <c:v>43.68839203</c:v>
                </c:pt>
                <c:pt idx="202">
                  <c:v>43.68835098</c:v>
                </c:pt>
                <c:pt idx="203">
                  <c:v>43.68830497</c:v>
                </c:pt>
                <c:pt idx="204">
                  <c:v>43.68825292</c:v>
                </c:pt>
                <c:pt idx="205">
                  <c:v>43.68820167</c:v>
                </c:pt>
                <c:pt idx="206">
                  <c:v>43.68814447</c:v>
                </c:pt>
                <c:pt idx="207">
                  <c:v>43.68808225</c:v>
                </c:pt>
                <c:pt idx="208">
                  <c:v>43.68801468</c:v>
                </c:pt>
                <c:pt idx="209">
                  <c:v>43.68793723</c:v>
                </c:pt>
                <c:pt idx="210">
                  <c:v>43.68785493</c:v>
                </c:pt>
                <c:pt idx="211">
                  <c:v>43.68776382</c:v>
                </c:pt>
                <c:pt idx="212">
                  <c:v>43.68766525</c:v>
                </c:pt>
                <c:pt idx="213">
                  <c:v>43.68756167999999</c:v>
                </c:pt>
                <c:pt idx="214">
                  <c:v>43.68745746999999</c:v>
                </c:pt>
                <c:pt idx="215">
                  <c:v>43.6873526</c:v>
                </c:pt>
                <c:pt idx="216">
                  <c:v>43.68726818</c:v>
                </c:pt>
                <c:pt idx="217">
                  <c:v>43.68717273</c:v>
                </c:pt>
                <c:pt idx="218">
                  <c:v>43.6870576</c:v>
                </c:pt>
                <c:pt idx="219">
                  <c:v>43.68694315</c:v>
                </c:pt>
                <c:pt idx="220">
                  <c:v>43.686829</c:v>
                </c:pt>
                <c:pt idx="221">
                  <c:v>43.68671487</c:v>
                </c:pt>
                <c:pt idx="222">
                  <c:v>43.6866044</c:v>
                </c:pt>
                <c:pt idx="223">
                  <c:v>43.68649835</c:v>
                </c:pt>
                <c:pt idx="224">
                  <c:v>43.68639397</c:v>
                </c:pt>
                <c:pt idx="225">
                  <c:v>43.68628916999999</c:v>
                </c:pt>
                <c:pt idx="226">
                  <c:v>43.68618003</c:v>
                </c:pt>
                <c:pt idx="227">
                  <c:v>43.68606858</c:v>
                </c:pt>
                <c:pt idx="228">
                  <c:v>43.68596038</c:v>
                </c:pt>
                <c:pt idx="229">
                  <c:v>43.68585065000001</c:v>
                </c:pt>
                <c:pt idx="230">
                  <c:v>43.68573900000001</c:v>
                </c:pt>
                <c:pt idx="231">
                  <c:v>43.68562775</c:v>
                </c:pt>
                <c:pt idx="232">
                  <c:v>43.68551448</c:v>
                </c:pt>
                <c:pt idx="233">
                  <c:v>43.68539962</c:v>
                </c:pt>
                <c:pt idx="234">
                  <c:v>43.68528388</c:v>
                </c:pt>
                <c:pt idx="235">
                  <c:v>43.68516263</c:v>
                </c:pt>
                <c:pt idx="236">
                  <c:v>43.68503788</c:v>
                </c:pt>
                <c:pt idx="237">
                  <c:v>43.68491112</c:v>
                </c:pt>
                <c:pt idx="238">
                  <c:v>43.68478323</c:v>
                </c:pt>
                <c:pt idx="239">
                  <c:v>43.6846562</c:v>
                </c:pt>
                <c:pt idx="240">
                  <c:v>43.68452687</c:v>
                </c:pt>
                <c:pt idx="241">
                  <c:v>43.68439965</c:v>
                </c:pt>
                <c:pt idx="242">
                  <c:v>43.68428647999999</c:v>
                </c:pt>
                <c:pt idx="243">
                  <c:v>43.68416588</c:v>
                </c:pt>
                <c:pt idx="244">
                  <c:v>43.6840258</c:v>
                </c:pt>
                <c:pt idx="245">
                  <c:v>43.68388702999999</c:v>
                </c:pt>
                <c:pt idx="246">
                  <c:v>43.68375017</c:v>
                </c:pt>
                <c:pt idx="247">
                  <c:v>43.68361502</c:v>
                </c:pt>
                <c:pt idx="248">
                  <c:v>43.68348433</c:v>
                </c:pt>
                <c:pt idx="249">
                  <c:v>43.68335758</c:v>
                </c:pt>
                <c:pt idx="250">
                  <c:v>43.68323397</c:v>
                </c:pt>
                <c:pt idx="251">
                  <c:v>43.68311392</c:v>
                </c:pt>
                <c:pt idx="252">
                  <c:v>43.6829976</c:v>
                </c:pt>
                <c:pt idx="253">
                  <c:v>43.6828843</c:v>
                </c:pt>
                <c:pt idx="254">
                  <c:v>43.68277192</c:v>
                </c:pt>
                <c:pt idx="255">
                  <c:v>43.682661</c:v>
                </c:pt>
                <c:pt idx="256">
                  <c:v>43.68255168</c:v>
                </c:pt>
                <c:pt idx="257">
                  <c:v>43.68244353</c:v>
                </c:pt>
                <c:pt idx="258">
                  <c:v>43.68233585</c:v>
                </c:pt>
                <c:pt idx="259">
                  <c:v>43.68223082</c:v>
                </c:pt>
                <c:pt idx="260">
                  <c:v>43.6821281</c:v>
                </c:pt>
                <c:pt idx="261">
                  <c:v>43.68202507</c:v>
                </c:pt>
                <c:pt idx="262">
                  <c:v>43.68191953</c:v>
                </c:pt>
                <c:pt idx="263">
                  <c:v>43.6818132</c:v>
                </c:pt>
                <c:pt idx="264">
                  <c:v>43.68170377</c:v>
                </c:pt>
                <c:pt idx="265">
                  <c:v>43.68159075000001</c:v>
                </c:pt>
                <c:pt idx="266">
                  <c:v>43.68147425</c:v>
                </c:pt>
                <c:pt idx="267">
                  <c:v>43.68135598</c:v>
                </c:pt>
                <c:pt idx="268">
                  <c:v>43.68123763</c:v>
                </c:pt>
                <c:pt idx="269">
                  <c:v>43.68109656999999</c:v>
                </c:pt>
                <c:pt idx="270">
                  <c:v>43.68094015</c:v>
                </c:pt>
                <c:pt idx="271">
                  <c:v>43.68078152</c:v>
                </c:pt>
                <c:pt idx="272">
                  <c:v>43.6806708</c:v>
                </c:pt>
                <c:pt idx="273">
                  <c:v>43.68058887</c:v>
                </c:pt>
                <c:pt idx="274">
                  <c:v>43.68050952</c:v>
                </c:pt>
                <c:pt idx="275">
                  <c:v>43.68042908</c:v>
                </c:pt>
                <c:pt idx="276">
                  <c:v>43.68034515</c:v>
                </c:pt>
                <c:pt idx="277">
                  <c:v>43.68025857</c:v>
                </c:pt>
                <c:pt idx="278">
                  <c:v>43.68017392</c:v>
                </c:pt>
                <c:pt idx="279">
                  <c:v>43.68009098</c:v>
                </c:pt>
                <c:pt idx="280">
                  <c:v>43.68000933</c:v>
                </c:pt>
                <c:pt idx="281">
                  <c:v>43.67992905000001</c:v>
                </c:pt>
                <c:pt idx="282">
                  <c:v>43.67984988</c:v>
                </c:pt>
                <c:pt idx="283">
                  <c:v>43.67977425</c:v>
                </c:pt>
                <c:pt idx="284">
                  <c:v>43.67970307</c:v>
                </c:pt>
                <c:pt idx="285">
                  <c:v>43.67963632</c:v>
                </c:pt>
                <c:pt idx="286">
                  <c:v>43.67957532</c:v>
                </c:pt>
                <c:pt idx="287">
                  <c:v>43.67952442</c:v>
                </c:pt>
                <c:pt idx="288">
                  <c:v>43.6794818</c:v>
                </c:pt>
                <c:pt idx="289">
                  <c:v>43.6794457</c:v>
                </c:pt>
                <c:pt idx="290">
                  <c:v>43.67941518</c:v>
                </c:pt>
                <c:pt idx="291">
                  <c:v>43.67938595000001</c:v>
                </c:pt>
                <c:pt idx="292">
                  <c:v>43.67935802</c:v>
                </c:pt>
                <c:pt idx="293">
                  <c:v>43.67932962</c:v>
                </c:pt>
                <c:pt idx="294">
                  <c:v>43.67929638</c:v>
                </c:pt>
                <c:pt idx="295">
                  <c:v>43.6792577</c:v>
                </c:pt>
                <c:pt idx="296">
                  <c:v>43.67921317</c:v>
                </c:pt>
                <c:pt idx="297">
                  <c:v>43.67916172</c:v>
                </c:pt>
                <c:pt idx="298">
                  <c:v>43.67910248</c:v>
                </c:pt>
                <c:pt idx="299">
                  <c:v>43.67903748</c:v>
                </c:pt>
                <c:pt idx="300">
                  <c:v>43.67896732</c:v>
                </c:pt>
                <c:pt idx="301">
                  <c:v>43.67889157</c:v>
                </c:pt>
                <c:pt idx="302">
                  <c:v>43.67881087</c:v>
                </c:pt>
                <c:pt idx="303">
                  <c:v>43.67872593</c:v>
                </c:pt>
                <c:pt idx="304">
                  <c:v>43.67863718</c:v>
                </c:pt>
                <c:pt idx="305">
                  <c:v>43.67854535</c:v>
                </c:pt>
                <c:pt idx="306">
                  <c:v>43.67845142</c:v>
                </c:pt>
                <c:pt idx="307">
                  <c:v>43.6783555</c:v>
                </c:pt>
                <c:pt idx="308">
                  <c:v>43.678258</c:v>
                </c:pt>
                <c:pt idx="309">
                  <c:v>43.6781593</c:v>
                </c:pt>
                <c:pt idx="310">
                  <c:v>43.67805943</c:v>
                </c:pt>
                <c:pt idx="311">
                  <c:v>43.67795792</c:v>
                </c:pt>
                <c:pt idx="312">
                  <c:v>43.67785587</c:v>
                </c:pt>
                <c:pt idx="313">
                  <c:v>43.67775437</c:v>
                </c:pt>
                <c:pt idx="314">
                  <c:v>43.67765325000001</c:v>
                </c:pt>
                <c:pt idx="315">
                  <c:v>43.67755235000001</c:v>
                </c:pt>
                <c:pt idx="316">
                  <c:v>43.6774493</c:v>
                </c:pt>
                <c:pt idx="317">
                  <c:v>43.6773436</c:v>
                </c:pt>
                <c:pt idx="318">
                  <c:v>43.67723468</c:v>
                </c:pt>
                <c:pt idx="319">
                  <c:v>43.67712283</c:v>
                </c:pt>
                <c:pt idx="320">
                  <c:v>43.67700803</c:v>
                </c:pt>
                <c:pt idx="321">
                  <c:v>43.67689017</c:v>
                </c:pt>
                <c:pt idx="322">
                  <c:v>43.67677178</c:v>
                </c:pt>
                <c:pt idx="323">
                  <c:v>43.676653</c:v>
                </c:pt>
                <c:pt idx="324">
                  <c:v>43.67653358</c:v>
                </c:pt>
                <c:pt idx="325">
                  <c:v>43.6764148</c:v>
                </c:pt>
                <c:pt idx="326">
                  <c:v>43.67629638</c:v>
                </c:pt>
                <c:pt idx="327">
                  <c:v>43.67618083</c:v>
                </c:pt>
                <c:pt idx="328">
                  <c:v>43.67607155</c:v>
                </c:pt>
                <c:pt idx="329">
                  <c:v>43.67597948</c:v>
                </c:pt>
                <c:pt idx="330">
                  <c:v>43.67590822</c:v>
                </c:pt>
                <c:pt idx="331">
                  <c:v>43.67585615</c:v>
                </c:pt>
                <c:pt idx="332">
                  <c:v>43.67582348</c:v>
                </c:pt>
                <c:pt idx="333">
                  <c:v>43.67580273</c:v>
                </c:pt>
                <c:pt idx="334">
                  <c:v>43.67578842</c:v>
                </c:pt>
                <c:pt idx="335">
                  <c:v>43.67578077</c:v>
                </c:pt>
                <c:pt idx="336">
                  <c:v>43.67577985000001</c:v>
                </c:pt>
                <c:pt idx="337">
                  <c:v>43.6757815</c:v>
                </c:pt>
                <c:pt idx="338">
                  <c:v>43.67578483</c:v>
                </c:pt>
                <c:pt idx="339">
                  <c:v>43.6757883</c:v>
                </c:pt>
                <c:pt idx="340">
                  <c:v>43.6757905</c:v>
                </c:pt>
                <c:pt idx="341">
                  <c:v>43.67579498</c:v>
                </c:pt>
                <c:pt idx="342">
                  <c:v>43.67579853</c:v>
                </c:pt>
                <c:pt idx="343">
                  <c:v>43.67580123</c:v>
                </c:pt>
                <c:pt idx="344">
                  <c:v>43.67580447</c:v>
                </c:pt>
                <c:pt idx="345">
                  <c:v>43.67580697</c:v>
                </c:pt>
                <c:pt idx="346">
                  <c:v>43.67580917</c:v>
                </c:pt>
                <c:pt idx="347">
                  <c:v>43.67581023</c:v>
                </c:pt>
                <c:pt idx="348">
                  <c:v>43.6758117</c:v>
                </c:pt>
                <c:pt idx="349">
                  <c:v>43.67581332</c:v>
                </c:pt>
                <c:pt idx="350">
                  <c:v>43.67581417</c:v>
                </c:pt>
                <c:pt idx="351">
                  <c:v>43.67581467</c:v>
                </c:pt>
                <c:pt idx="352">
                  <c:v>43.6758155</c:v>
                </c:pt>
                <c:pt idx="353">
                  <c:v>43.67581633000001</c:v>
                </c:pt>
                <c:pt idx="354">
                  <c:v>43.67581733</c:v>
                </c:pt>
                <c:pt idx="355">
                  <c:v>43.67581783</c:v>
                </c:pt>
                <c:pt idx="356">
                  <c:v>43.6758185</c:v>
                </c:pt>
                <c:pt idx="357">
                  <c:v>43.67581895</c:v>
                </c:pt>
                <c:pt idx="358">
                  <c:v>43.67581883</c:v>
                </c:pt>
                <c:pt idx="359">
                  <c:v>43.67581902</c:v>
                </c:pt>
                <c:pt idx="360">
                  <c:v>43.67581943</c:v>
                </c:pt>
                <c:pt idx="361">
                  <c:v>43.67581997</c:v>
                </c:pt>
                <c:pt idx="362">
                  <c:v>43.6758203</c:v>
                </c:pt>
                <c:pt idx="363">
                  <c:v>43.6758205</c:v>
                </c:pt>
                <c:pt idx="364">
                  <c:v>43.67582077</c:v>
                </c:pt>
                <c:pt idx="365">
                  <c:v>43.67582123</c:v>
                </c:pt>
                <c:pt idx="366">
                  <c:v>43.67581953</c:v>
                </c:pt>
                <c:pt idx="367">
                  <c:v>43.67580152</c:v>
                </c:pt>
                <c:pt idx="368">
                  <c:v>43.67577178</c:v>
                </c:pt>
                <c:pt idx="369">
                  <c:v>43.6757345</c:v>
                </c:pt>
                <c:pt idx="370">
                  <c:v>43.67569123</c:v>
                </c:pt>
                <c:pt idx="371">
                  <c:v>43.67564158</c:v>
                </c:pt>
                <c:pt idx="372">
                  <c:v>43.67558507</c:v>
                </c:pt>
                <c:pt idx="373">
                  <c:v>43.67552107</c:v>
                </c:pt>
                <c:pt idx="374">
                  <c:v>43.67545757</c:v>
                </c:pt>
                <c:pt idx="375">
                  <c:v>43.67538602</c:v>
                </c:pt>
                <c:pt idx="376">
                  <c:v>43.67530472</c:v>
                </c:pt>
                <c:pt idx="377">
                  <c:v>43.67521758</c:v>
                </c:pt>
                <c:pt idx="378">
                  <c:v>43.67512453</c:v>
                </c:pt>
                <c:pt idx="379">
                  <c:v>43.67502718</c:v>
                </c:pt>
                <c:pt idx="380">
                  <c:v>43.67492865000001</c:v>
                </c:pt>
                <c:pt idx="381">
                  <c:v>43.6748343</c:v>
                </c:pt>
                <c:pt idx="382">
                  <c:v>43.67475912</c:v>
                </c:pt>
                <c:pt idx="383">
                  <c:v>43.67465903</c:v>
                </c:pt>
                <c:pt idx="384">
                  <c:v>43.67453837</c:v>
                </c:pt>
                <c:pt idx="385">
                  <c:v>43.67441835</c:v>
                </c:pt>
                <c:pt idx="386">
                  <c:v>43.67430215</c:v>
                </c:pt>
                <c:pt idx="387">
                  <c:v>43.67419172</c:v>
                </c:pt>
                <c:pt idx="388">
                  <c:v>43.67406766999999</c:v>
                </c:pt>
                <c:pt idx="389">
                  <c:v>43.67395405000001</c:v>
                </c:pt>
                <c:pt idx="390">
                  <c:v>43.67384953</c:v>
                </c:pt>
                <c:pt idx="391">
                  <c:v>43.6737557</c:v>
                </c:pt>
                <c:pt idx="392">
                  <c:v>43.67367483</c:v>
                </c:pt>
                <c:pt idx="393">
                  <c:v>43.67359795</c:v>
                </c:pt>
                <c:pt idx="394">
                  <c:v>43.6735279</c:v>
                </c:pt>
                <c:pt idx="395">
                  <c:v>43.67346705</c:v>
                </c:pt>
                <c:pt idx="396">
                  <c:v>43.6734163</c:v>
                </c:pt>
                <c:pt idx="397">
                  <c:v>43.6733721</c:v>
                </c:pt>
                <c:pt idx="398">
                  <c:v>43.67333307</c:v>
                </c:pt>
                <c:pt idx="399">
                  <c:v>43.67329648</c:v>
                </c:pt>
                <c:pt idx="400">
                  <c:v>43.67325362</c:v>
                </c:pt>
                <c:pt idx="401">
                  <c:v>43.6732082</c:v>
                </c:pt>
                <c:pt idx="402">
                  <c:v>43.67316998</c:v>
                </c:pt>
                <c:pt idx="403">
                  <c:v>43.67314187</c:v>
                </c:pt>
                <c:pt idx="404">
                  <c:v>43.67312427</c:v>
                </c:pt>
                <c:pt idx="405">
                  <c:v>43.67311432</c:v>
                </c:pt>
                <c:pt idx="406">
                  <c:v>43.67311217</c:v>
                </c:pt>
                <c:pt idx="407">
                  <c:v>43.67310662</c:v>
                </c:pt>
                <c:pt idx="408">
                  <c:v>43.67310135</c:v>
                </c:pt>
                <c:pt idx="409">
                  <c:v>43.67309768</c:v>
                </c:pt>
                <c:pt idx="410">
                  <c:v>43.67309585</c:v>
                </c:pt>
                <c:pt idx="411">
                  <c:v>43.67309595000001</c:v>
                </c:pt>
                <c:pt idx="412">
                  <c:v>43.67309722</c:v>
                </c:pt>
                <c:pt idx="413">
                  <c:v>43.67309938</c:v>
                </c:pt>
                <c:pt idx="414">
                  <c:v>43.67310323</c:v>
                </c:pt>
                <c:pt idx="415">
                  <c:v>43.67310540000001</c:v>
                </c:pt>
                <c:pt idx="416">
                  <c:v>43.6731077</c:v>
                </c:pt>
                <c:pt idx="417">
                  <c:v>43.67311153</c:v>
                </c:pt>
                <c:pt idx="418">
                  <c:v>43.67311442</c:v>
                </c:pt>
                <c:pt idx="419">
                  <c:v>43.67311625</c:v>
                </c:pt>
                <c:pt idx="420">
                  <c:v>43.67311733</c:v>
                </c:pt>
                <c:pt idx="421">
                  <c:v>43.67311848</c:v>
                </c:pt>
                <c:pt idx="422">
                  <c:v>43.67311917</c:v>
                </c:pt>
                <c:pt idx="423">
                  <c:v>43.67311967</c:v>
                </c:pt>
                <c:pt idx="424">
                  <c:v>43.67311992</c:v>
                </c:pt>
                <c:pt idx="425">
                  <c:v>43.67312007</c:v>
                </c:pt>
                <c:pt idx="426">
                  <c:v>43.6731203</c:v>
                </c:pt>
                <c:pt idx="427">
                  <c:v>43.67312063</c:v>
                </c:pt>
                <c:pt idx="428">
                  <c:v>43.67312143</c:v>
                </c:pt>
                <c:pt idx="429">
                  <c:v>43.67312233</c:v>
                </c:pt>
                <c:pt idx="430">
                  <c:v>43.67312217</c:v>
                </c:pt>
                <c:pt idx="431">
                  <c:v>43.673122</c:v>
                </c:pt>
                <c:pt idx="432">
                  <c:v>43.67312117</c:v>
                </c:pt>
                <c:pt idx="433">
                  <c:v>43.67312083</c:v>
                </c:pt>
                <c:pt idx="434">
                  <c:v>43.67311863</c:v>
                </c:pt>
                <c:pt idx="435">
                  <c:v>43.67311263</c:v>
                </c:pt>
                <c:pt idx="436">
                  <c:v>43.67310063</c:v>
                </c:pt>
                <c:pt idx="437">
                  <c:v>43.6730819</c:v>
                </c:pt>
                <c:pt idx="438">
                  <c:v>43.6730575</c:v>
                </c:pt>
                <c:pt idx="439">
                  <c:v>43.67302698</c:v>
                </c:pt>
                <c:pt idx="440">
                  <c:v>43.67298940000001</c:v>
                </c:pt>
                <c:pt idx="441">
                  <c:v>43.67294613</c:v>
                </c:pt>
                <c:pt idx="442">
                  <c:v>43.67289892</c:v>
                </c:pt>
                <c:pt idx="443">
                  <c:v>43.67284875</c:v>
                </c:pt>
                <c:pt idx="444">
                  <c:v>43.67279223</c:v>
                </c:pt>
                <c:pt idx="445">
                  <c:v>43.67272807</c:v>
                </c:pt>
                <c:pt idx="446">
                  <c:v>43.67266052</c:v>
                </c:pt>
                <c:pt idx="447">
                  <c:v>43.67259037</c:v>
                </c:pt>
                <c:pt idx="448">
                  <c:v>43.6725186</c:v>
                </c:pt>
                <c:pt idx="449">
                  <c:v>43.67245098</c:v>
                </c:pt>
                <c:pt idx="450">
                  <c:v>43.67238692</c:v>
                </c:pt>
                <c:pt idx="451">
                  <c:v>43.67232623</c:v>
                </c:pt>
                <c:pt idx="452">
                  <c:v>43.67226663</c:v>
                </c:pt>
                <c:pt idx="453">
                  <c:v>43.67221012</c:v>
                </c:pt>
                <c:pt idx="454">
                  <c:v>43.67215188</c:v>
                </c:pt>
                <c:pt idx="455">
                  <c:v>43.67209067</c:v>
                </c:pt>
                <c:pt idx="456">
                  <c:v>43.67202723</c:v>
                </c:pt>
                <c:pt idx="457">
                  <c:v>43.6719659</c:v>
                </c:pt>
                <c:pt idx="458">
                  <c:v>43.67190912</c:v>
                </c:pt>
                <c:pt idx="459">
                  <c:v>43.67185542</c:v>
                </c:pt>
                <c:pt idx="460">
                  <c:v>43.67180463</c:v>
                </c:pt>
                <c:pt idx="461">
                  <c:v>43.67175557</c:v>
                </c:pt>
                <c:pt idx="462">
                  <c:v>43.6717117</c:v>
                </c:pt>
                <c:pt idx="463">
                  <c:v>43.67167202</c:v>
                </c:pt>
                <c:pt idx="464">
                  <c:v>43.67163900000001</c:v>
                </c:pt>
                <c:pt idx="465">
                  <c:v>43.6716071</c:v>
                </c:pt>
                <c:pt idx="466">
                  <c:v>43.67157702</c:v>
                </c:pt>
                <c:pt idx="467">
                  <c:v>43.67155255</c:v>
                </c:pt>
                <c:pt idx="468">
                  <c:v>43.67152995</c:v>
                </c:pt>
                <c:pt idx="469">
                  <c:v>43.67150928</c:v>
                </c:pt>
                <c:pt idx="470">
                  <c:v>43.67149255</c:v>
                </c:pt>
                <c:pt idx="471">
                  <c:v>43.6714725</c:v>
                </c:pt>
                <c:pt idx="472">
                  <c:v>43.67144943</c:v>
                </c:pt>
                <c:pt idx="473">
                  <c:v>43.67142502</c:v>
                </c:pt>
                <c:pt idx="474">
                  <c:v>43.67140238000001</c:v>
                </c:pt>
                <c:pt idx="475">
                  <c:v>43.67138022</c:v>
                </c:pt>
                <c:pt idx="476">
                  <c:v>43.67136</c:v>
                </c:pt>
                <c:pt idx="477">
                  <c:v>43.67134415</c:v>
                </c:pt>
                <c:pt idx="478">
                  <c:v>43.67133172</c:v>
                </c:pt>
                <c:pt idx="479">
                  <c:v>43.67132335</c:v>
                </c:pt>
                <c:pt idx="480">
                  <c:v>43.67131913</c:v>
                </c:pt>
                <c:pt idx="481">
                  <c:v>43.6713193</c:v>
                </c:pt>
                <c:pt idx="482">
                  <c:v>43.67132327</c:v>
                </c:pt>
                <c:pt idx="483">
                  <c:v>43.67133003</c:v>
                </c:pt>
                <c:pt idx="484">
                  <c:v>43.67134073</c:v>
                </c:pt>
                <c:pt idx="485">
                  <c:v>43.67135325</c:v>
                </c:pt>
                <c:pt idx="486">
                  <c:v>43.6713675</c:v>
                </c:pt>
                <c:pt idx="487">
                  <c:v>43.6713814</c:v>
                </c:pt>
                <c:pt idx="488">
                  <c:v>43.67139693</c:v>
                </c:pt>
                <c:pt idx="489">
                  <c:v>43.67141488</c:v>
                </c:pt>
                <c:pt idx="490">
                  <c:v>43.6714337</c:v>
                </c:pt>
                <c:pt idx="491">
                  <c:v>43.67145277</c:v>
                </c:pt>
                <c:pt idx="492">
                  <c:v>43.67147168</c:v>
                </c:pt>
                <c:pt idx="493">
                  <c:v>43.67149072</c:v>
                </c:pt>
                <c:pt idx="494">
                  <c:v>43.67150705</c:v>
                </c:pt>
                <c:pt idx="495">
                  <c:v>43.67152535</c:v>
                </c:pt>
                <c:pt idx="496">
                  <c:v>43.6715438</c:v>
                </c:pt>
                <c:pt idx="497">
                  <c:v>43.67156007</c:v>
                </c:pt>
                <c:pt idx="498">
                  <c:v>43.67157767</c:v>
                </c:pt>
                <c:pt idx="499">
                  <c:v>43.6715954</c:v>
                </c:pt>
                <c:pt idx="500">
                  <c:v>43.67161293</c:v>
                </c:pt>
                <c:pt idx="501">
                  <c:v>43.67163102</c:v>
                </c:pt>
                <c:pt idx="502">
                  <c:v>43.67164763</c:v>
                </c:pt>
                <c:pt idx="503">
                  <c:v>43.67166663</c:v>
                </c:pt>
                <c:pt idx="504">
                  <c:v>43.67168436999999</c:v>
                </c:pt>
                <c:pt idx="505">
                  <c:v>43.6717012</c:v>
                </c:pt>
                <c:pt idx="506">
                  <c:v>43.67171540000001</c:v>
                </c:pt>
                <c:pt idx="507">
                  <c:v>43.67172725</c:v>
                </c:pt>
                <c:pt idx="508">
                  <c:v>43.67173747</c:v>
                </c:pt>
                <c:pt idx="509">
                  <c:v>43.67175102</c:v>
                </c:pt>
                <c:pt idx="510">
                  <c:v>43.67175835000001</c:v>
                </c:pt>
                <c:pt idx="511">
                  <c:v>43.6717625</c:v>
                </c:pt>
                <c:pt idx="512">
                  <c:v>43.67176465</c:v>
                </c:pt>
                <c:pt idx="513">
                  <c:v>43.67176646999999</c:v>
                </c:pt>
                <c:pt idx="514">
                  <c:v>43.67176515000001</c:v>
                </c:pt>
                <c:pt idx="515">
                  <c:v>43.67176295</c:v>
                </c:pt>
                <c:pt idx="516">
                  <c:v>43.67176257</c:v>
                </c:pt>
                <c:pt idx="517">
                  <c:v>43.67176235</c:v>
                </c:pt>
                <c:pt idx="518">
                  <c:v>43.6717619</c:v>
                </c:pt>
                <c:pt idx="519">
                  <c:v>43.67175963</c:v>
                </c:pt>
                <c:pt idx="520">
                  <c:v>43.67174963</c:v>
                </c:pt>
                <c:pt idx="521">
                  <c:v>43.67172768</c:v>
                </c:pt>
                <c:pt idx="522">
                  <c:v>43.67169957999999</c:v>
                </c:pt>
                <c:pt idx="523">
                  <c:v>43.67166666999999</c:v>
                </c:pt>
                <c:pt idx="524">
                  <c:v>43.67162628</c:v>
                </c:pt>
                <c:pt idx="525">
                  <c:v>43.67157967</c:v>
                </c:pt>
                <c:pt idx="526">
                  <c:v>43.67152877</c:v>
                </c:pt>
                <c:pt idx="527">
                  <c:v>43.67147312</c:v>
                </c:pt>
                <c:pt idx="528">
                  <c:v>43.6714151</c:v>
                </c:pt>
                <c:pt idx="529">
                  <c:v>43.67136225</c:v>
                </c:pt>
                <c:pt idx="530">
                  <c:v>43.6713039</c:v>
                </c:pt>
                <c:pt idx="531">
                  <c:v>43.67124702</c:v>
                </c:pt>
                <c:pt idx="532">
                  <c:v>43.67119542</c:v>
                </c:pt>
                <c:pt idx="533">
                  <c:v>43.67114492</c:v>
                </c:pt>
                <c:pt idx="534">
                  <c:v>43.67110443</c:v>
                </c:pt>
                <c:pt idx="535">
                  <c:v>43.67107118</c:v>
                </c:pt>
                <c:pt idx="536">
                  <c:v>43.67104363</c:v>
                </c:pt>
                <c:pt idx="537">
                  <c:v>43.67102527</c:v>
                </c:pt>
                <c:pt idx="538">
                  <c:v>43.67100565</c:v>
                </c:pt>
                <c:pt idx="539">
                  <c:v>43.67098843</c:v>
                </c:pt>
                <c:pt idx="540">
                  <c:v>43.67096845</c:v>
                </c:pt>
                <c:pt idx="541">
                  <c:v>43.67094735000001</c:v>
                </c:pt>
                <c:pt idx="542">
                  <c:v>43.6709304</c:v>
                </c:pt>
                <c:pt idx="543">
                  <c:v>43.67091673</c:v>
                </c:pt>
                <c:pt idx="544">
                  <c:v>43.67089698</c:v>
                </c:pt>
                <c:pt idx="545">
                  <c:v>43.6708801</c:v>
                </c:pt>
                <c:pt idx="546">
                  <c:v>43.6708543</c:v>
                </c:pt>
                <c:pt idx="547">
                  <c:v>43.67082752</c:v>
                </c:pt>
                <c:pt idx="548">
                  <c:v>43.67080507</c:v>
                </c:pt>
                <c:pt idx="549">
                  <c:v>43.67078647</c:v>
                </c:pt>
                <c:pt idx="550">
                  <c:v>43.6707629</c:v>
                </c:pt>
                <c:pt idx="551">
                  <c:v>43.6707369</c:v>
                </c:pt>
                <c:pt idx="552">
                  <c:v>43.6707633</c:v>
                </c:pt>
                <c:pt idx="553">
                  <c:v>43.67075398</c:v>
                </c:pt>
                <c:pt idx="554">
                  <c:v>43.6707403</c:v>
                </c:pt>
                <c:pt idx="555">
                  <c:v>43.67071497</c:v>
                </c:pt>
                <c:pt idx="556">
                  <c:v>43.67068843</c:v>
                </c:pt>
                <c:pt idx="557">
                  <c:v>43.67065953</c:v>
                </c:pt>
                <c:pt idx="558">
                  <c:v>43.67063062</c:v>
                </c:pt>
                <c:pt idx="559">
                  <c:v>43.67060108</c:v>
                </c:pt>
                <c:pt idx="560">
                  <c:v>43.6705778</c:v>
                </c:pt>
                <c:pt idx="561">
                  <c:v>43.67055948</c:v>
                </c:pt>
                <c:pt idx="562">
                  <c:v>43.67054367</c:v>
                </c:pt>
                <c:pt idx="563">
                  <c:v>43.67052298</c:v>
                </c:pt>
                <c:pt idx="564">
                  <c:v>43.67048677</c:v>
                </c:pt>
                <c:pt idx="565">
                  <c:v>43.6704568</c:v>
                </c:pt>
                <c:pt idx="566">
                  <c:v>43.67043967</c:v>
                </c:pt>
                <c:pt idx="567">
                  <c:v>43.67042582</c:v>
                </c:pt>
                <c:pt idx="568">
                  <c:v>43.67041248</c:v>
                </c:pt>
                <c:pt idx="569">
                  <c:v>43.6703987</c:v>
                </c:pt>
                <c:pt idx="570">
                  <c:v>43.67038367</c:v>
                </c:pt>
                <c:pt idx="571">
                  <c:v>43.67036842</c:v>
                </c:pt>
                <c:pt idx="572">
                  <c:v>43.67035282</c:v>
                </c:pt>
                <c:pt idx="573">
                  <c:v>43.67033787</c:v>
                </c:pt>
                <c:pt idx="574">
                  <c:v>43.67032532</c:v>
                </c:pt>
                <c:pt idx="575">
                  <c:v>43.67031505000001</c:v>
                </c:pt>
                <c:pt idx="576">
                  <c:v>43.67030545</c:v>
                </c:pt>
                <c:pt idx="577">
                  <c:v>43.67029400000001</c:v>
                </c:pt>
                <c:pt idx="578">
                  <c:v>43.67027785</c:v>
                </c:pt>
                <c:pt idx="579">
                  <c:v>43.6702722</c:v>
                </c:pt>
                <c:pt idx="580">
                  <c:v>43.67026925</c:v>
                </c:pt>
                <c:pt idx="581">
                  <c:v>43.67026233</c:v>
                </c:pt>
                <c:pt idx="582">
                  <c:v>43.6702549</c:v>
                </c:pt>
                <c:pt idx="583">
                  <c:v>43.67024685000001</c:v>
                </c:pt>
                <c:pt idx="584">
                  <c:v>43.67023738</c:v>
                </c:pt>
                <c:pt idx="585">
                  <c:v>43.67022715</c:v>
                </c:pt>
                <c:pt idx="586">
                  <c:v>43.67021707</c:v>
                </c:pt>
                <c:pt idx="587">
                  <c:v>43.67020672</c:v>
                </c:pt>
                <c:pt idx="588">
                  <c:v>43.67019358</c:v>
                </c:pt>
                <c:pt idx="589">
                  <c:v>43.67017588</c:v>
                </c:pt>
                <c:pt idx="590">
                  <c:v>43.67015582</c:v>
                </c:pt>
                <c:pt idx="591">
                  <c:v>43.67013528</c:v>
                </c:pt>
                <c:pt idx="592">
                  <c:v>43.67011535</c:v>
                </c:pt>
                <c:pt idx="593">
                  <c:v>43.67009778</c:v>
                </c:pt>
                <c:pt idx="594">
                  <c:v>43.67007868</c:v>
                </c:pt>
                <c:pt idx="595">
                  <c:v>43.67005670000001</c:v>
                </c:pt>
                <c:pt idx="596">
                  <c:v>43.67003435</c:v>
                </c:pt>
                <c:pt idx="597">
                  <c:v>43.67001018</c:v>
                </c:pt>
                <c:pt idx="598">
                  <c:v>43.6699871</c:v>
                </c:pt>
                <c:pt idx="599">
                  <c:v>43.66996307</c:v>
                </c:pt>
                <c:pt idx="600">
                  <c:v>43.66994125</c:v>
                </c:pt>
                <c:pt idx="601">
                  <c:v>43.66992067</c:v>
                </c:pt>
                <c:pt idx="602">
                  <c:v>43.66990118</c:v>
                </c:pt>
                <c:pt idx="603">
                  <c:v>43.66987957</c:v>
                </c:pt>
                <c:pt idx="604">
                  <c:v>43.66985858</c:v>
                </c:pt>
                <c:pt idx="605">
                  <c:v>43.66984232</c:v>
                </c:pt>
                <c:pt idx="606">
                  <c:v>43.66982585</c:v>
                </c:pt>
                <c:pt idx="607">
                  <c:v>43.66981373</c:v>
                </c:pt>
                <c:pt idx="608">
                  <c:v>43.6698046</c:v>
                </c:pt>
                <c:pt idx="609">
                  <c:v>43.66979788</c:v>
                </c:pt>
                <c:pt idx="610">
                  <c:v>43.66979383</c:v>
                </c:pt>
                <c:pt idx="611">
                  <c:v>43.66979022</c:v>
                </c:pt>
                <c:pt idx="612">
                  <c:v>43.66978955</c:v>
                </c:pt>
                <c:pt idx="613">
                  <c:v>43.66979027</c:v>
                </c:pt>
                <c:pt idx="614">
                  <c:v>43.66979132</c:v>
                </c:pt>
                <c:pt idx="615">
                  <c:v>43.66979205000001</c:v>
                </c:pt>
                <c:pt idx="616">
                  <c:v>43.66979418</c:v>
                </c:pt>
                <c:pt idx="617">
                  <c:v>43.66979717</c:v>
                </c:pt>
                <c:pt idx="618">
                  <c:v>43.66980065000001</c:v>
                </c:pt>
                <c:pt idx="619">
                  <c:v>43.66980468</c:v>
                </c:pt>
                <c:pt idx="620">
                  <c:v>43.66980873</c:v>
                </c:pt>
                <c:pt idx="621">
                  <c:v>43.66981353</c:v>
                </c:pt>
                <c:pt idx="622">
                  <c:v>43.66981833</c:v>
                </c:pt>
                <c:pt idx="623">
                  <c:v>43.66982238</c:v>
                </c:pt>
                <c:pt idx="624">
                  <c:v>43.66982688</c:v>
                </c:pt>
                <c:pt idx="625">
                  <c:v>43.66983278</c:v>
                </c:pt>
                <c:pt idx="626">
                  <c:v>43.66983553</c:v>
                </c:pt>
                <c:pt idx="627">
                  <c:v>43.66983733</c:v>
                </c:pt>
                <c:pt idx="628">
                  <c:v>43.66983928</c:v>
                </c:pt>
                <c:pt idx="629">
                  <c:v>43.66984085</c:v>
                </c:pt>
                <c:pt idx="630">
                  <c:v>43.66984182</c:v>
                </c:pt>
                <c:pt idx="631">
                  <c:v>43.66984185</c:v>
                </c:pt>
                <c:pt idx="632">
                  <c:v>43.66984146999999</c:v>
                </c:pt>
                <c:pt idx="633">
                  <c:v>43.6698413</c:v>
                </c:pt>
                <c:pt idx="634">
                  <c:v>43.6698412</c:v>
                </c:pt>
                <c:pt idx="635">
                  <c:v>43.66984137</c:v>
                </c:pt>
                <c:pt idx="636">
                  <c:v>43.6698418</c:v>
                </c:pt>
                <c:pt idx="637">
                  <c:v>43.66984312</c:v>
                </c:pt>
                <c:pt idx="638">
                  <c:v>43.6698443</c:v>
                </c:pt>
                <c:pt idx="639">
                  <c:v>43.66984563</c:v>
                </c:pt>
                <c:pt idx="640">
                  <c:v>43.66984702</c:v>
                </c:pt>
                <c:pt idx="641">
                  <c:v>43.6698491</c:v>
                </c:pt>
                <c:pt idx="642">
                  <c:v>43.66985327</c:v>
                </c:pt>
                <c:pt idx="643">
                  <c:v>43.66985777</c:v>
                </c:pt>
                <c:pt idx="644">
                  <c:v>43.66985892</c:v>
                </c:pt>
                <c:pt idx="645">
                  <c:v>43.66986128</c:v>
                </c:pt>
                <c:pt idx="646">
                  <c:v>43.66986327</c:v>
                </c:pt>
                <c:pt idx="647">
                  <c:v>43.66986413</c:v>
                </c:pt>
                <c:pt idx="648">
                  <c:v>43.66986463</c:v>
                </c:pt>
                <c:pt idx="649">
                  <c:v>43.66986507</c:v>
                </c:pt>
                <c:pt idx="650">
                  <c:v>43.6698633</c:v>
                </c:pt>
                <c:pt idx="651">
                  <c:v>43.66985992</c:v>
                </c:pt>
                <c:pt idx="652">
                  <c:v>43.66985627</c:v>
                </c:pt>
                <c:pt idx="653">
                  <c:v>43.66985305</c:v>
                </c:pt>
                <c:pt idx="654">
                  <c:v>43.66985022</c:v>
                </c:pt>
                <c:pt idx="655">
                  <c:v>43.66984662</c:v>
                </c:pt>
                <c:pt idx="656">
                  <c:v>43.66984355</c:v>
                </c:pt>
                <c:pt idx="657">
                  <c:v>43.66984137</c:v>
                </c:pt>
                <c:pt idx="658">
                  <c:v>43.669838</c:v>
                </c:pt>
                <c:pt idx="659">
                  <c:v>43.66983515000001</c:v>
                </c:pt>
                <c:pt idx="660">
                  <c:v>43.66983203</c:v>
                </c:pt>
                <c:pt idx="661">
                  <c:v>43.6698297</c:v>
                </c:pt>
                <c:pt idx="662">
                  <c:v>43.66982858</c:v>
                </c:pt>
                <c:pt idx="663">
                  <c:v>43.669829</c:v>
                </c:pt>
                <c:pt idx="664">
                  <c:v>43.66982908</c:v>
                </c:pt>
                <c:pt idx="665">
                  <c:v>43.66982705</c:v>
                </c:pt>
                <c:pt idx="666">
                  <c:v>43.66982348</c:v>
                </c:pt>
                <c:pt idx="667">
                  <c:v>43.66982093</c:v>
                </c:pt>
                <c:pt idx="668">
                  <c:v>43.66981753</c:v>
                </c:pt>
                <c:pt idx="669">
                  <c:v>43.66981232</c:v>
                </c:pt>
                <c:pt idx="670">
                  <c:v>43.66980713</c:v>
                </c:pt>
                <c:pt idx="671">
                  <c:v>43.66980245000001</c:v>
                </c:pt>
                <c:pt idx="672">
                  <c:v>43.6697994</c:v>
                </c:pt>
                <c:pt idx="673">
                  <c:v>43.6697951</c:v>
                </c:pt>
                <c:pt idx="674">
                  <c:v>43.66979088</c:v>
                </c:pt>
                <c:pt idx="675">
                  <c:v>43.66978643</c:v>
                </c:pt>
                <c:pt idx="676">
                  <c:v>43.66977968</c:v>
                </c:pt>
                <c:pt idx="677">
                  <c:v>43.66976973</c:v>
                </c:pt>
                <c:pt idx="678">
                  <c:v>43.66975147</c:v>
                </c:pt>
                <c:pt idx="679">
                  <c:v>43.66972347</c:v>
                </c:pt>
                <c:pt idx="680">
                  <c:v>43.66969423</c:v>
                </c:pt>
                <c:pt idx="681">
                  <c:v>43.66965693</c:v>
                </c:pt>
                <c:pt idx="682">
                  <c:v>43.66961332</c:v>
                </c:pt>
                <c:pt idx="683">
                  <c:v>43.66956352</c:v>
                </c:pt>
                <c:pt idx="684">
                  <c:v>43.66950532</c:v>
                </c:pt>
                <c:pt idx="685">
                  <c:v>43.66943925</c:v>
                </c:pt>
                <c:pt idx="686">
                  <c:v>43.66937583</c:v>
                </c:pt>
                <c:pt idx="687">
                  <c:v>43.6693106</c:v>
                </c:pt>
                <c:pt idx="688">
                  <c:v>43.6692308</c:v>
                </c:pt>
                <c:pt idx="689">
                  <c:v>43.66915292</c:v>
                </c:pt>
                <c:pt idx="690">
                  <c:v>43.66907507</c:v>
                </c:pt>
                <c:pt idx="691">
                  <c:v>43.66899143</c:v>
                </c:pt>
                <c:pt idx="692">
                  <c:v>43.66890727</c:v>
                </c:pt>
                <c:pt idx="693">
                  <c:v>43.66882453</c:v>
                </c:pt>
                <c:pt idx="694">
                  <c:v>43.66874735000001</c:v>
                </c:pt>
                <c:pt idx="695">
                  <c:v>43.66866402</c:v>
                </c:pt>
                <c:pt idx="696">
                  <c:v>43.6685643</c:v>
                </c:pt>
                <c:pt idx="697">
                  <c:v>43.66847193</c:v>
                </c:pt>
                <c:pt idx="698">
                  <c:v>43.66840163</c:v>
                </c:pt>
                <c:pt idx="699">
                  <c:v>43.66835288</c:v>
                </c:pt>
                <c:pt idx="700">
                  <c:v>43.6683339</c:v>
                </c:pt>
                <c:pt idx="701">
                  <c:v>43.66833132</c:v>
                </c:pt>
                <c:pt idx="702">
                  <c:v>43.66831872</c:v>
                </c:pt>
                <c:pt idx="703">
                  <c:v>43.6683068</c:v>
                </c:pt>
                <c:pt idx="704">
                  <c:v>43.6683031</c:v>
                </c:pt>
                <c:pt idx="705">
                  <c:v>43.66830587</c:v>
                </c:pt>
                <c:pt idx="706">
                  <c:v>43.66831355</c:v>
                </c:pt>
                <c:pt idx="707">
                  <c:v>43.66832873</c:v>
                </c:pt>
                <c:pt idx="708">
                  <c:v>43.66834532</c:v>
                </c:pt>
                <c:pt idx="709">
                  <c:v>43.66836232</c:v>
                </c:pt>
                <c:pt idx="710">
                  <c:v>43.66838002</c:v>
                </c:pt>
                <c:pt idx="711">
                  <c:v>43.66839573</c:v>
                </c:pt>
                <c:pt idx="712">
                  <c:v>43.6684083</c:v>
                </c:pt>
                <c:pt idx="713">
                  <c:v>43.66841682</c:v>
                </c:pt>
                <c:pt idx="714">
                  <c:v>43.66842935000001</c:v>
                </c:pt>
                <c:pt idx="715">
                  <c:v>43.66844358</c:v>
                </c:pt>
                <c:pt idx="716">
                  <c:v>43.66846067</c:v>
                </c:pt>
                <c:pt idx="717">
                  <c:v>43.66847265000001</c:v>
                </c:pt>
                <c:pt idx="718">
                  <c:v>43.66848375</c:v>
                </c:pt>
                <c:pt idx="719">
                  <c:v>43.66849102</c:v>
                </c:pt>
                <c:pt idx="720">
                  <c:v>43.66850517</c:v>
                </c:pt>
                <c:pt idx="721">
                  <c:v>43.66851857</c:v>
                </c:pt>
                <c:pt idx="722">
                  <c:v>43.66853537</c:v>
                </c:pt>
                <c:pt idx="723">
                  <c:v>43.66855725000001</c:v>
                </c:pt>
                <c:pt idx="724">
                  <c:v>43.66858302</c:v>
                </c:pt>
                <c:pt idx="725">
                  <c:v>43.66861717</c:v>
                </c:pt>
                <c:pt idx="726">
                  <c:v>43.66865772</c:v>
                </c:pt>
                <c:pt idx="727">
                  <c:v>43.6687025</c:v>
                </c:pt>
                <c:pt idx="728">
                  <c:v>43.66875425000001</c:v>
                </c:pt>
                <c:pt idx="729">
                  <c:v>43.66882288</c:v>
                </c:pt>
                <c:pt idx="730">
                  <c:v>43.66887757</c:v>
                </c:pt>
                <c:pt idx="731">
                  <c:v>43.66892858</c:v>
                </c:pt>
                <c:pt idx="732">
                  <c:v>43.66897223</c:v>
                </c:pt>
                <c:pt idx="733">
                  <c:v>43.66904632</c:v>
                </c:pt>
                <c:pt idx="734">
                  <c:v>43.66913603</c:v>
                </c:pt>
                <c:pt idx="735">
                  <c:v>43.66920178</c:v>
                </c:pt>
                <c:pt idx="736">
                  <c:v>43.66926542</c:v>
                </c:pt>
                <c:pt idx="737">
                  <c:v>43.66931323</c:v>
                </c:pt>
                <c:pt idx="738">
                  <c:v>43.66937627</c:v>
                </c:pt>
                <c:pt idx="739">
                  <c:v>43.66942725000001</c:v>
                </c:pt>
                <c:pt idx="740">
                  <c:v>43.66944093</c:v>
                </c:pt>
                <c:pt idx="741">
                  <c:v>43.66946378</c:v>
                </c:pt>
                <c:pt idx="742">
                  <c:v>43.66949452</c:v>
                </c:pt>
                <c:pt idx="743">
                  <c:v>43.66952883</c:v>
                </c:pt>
                <c:pt idx="744">
                  <c:v>43.66958455</c:v>
                </c:pt>
                <c:pt idx="745">
                  <c:v>43.66965622</c:v>
                </c:pt>
                <c:pt idx="746">
                  <c:v>43.6697209</c:v>
                </c:pt>
                <c:pt idx="747">
                  <c:v>43.66976788</c:v>
                </c:pt>
                <c:pt idx="748">
                  <c:v>43.66980645</c:v>
                </c:pt>
                <c:pt idx="749">
                  <c:v>43.66984743</c:v>
                </c:pt>
                <c:pt idx="750">
                  <c:v>43.66987925</c:v>
                </c:pt>
                <c:pt idx="751">
                  <c:v>43.66991318</c:v>
                </c:pt>
                <c:pt idx="752">
                  <c:v>43.66994997</c:v>
                </c:pt>
                <c:pt idx="753">
                  <c:v>43.6699809</c:v>
                </c:pt>
                <c:pt idx="754">
                  <c:v>43.67000425000001</c:v>
                </c:pt>
                <c:pt idx="755">
                  <c:v>43.67002777</c:v>
                </c:pt>
                <c:pt idx="756">
                  <c:v>43.67005482</c:v>
                </c:pt>
                <c:pt idx="757">
                  <c:v>43.67007863</c:v>
                </c:pt>
                <c:pt idx="758">
                  <c:v>43.6700974</c:v>
                </c:pt>
                <c:pt idx="759">
                  <c:v>43.67011382</c:v>
                </c:pt>
                <c:pt idx="760">
                  <c:v>43.6701291</c:v>
                </c:pt>
                <c:pt idx="761">
                  <c:v>43.670143</c:v>
                </c:pt>
                <c:pt idx="762">
                  <c:v>43.67015905</c:v>
                </c:pt>
                <c:pt idx="763">
                  <c:v>43.67017345</c:v>
                </c:pt>
                <c:pt idx="764">
                  <c:v>43.67018307</c:v>
                </c:pt>
                <c:pt idx="765">
                  <c:v>43.67019148</c:v>
                </c:pt>
                <c:pt idx="766">
                  <c:v>43.6701964</c:v>
                </c:pt>
                <c:pt idx="767">
                  <c:v>43.67020357</c:v>
                </c:pt>
                <c:pt idx="768">
                  <c:v>43.6702093</c:v>
                </c:pt>
                <c:pt idx="769">
                  <c:v>43.67020992</c:v>
                </c:pt>
                <c:pt idx="770">
                  <c:v>43.67020933</c:v>
                </c:pt>
                <c:pt idx="771">
                  <c:v>43.67020993</c:v>
                </c:pt>
                <c:pt idx="772">
                  <c:v>43.6702082</c:v>
                </c:pt>
                <c:pt idx="773">
                  <c:v>43.6702047</c:v>
                </c:pt>
                <c:pt idx="774">
                  <c:v>43.67019953</c:v>
                </c:pt>
                <c:pt idx="775">
                  <c:v>43.67018833</c:v>
                </c:pt>
                <c:pt idx="776">
                  <c:v>43.67017793</c:v>
                </c:pt>
                <c:pt idx="777">
                  <c:v>43.67017363</c:v>
                </c:pt>
                <c:pt idx="778">
                  <c:v>43.67017568</c:v>
                </c:pt>
                <c:pt idx="779">
                  <c:v>43.67018317</c:v>
                </c:pt>
                <c:pt idx="780">
                  <c:v>43.67019338</c:v>
                </c:pt>
                <c:pt idx="781">
                  <c:v>43.6701979</c:v>
                </c:pt>
                <c:pt idx="782">
                  <c:v>43.67019573</c:v>
                </c:pt>
                <c:pt idx="783">
                  <c:v>43.67019243</c:v>
                </c:pt>
                <c:pt idx="784">
                  <c:v>43.67018372</c:v>
                </c:pt>
                <c:pt idx="785">
                  <c:v>43.6701795</c:v>
                </c:pt>
                <c:pt idx="786">
                  <c:v>43.670178</c:v>
                </c:pt>
                <c:pt idx="787">
                  <c:v>43.6701747</c:v>
                </c:pt>
                <c:pt idx="788">
                  <c:v>43.67017267</c:v>
                </c:pt>
                <c:pt idx="789">
                  <c:v>43.67016883</c:v>
                </c:pt>
                <c:pt idx="790">
                  <c:v>43.67016742</c:v>
                </c:pt>
                <c:pt idx="791">
                  <c:v>43.67016497</c:v>
                </c:pt>
                <c:pt idx="792">
                  <c:v>43.67016362</c:v>
                </c:pt>
                <c:pt idx="793">
                  <c:v>43.67016262</c:v>
                </c:pt>
                <c:pt idx="794">
                  <c:v>43.67016257</c:v>
                </c:pt>
                <c:pt idx="795">
                  <c:v>43.67016125</c:v>
                </c:pt>
                <c:pt idx="796">
                  <c:v>43.67017957</c:v>
                </c:pt>
                <c:pt idx="797">
                  <c:v>43.67021583</c:v>
                </c:pt>
                <c:pt idx="798">
                  <c:v>43.67021555</c:v>
                </c:pt>
                <c:pt idx="799">
                  <c:v>43.67020685</c:v>
                </c:pt>
                <c:pt idx="800">
                  <c:v>43.67019535</c:v>
                </c:pt>
                <c:pt idx="801">
                  <c:v>43.67018727</c:v>
                </c:pt>
                <c:pt idx="802">
                  <c:v>43.67017517</c:v>
                </c:pt>
                <c:pt idx="803">
                  <c:v>43.67015100000001</c:v>
                </c:pt>
                <c:pt idx="804">
                  <c:v>43.67012118</c:v>
                </c:pt>
                <c:pt idx="805">
                  <c:v>43.6700847</c:v>
                </c:pt>
                <c:pt idx="806">
                  <c:v>43.6700437</c:v>
                </c:pt>
                <c:pt idx="807">
                  <c:v>43.6699998</c:v>
                </c:pt>
                <c:pt idx="808">
                  <c:v>43.66995852</c:v>
                </c:pt>
                <c:pt idx="809">
                  <c:v>43.66991122</c:v>
                </c:pt>
                <c:pt idx="810">
                  <c:v>43.66985738</c:v>
                </c:pt>
                <c:pt idx="811">
                  <c:v>43.66980047</c:v>
                </c:pt>
                <c:pt idx="812">
                  <c:v>43.6697406</c:v>
                </c:pt>
                <c:pt idx="813">
                  <c:v>43.66968142</c:v>
                </c:pt>
                <c:pt idx="814">
                  <c:v>43.66962228</c:v>
                </c:pt>
                <c:pt idx="815">
                  <c:v>43.66955348</c:v>
                </c:pt>
                <c:pt idx="816">
                  <c:v>43.66948918</c:v>
                </c:pt>
                <c:pt idx="817">
                  <c:v>43.66944135</c:v>
                </c:pt>
                <c:pt idx="818">
                  <c:v>43.6694032</c:v>
                </c:pt>
                <c:pt idx="819">
                  <c:v>43.66936708</c:v>
                </c:pt>
                <c:pt idx="820">
                  <c:v>43.66933742</c:v>
                </c:pt>
                <c:pt idx="821">
                  <c:v>43.66930933</c:v>
                </c:pt>
                <c:pt idx="822">
                  <c:v>43.66927988</c:v>
                </c:pt>
                <c:pt idx="823">
                  <c:v>43.66924865</c:v>
                </c:pt>
                <c:pt idx="824">
                  <c:v>43.66921477000001</c:v>
                </c:pt>
                <c:pt idx="825">
                  <c:v>43.66917723</c:v>
                </c:pt>
                <c:pt idx="826">
                  <c:v>43.66913612</c:v>
                </c:pt>
                <c:pt idx="827">
                  <c:v>43.66908913</c:v>
                </c:pt>
                <c:pt idx="828">
                  <c:v>43.66904322</c:v>
                </c:pt>
                <c:pt idx="829">
                  <c:v>43.6689943</c:v>
                </c:pt>
                <c:pt idx="830">
                  <c:v>43.6689341</c:v>
                </c:pt>
                <c:pt idx="831">
                  <c:v>43.66887085000001</c:v>
                </c:pt>
                <c:pt idx="832">
                  <c:v>43.66880552</c:v>
                </c:pt>
                <c:pt idx="833">
                  <c:v>43.66873425</c:v>
                </c:pt>
                <c:pt idx="834">
                  <c:v>43.66865725</c:v>
                </c:pt>
                <c:pt idx="835">
                  <c:v>43.66857815</c:v>
                </c:pt>
                <c:pt idx="836">
                  <c:v>43.66849715</c:v>
                </c:pt>
                <c:pt idx="837">
                  <c:v>43.6684137</c:v>
                </c:pt>
                <c:pt idx="838">
                  <c:v>43.66832735000001</c:v>
                </c:pt>
                <c:pt idx="839">
                  <c:v>43.66823833</c:v>
                </c:pt>
                <c:pt idx="840">
                  <c:v>43.6681474</c:v>
                </c:pt>
                <c:pt idx="841">
                  <c:v>43.66805617</c:v>
                </c:pt>
                <c:pt idx="842">
                  <c:v>43.66796183</c:v>
                </c:pt>
                <c:pt idx="843">
                  <c:v>43.66787103</c:v>
                </c:pt>
                <c:pt idx="844">
                  <c:v>43.66778475</c:v>
                </c:pt>
                <c:pt idx="845">
                  <c:v>43.66769868</c:v>
                </c:pt>
                <c:pt idx="846">
                  <c:v>43.6676107</c:v>
                </c:pt>
                <c:pt idx="847">
                  <c:v>43.66751627</c:v>
                </c:pt>
                <c:pt idx="848">
                  <c:v>43.66741443</c:v>
                </c:pt>
                <c:pt idx="849">
                  <c:v>43.66731197</c:v>
                </c:pt>
                <c:pt idx="850">
                  <c:v>43.6672087</c:v>
                </c:pt>
                <c:pt idx="851">
                  <c:v>43.66710847</c:v>
                </c:pt>
                <c:pt idx="852">
                  <c:v>43.6670076</c:v>
                </c:pt>
                <c:pt idx="853">
                  <c:v>43.66690605</c:v>
                </c:pt>
                <c:pt idx="854">
                  <c:v>43.66680497</c:v>
                </c:pt>
                <c:pt idx="855">
                  <c:v>43.66670507</c:v>
                </c:pt>
                <c:pt idx="856">
                  <c:v>43.66660535000001</c:v>
                </c:pt>
                <c:pt idx="857">
                  <c:v>43.6665064</c:v>
                </c:pt>
                <c:pt idx="858">
                  <c:v>43.66640445</c:v>
                </c:pt>
                <c:pt idx="859">
                  <c:v>43.66630343</c:v>
                </c:pt>
                <c:pt idx="860">
                  <c:v>43.66620508</c:v>
                </c:pt>
                <c:pt idx="861">
                  <c:v>43.6661091</c:v>
                </c:pt>
                <c:pt idx="862">
                  <c:v>43.66601625000001</c:v>
                </c:pt>
                <c:pt idx="863">
                  <c:v>43.66592578</c:v>
                </c:pt>
                <c:pt idx="864">
                  <c:v>43.66583373</c:v>
                </c:pt>
                <c:pt idx="865">
                  <c:v>43.66574097</c:v>
                </c:pt>
                <c:pt idx="866">
                  <c:v>43.66564858</c:v>
                </c:pt>
                <c:pt idx="867">
                  <c:v>43.66555715000001</c:v>
                </c:pt>
                <c:pt idx="868">
                  <c:v>43.66546947</c:v>
                </c:pt>
                <c:pt idx="869">
                  <c:v>43.66538808</c:v>
                </c:pt>
                <c:pt idx="870">
                  <c:v>43.66531908</c:v>
                </c:pt>
                <c:pt idx="871">
                  <c:v>43.66526347</c:v>
                </c:pt>
                <c:pt idx="872">
                  <c:v>43.66521893</c:v>
                </c:pt>
                <c:pt idx="873">
                  <c:v>43.66518267</c:v>
                </c:pt>
                <c:pt idx="874">
                  <c:v>43.66515217</c:v>
                </c:pt>
                <c:pt idx="875">
                  <c:v>43.6651293</c:v>
                </c:pt>
                <c:pt idx="876">
                  <c:v>43.66511078</c:v>
                </c:pt>
                <c:pt idx="877">
                  <c:v>43.6650929</c:v>
                </c:pt>
                <c:pt idx="878">
                  <c:v>43.66507782</c:v>
                </c:pt>
                <c:pt idx="879">
                  <c:v>43.66506792</c:v>
                </c:pt>
                <c:pt idx="880">
                  <c:v>43.66506075</c:v>
                </c:pt>
                <c:pt idx="881">
                  <c:v>43.66505443</c:v>
                </c:pt>
                <c:pt idx="882">
                  <c:v>43.66505027</c:v>
                </c:pt>
                <c:pt idx="883">
                  <c:v>43.66504947</c:v>
                </c:pt>
                <c:pt idx="884">
                  <c:v>43.66504753</c:v>
                </c:pt>
                <c:pt idx="885">
                  <c:v>43.66504607</c:v>
                </c:pt>
                <c:pt idx="886">
                  <c:v>43.66504338</c:v>
                </c:pt>
                <c:pt idx="887">
                  <c:v>43.66504073</c:v>
                </c:pt>
                <c:pt idx="888">
                  <c:v>43.6650397</c:v>
                </c:pt>
                <c:pt idx="889">
                  <c:v>43.66503835</c:v>
                </c:pt>
                <c:pt idx="890">
                  <c:v>43.66503700000001</c:v>
                </c:pt>
                <c:pt idx="891">
                  <c:v>43.66503517</c:v>
                </c:pt>
                <c:pt idx="892">
                  <c:v>43.66503383</c:v>
                </c:pt>
                <c:pt idx="893">
                  <c:v>43.66503233</c:v>
                </c:pt>
                <c:pt idx="894">
                  <c:v>43.66503043</c:v>
                </c:pt>
                <c:pt idx="895">
                  <c:v>43.66503003</c:v>
                </c:pt>
                <c:pt idx="896">
                  <c:v>43.66502787</c:v>
                </c:pt>
                <c:pt idx="897">
                  <c:v>43.6650272</c:v>
                </c:pt>
                <c:pt idx="898">
                  <c:v>43.6650253</c:v>
                </c:pt>
                <c:pt idx="899">
                  <c:v>43.66502345</c:v>
                </c:pt>
              </c:numCache>
            </c:numRef>
          </c:yVal>
          <c:smooth val="0"/>
        </c:ser>
        <c:ser>
          <c:idx val="4"/>
          <c:order val="4"/>
          <c:tx>
            <c:v>02:00:00 - 02:14:59</c:v>
          </c:tx>
          <c:spPr>
            <a:ln w="25400" cap="rnd">
              <a:noFill/>
              <a:round/>
            </a:ln>
            <a:effectLst/>
          </c:spPr>
          <c:marker>
            <c:symbol val="circle"/>
            <c:size val="5"/>
            <c:spPr>
              <a:solidFill>
                <a:schemeClr val="accent5"/>
              </a:solidFill>
              <a:ln w="9525">
                <a:solidFill>
                  <a:schemeClr val="accent5"/>
                </a:solidFill>
              </a:ln>
              <a:effectLst/>
            </c:spPr>
          </c:marker>
          <c:xVal>
            <c:numRef>
              <c:f>'CRUISER2015_GPS_2015-07-29_GPRM'!$E$21602:$E$22501</c:f>
              <c:numCache>
                <c:formatCode>General</c:formatCode>
                <c:ptCount val="900"/>
                <c:pt idx="0">
                  <c:v>-79.38467772999999</c:v>
                </c:pt>
                <c:pt idx="1">
                  <c:v>-79.38468055</c:v>
                </c:pt>
                <c:pt idx="2">
                  <c:v>-79.38468447</c:v>
                </c:pt>
                <c:pt idx="3">
                  <c:v>-79.3846865</c:v>
                </c:pt>
                <c:pt idx="4">
                  <c:v>-79.38468874999998</c:v>
                </c:pt>
                <c:pt idx="5">
                  <c:v>-79.38469019999998</c:v>
                </c:pt>
                <c:pt idx="6">
                  <c:v>-79.38469167</c:v>
                </c:pt>
                <c:pt idx="7">
                  <c:v>-79.3846932</c:v>
                </c:pt>
                <c:pt idx="8">
                  <c:v>-79.38469447</c:v>
                </c:pt>
                <c:pt idx="9">
                  <c:v>-79.38469557</c:v>
                </c:pt>
                <c:pt idx="10">
                  <c:v>-79.38469643</c:v>
                </c:pt>
                <c:pt idx="11">
                  <c:v>-79.38469712999999</c:v>
                </c:pt>
                <c:pt idx="12">
                  <c:v>-79.38469743</c:v>
                </c:pt>
                <c:pt idx="13">
                  <c:v>-79.38469775</c:v>
                </c:pt>
                <c:pt idx="14">
                  <c:v>-79.38469698</c:v>
                </c:pt>
                <c:pt idx="15">
                  <c:v>-79.38469352</c:v>
                </c:pt>
                <c:pt idx="16">
                  <c:v>-79.38468736999998</c:v>
                </c:pt>
                <c:pt idx="17">
                  <c:v>-79.38468116999998</c:v>
                </c:pt>
                <c:pt idx="18">
                  <c:v>-79.38467204999999</c:v>
                </c:pt>
                <c:pt idx="19">
                  <c:v>-79.38466137999998</c:v>
                </c:pt>
                <c:pt idx="20">
                  <c:v>-79.38464793</c:v>
                </c:pt>
                <c:pt idx="21">
                  <c:v>-79.38463265</c:v>
                </c:pt>
                <c:pt idx="22">
                  <c:v>-79.38461477</c:v>
                </c:pt>
                <c:pt idx="23">
                  <c:v>-79.38459482</c:v>
                </c:pt>
                <c:pt idx="24">
                  <c:v>-79.38456905</c:v>
                </c:pt>
                <c:pt idx="25">
                  <c:v>-79.384541</c:v>
                </c:pt>
                <c:pt idx="26">
                  <c:v>-79.38451682999998</c:v>
                </c:pt>
                <c:pt idx="27">
                  <c:v>-79.38448986999998</c:v>
                </c:pt>
                <c:pt idx="28">
                  <c:v>-79.38446632</c:v>
                </c:pt>
                <c:pt idx="29">
                  <c:v>-79.38443841999997</c:v>
                </c:pt>
                <c:pt idx="30">
                  <c:v>-79.38441109999998</c:v>
                </c:pt>
                <c:pt idx="31">
                  <c:v>-79.38438508</c:v>
                </c:pt>
                <c:pt idx="32">
                  <c:v>-79.38435846999998</c:v>
                </c:pt>
                <c:pt idx="33">
                  <c:v>-79.38432831999997</c:v>
                </c:pt>
                <c:pt idx="34">
                  <c:v>-79.38429167</c:v>
                </c:pt>
                <c:pt idx="35">
                  <c:v>-79.38425165</c:v>
                </c:pt>
                <c:pt idx="36">
                  <c:v>-79.38421058</c:v>
                </c:pt>
                <c:pt idx="37">
                  <c:v>-79.38417009999999</c:v>
                </c:pt>
                <c:pt idx="38">
                  <c:v>-79.38412972</c:v>
                </c:pt>
                <c:pt idx="39">
                  <c:v>-79.38409079999998</c:v>
                </c:pt>
                <c:pt idx="40">
                  <c:v>-79.38405262</c:v>
                </c:pt>
                <c:pt idx="41">
                  <c:v>-79.38401695</c:v>
                </c:pt>
                <c:pt idx="42">
                  <c:v>-79.38398336999998</c:v>
                </c:pt>
                <c:pt idx="43">
                  <c:v>-79.38395502</c:v>
                </c:pt>
                <c:pt idx="44">
                  <c:v>-79.38393056999999</c:v>
                </c:pt>
                <c:pt idx="45">
                  <c:v>-79.38390925</c:v>
                </c:pt>
                <c:pt idx="46">
                  <c:v>-79.38389377</c:v>
                </c:pt>
                <c:pt idx="47">
                  <c:v>-79.38388186999997</c:v>
                </c:pt>
                <c:pt idx="48">
                  <c:v>-79.38387322999999</c:v>
                </c:pt>
                <c:pt idx="49">
                  <c:v>-79.38386709999999</c:v>
                </c:pt>
                <c:pt idx="50">
                  <c:v>-79.38386267999998</c:v>
                </c:pt>
                <c:pt idx="51">
                  <c:v>-79.3838606</c:v>
                </c:pt>
                <c:pt idx="52">
                  <c:v>-79.38385611999999</c:v>
                </c:pt>
                <c:pt idx="53">
                  <c:v>-79.38385201999999</c:v>
                </c:pt>
                <c:pt idx="54">
                  <c:v>-79.38384714999997</c:v>
                </c:pt>
                <c:pt idx="55">
                  <c:v>-79.38384247999998</c:v>
                </c:pt>
                <c:pt idx="56">
                  <c:v>-79.38384036999999</c:v>
                </c:pt>
                <c:pt idx="57">
                  <c:v>-79.38383928</c:v>
                </c:pt>
                <c:pt idx="58">
                  <c:v>-79.38383939999999</c:v>
                </c:pt>
                <c:pt idx="59">
                  <c:v>-79.38384039999997</c:v>
                </c:pt>
                <c:pt idx="60">
                  <c:v>-79.38384067</c:v>
                </c:pt>
                <c:pt idx="61">
                  <c:v>-79.38384099999999</c:v>
                </c:pt>
                <c:pt idx="62">
                  <c:v>-79.38384149999999</c:v>
                </c:pt>
                <c:pt idx="63">
                  <c:v>-79.38384219999999</c:v>
                </c:pt>
                <c:pt idx="64">
                  <c:v>-79.38384249999999</c:v>
                </c:pt>
                <c:pt idx="65">
                  <c:v>-79.38384282999998</c:v>
                </c:pt>
                <c:pt idx="66">
                  <c:v>-79.38384282999998</c:v>
                </c:pt>
                <c:pt idx="67">
                  <c:v>-79.38384256999998</c:v>
                </c:pt>
                <c:pt idx="68">
                  <c:v>-79.38384202999997</c:v>
                </c:pt>
                <c:pt idx="69">
                  <c:v>-79.38384141999997</c:v>
                </c:pt>
                <c:pt idx="70">
                  <c:v>-79.38384299999998</c:v>
                </c:pt>
                <c:pt idx="71">
                  <c:v>-79.38384194999999</c:v>
                </c:pt>
                <c:pt idx="72">
                  <c:v>-79.38383689999999</c:v>
                </c:pt>
                <c:pt idx="73">
                  <c:v>-79.38382839999998</c:v>
                </c:pt>
                <c:pt idx="74">
                  <c:v>-79.38381561999998</c:v>
                </c:pt>
                <c:pt idx="75">
                  <c:v>-79.38380067</c:v>
                </c:pt>
                <c:pt idx="76">
                  <c:v>-79.38378282999997</c:v>
                </c:pt>
                <c:pt idx="77">
                  <c:v>-79.38376305</c:v>
                </c:pt>
                <c:pt idx="78">
                  <c:v>-79.38374212999997</c:v>
                </c:pt>
                <c:pt idx="79">
                  <c:v>-79.38371737999996</c:v>
                </c:pt>
                <c:pt idx="80">
                  <c:v>-79.38368998</c:v>
                </c:pt>
                <c:pt idx="81">
                  <c:v>-79.38366243</c:v>
                </c:pt>
                <c:pt idx="82">
                  <c:v>-79.38363502999998</c:v>
                </c:pt>
                <c:pt idx="83">
                  <c:v>-79.38360312999998</c:v>
                </c:pt>
                <c:pt idx="84">
                  <c:v>-79.38357219999999</c:v>
                </c:pt>
                <c:pt idx="85">
                  <c:v>-79.38354124999998</c:v>
                </c:pt>
                <c:pt idx="86">
                  <c:v>-79.3835064</c:v>
                </c:pt>
                <c:pt idx="87">
                  <c:v>-79.38347634999997</c:v>
                </c:pt>
                <c:pt idx="88">
                  <c:v>-79.38344687999997</c:v>
                </c:pt>
                <c:pt idx="89">
                  <c:v>-79.38341518</c:v>
                </c:pt>
                <c:pt idx="90">
                  <c:v>-79.38338426999998</c:v>
                </c:pt>
                <c:pt idx="91">
                  <c:v>-79.38335497</c:v>
                </c:pt>
                <c:pt idx="92">
                  <c:v>-79.38332239999997</c:v>
                </c:pt>
                <c:pt idx="93">
                  <c:v>-79.38329197999998</c:v>
                </c:pt>
                <c:pt idx="94">
                  <c:v>-79.38326214999998</c:v>
                </c:pt>
                <c:pt idx="95">
                  <c:v>-79.38323074999998</c:v>
                </c:pt>
                <c:pt idx="96">
                  <c:v>-79.38320002</c:v>
                </c:pt>
                <c:pt idx="97">
                  <c:v>-79.38317189999997</c:v>
                </c:pt>
                <c:pt idx="98">
                  <c:v>-79.38314182999999</c:v>
                </c:pt>
                <c:pt idx="99">
                  <c:v>-79.38311614999999</c:v>
                </c:pt>
                <c:pt idx="100">
                  <c:v>-79.38309069999998</c:v>
                </c:pt>
                <c:pt idx="101">
                  <c:v>-79.38306577999998</c:v>
                </c:pt>
                <c:pt idx="102">
                  <c:v>-79.38303378</c:v>
                </c:pt>
                <c:pt idx="103">
                  <c:v>-79.38299748</c:v>
                </c:pt>
                <c:pt idx="104">
                  <c:v>-79.38296047999998</c:v>
                </c:pt>
                <c:pt idx="105">
                  <c:v>-79.38292824999999</c:v>
                </c:pt>
                <c:pt idx="106">
                  <c:v>-79.38290032999998</c:v>
                </c:pt>
                <c:pt idx="107">
                  <c:v>-79.38286654999999</c:v>
                </c:pt>
                <c:pt idx="108">
                  <c:v>-79.38283191999999</c:v>
                </c:pt>
                <c:pt idx="109">
                  <c:v>-79.38279827999999</c:v>
                </c:pt>
                <c:pt idx="110">
                  <c:v>-79.38276074999999</c:v>
                </c:pt>
                <c:pt idx="111">
                  <c:v>-79.38271801999997</c:v>
                </c:pt>
                <c:pt idx="112">
                  <c:v>-79.38267591999997</c:v>
                </c:pt>
                <c:pt idx="113">
                  <c:v>-79.38264545</c:v>
                </c:pt>
                <c:pt idx="114">
                  <c:v>-79.3826196</c:v>
                </c:pt>
                <c:pt idx="115">
                  <c:v>-79.38259071999997</c:v>
                </c:pt>
                <c:pt idx="116">
                  <c:v>-79.3825606</c:v>
                </c:pt>
                <c:pt idx="117">
                  <c:v>-79.38252886999999</c:v>
                </c:pt>
                <c:pt idx="118">
                  <c:v>-79.38249904999999</c:v>
                </c:pt>
                <c:pt idx="119">
                  <c:v>-79.38246868</c:v>
                </c:pt>
                <c:pt idx="120">
                  <c:v>-79.38243119999997</c:v>
                </c:pt>
                <c:pt idx="121">
                  <c:v>-79.38239332999999</c:v>
                </c:pt>
                <c:pt idx="122">
                  <c:v>-79.38236011999999</c:v>
                </c:pt>
                <c:pt idx="123">
                  <c:v>-79.38231932999999</c:v>
                </c:pt>
                <c:pt idx="124">
                  <c:v>-79.38228881999997</c:v>
                </c:pt>
                <c:pt idx="125">
                  <c:v>-79.38226398</c:v>
                </c:pt>
                <c:pt idx="126">
                  <c:v>-79.38224979999998</c:v>
                </c:pt>
                <c:pt idx="127">
                  <c:v>-79.38223182999997</c:v>
                </c:pt>
                <c:pt idx="128">
                  <c:v>-79.38221172999998</c:v>
                </c:pt>
                <c:pt idx="129">
                  <c:v>-79.38219684999999</c:v>
                </c:pt>
                <c:pt idx="130">
                  <c:v>-79.38219032999999</c:v>
                </c:pt>
                <c:pt idx="131">
                  <c:v>-79.38218209999997</c:v>
                </c:pt>
                <c:pt idx="132">
                  <c:v>-79.38217259999999</c:v>
                </c:pt>
                <c:pt idx="133">
                  <c:v>-79.38216081999997</c:v>
                </c:pt>
                <c:pt idx="134">
                  <c:v>-79.38215806999999</c:v>
                </c:pt>
                <c:pt idx="135">
                  <c:v>-79.38215552999999</c:v>
                </c:pt>
                <c:pt idx="136">
                  <c:v>-79.38215614999999</c:v>
                </c:pt>
                <c:pt idx="137">
                  <c:v>-79.38215679999999</c:v>
                </c:pt>
                <c:pt idx="138">
                  <c:v>-79.38215859999997</c:v>
                </c:pt>
                <c:pt idx="139">
                  <c:v>-79.38216142999998</c:v>
                </c:pt>
                <c:pt idx="140">
                  <c:v>-79.38216382999998</c:v>
                </c:pt>
                <c:pt idx="141">
                  <c:v>-79.38216867</c:v>
                </c:pt>
                <c:pt idx="142">
                  <c:v>-79.38217349999998</c:v>
                </c:pt>
                <c:pt idx="143">
                  <c:v>-79.38217749999997</c:v>
                </c:pt>
                <c:pt idx="144">
                  <c:v>-79.38218132999997</c:v>
                </c:pt>
                <c:pt idx="145">
                  <c:v>-79.38218702999997</c:v>
                </c:pt>
                <c:pt idx="146">
                  <c:v>-79.38218144999999</c:v>
                </c:pt>
                <c:pt idx="147">
                  <c:v>-79.38217424999999</c:v>
                </c:pt>
                <c:pt idx="148">
                  <c:v>-79.38216007</c:v>
                </c:pt>
                <c:pt idx="149">
                  <c:v>-79.3821432</c:v>
                </c:pt>
                <c:pt idx="150">
                  <c:v>-79.38212561999998</c:v>
                </c:pt>
                <c:pt idx="151">
                  <c:v>-79.3821097</c:v>
                </c:pt>
                <c:pt idx="152">
                  <c:v>-79.38208874999997</c:v>
                </c:pt>
                <c:pt idx="153">
                  <c:v>-79.38206201999999</c:v>
                </c:pt>
                <c:pt idx="154">
                  <c:v>-79.3820436</c:v>
                </c:pt>
                <c:pt idx="155">
                  <c:v>-79.38202206999999</c:v>
                </c:pt>
                <c:pt idx="156">
                  <c:v>-79.38200037999997</c:v>
                </c:pt>
                <c:pt idx="157">
                  <c:v>-79.38197037999998</c:v>
                </c:pt>
                <c:pt idx="158">
                  <c:v>-79.38192553</c:v>
                </c:pt>
                <c:pt idx="159">
                  <c:v>-79.38188482999999</c:v>
                </c:pt>
                <c:pt idx="160">
                  <c:v>-79.38186518</c:v>
                </c:pt>
                <c:pt idx="161">
                  <c:v>-79.38184542</c:v>
                </c:pt>
                <c:pt idx="162">
                  <c:v>-79.38182191999998</c:v>
                </c:pt>
                <c:pt idx="163">
                  <c:v>-79.38180104999999</c:v>
                </c:pt>
                <c:pt idx="164">
                  <c:v>-79.38178164999998</c:v>
                </c:pt>
                <c:pt idx="165">
                  <c:v>-79.38176276999998</c:v>
                </c:pt>
                <c:pt idx="166">
                  <c:v>-79.38174266999998</c:v>
                </c:pt>
                <c:pt idx="167">
                  <c:v>-79.38172437999998</c:v>
                </c:pt>
                <c:pt idx="168">
                  <c:v>-79.38170957</c:v>
                </c:pt>
                <c:pt idx="169">
                  <c:v>-79.38169442</c:v>
                </c:pt>
                <c:pt idx="170">
                  <c:v>-79.38167804999999</c:v>
                </c:pt>
                <c:pt idx="171">
                  <c:v>-79.38165832999998</c:v>
                </c:pt>
                <c:pt idx="172">
                  <c:v>-79.38163842999998</c:v>
                </c:pt>
                <c:pt idx="173">
                  <c:v>-79.38161802</c:v>
                </c:pt>
                <c:pt idx="174">
                  <c:v>-79.38159502</c:v>
                </c:pt>
                <c:pt idx="175">
                  <c:v>-79.38157034999999</c:v>
                </c:pt>
                <c:pt idx="176">
                  <c:v>-79.38155408</c:v>
                </c:pt>
                <c:pt idx="177">
                  <c:v>-79.38153781999999</c:v>
                </c:pt>
                <c:pt idx="178">
                  <c:v>-79.38151738</c:v>
                </c:pt>
                <c:pt idx="179">
                  <c:v>-79.38149606999998</c:v>
                </c:pt>
                <c:pt idx="180">
                  <c:v>-79.38147411999996</c:v>
                </c:pt>
                <c:pt idx="181">
                  <c:v>-79.38145168</c:v>
                </c:pt>
                <c:pt idx="182">
                  <c:v>-79.38143239999997</c:v>
                </c:pt>
                <c:pt idx="183">
                  <c:v>-79.3814076</c:v>
                </c:pt>
                <c:pt idx="184">
                  <c:v>-79.38137562999998</c:v>
                </c:pt>
                <c:pt idx="185">
                  <c:v>-79.38133987999998</c:v>
                </c:pt>
                <c:pt idx="186">
                  <c:v>-79.3813038</c:v>
                </c:pt>
                <c:pt idx="187">
                  <c:v>-79.38126787</c:v>
                </c:pt>
                <c:pt idx="188">
                  <c:v>-79.38123308</c:v>
                </c:pt>
                <c:pt idx="189">
                  <c:v>-79.38119832999999</c:v>
                </c:pt>
                <c:pt idx="190">
                  <c:v>-79.38116667</c:v>
                </c:pt>
                <c:pt idx="191">
                  <c:v>-79.38113692</c:v>
                </c:pt>
                <c:pt idx="192">
                  <c:v>-79.381113</c:v>
                </c:pt>
                <c:pt idx="193">
                  <c:v>-79.38109147999998</c:v>
                </c:pt>
                <c:pt idx="194">
                  <c:v>-79.38107056999999</c:v>
                </c:pt>
                <c:pt idx="195">
                  <c:v>-79.38105102999998</c:v>
                </c:pt>
                <c:pt idx="196">
                  <c:v>-79.38104178</c:v>
                </c:pt>
                <c:pt idx="197">
                  <c:v>-79.38104054999998</c:v>
                </c:pt>
                <c:pt idx="198">
                  <c:v>-79.38101698</c:v>
                </c:pt>
                <c:pt idx="199">
                  <c:v>-79.38099047999998</c:v>
                </c:pt>
                <c:pt idx="200">
                  <c:v>-79.38096541999998</c:v>
                </c:pt>
                <c:pt idx="201">
                  <c:v>-79.38094407</c:v>
                </c:pt>
                <c:pt idx="202">
                  <c:v>-79.38092297</c:v>
                </c:pt>
                <c:pt idx="203">
                  <c:v>-79.38089979999998</c:v>
                </c:pt>
                <c:pt idx="204">
                  <c:v>-79.38087254999998</c:v>
                </c:pt>
                <c:pt idx="205">
                  <c:v>-79.38084498</c:v>
                </c:pt>
                <c:pt idx="206">
                  <c:v>-79.38081547</c:v>
                </c:pt>
                <c:pt idx="207">
                  <c:v>-79.38078241999999</c:v>
                </c:pt>
                <c:pt idx="208">
                  <c:v>-79.38074807999999</c:v>
                </c:pt>
                <c:pt idx="209">
                  <c:v>-79.38071542</c:v>
                </c:pt>
                <c:pt idx="210">
                  <c:v>-79.38068239999998</c:v>
                </c:pt>
                <c:pt idx="211">
                  <c:v>-79.38065016999998</c:v>
                </c:pt>
                <c:pt idx="212">
                  <c:v>-79.38062162</c:v>
                </c:pt>
                <c:pt idx="213">
                  <c:v>-79.38058262999999</c:v>
                </c:pt>
                <c:pt idx="214">
                  <c:v>-79.38054146999998</c:v>
                </c:pt>
                <c:pt idx="215">
                  <c:v>-79.38049699999999</c:v>
                </c:pt>
                <c:pt idx="216">
                  <c:v>-79.38045152999999</c:v>
                </c:pt>
                <c:pt idx="217">
                  <c:v>-79.38040782999997</c:v>
                </c:pt>
                <c:pt idx="218">
                  <c:v>-79.38036617999997</c:v>
                </c:pt>
                <c:pt idx="219">
                  <c:v>-79.38032611999999</c:v>
                </c:pt>
                <c:pt idx="220">
                  <c:v>-79.38028765</c:v>
                </c:pt>
                <c:pt idx="221">
                  <c:v>-79.38025236999998</c:v>
                </c:pt>
                <c:pt idx="222">
                  <c:v>-79.38021197</c:v>
                </c:pt>
                <c:pt idx="223">
                  <c:v>-79.38018056999998</c:v>
                </c:pt>
                <c:pt idx="224">
                  <c:v>-79.38015627999998</c:v>
                </c:pt>
                <c:pt idx="225">
                  <c:v>-79.38013112999997</c:v>
                </c:pt>
                <c:pt idx="226">
                  <c:v>-79.38012212999999</c:v>
                </c:pt>
                <c:pt idx="227">
                  <c:v>-79.38012125</c:v>
                </c:pt>
                <c:pt idx="228">
                  <c:v>-79.38011878</c:v>
                </c:pt>
                <c:pt idx="229">
                  <c:v>-79.38011471999998</c:v>
                </c:pt>
                <c:pt idx="230">
                  <c:v>-79.38011495</c:v>
                </c:pt>
                <c:pt idx="231">
                  <c:v>-79.38011865</c:v>
                </c:pt>
                <c:pt idx="232">
                  <c:v>-79.38012043</c:v>
                </c:pt>
                <c:pt idx="233">
                  <c:v>-79.38011559999998</c:v>
                </c:pt>
                <c:pt idx="234">
                  <c:v>-79.38011098</c:v>
                </c:pt>
                <c:pt idx="235">
                  <c:v>-79.38009842999999</c:v>
                </c:pt>
                <c:pt idx="236">
                  <c:v>-79.38008445</c:v>
                </c:pt>
                <c:pt idx="237">
                  <c:v>-79.38006832999999</c:v>
                </c:pt>
                <c:pt idx="238">
                  <c:v>-79.38004646999998</c:v>
                </c:pt>
                <c:pt idx="239">
                  <c:v>-79.38004137999997</c:v>
                </c:pt>
                <c:pt idx="240">
                  <c:v>-79.38002131999997</c:v>
                </c:pt>
                <c:pt idx="241">
                  <c:v>-79.37998406999999</c:v>
                </c:pt>
                <c:pt idx="242">
                  <c:v>-79.37995009999999</c:v>
                </c:pt>
                <c:pt idx="243">
                  <c:v>-79.37992988</c:v>
                </c:pt>
                <c:pt idx="244">
                  <c:v>-79.37991377999998</c:v>
                </c:pt>
                <c:pt idx="245">
                  <c:v>-79.37986649999999</c:v>
                </c:pt>
                <c:pt idx="246">
                  <c:v>-79.37983141999999</c:v>
                </c:pt>
                <c:pt idx="247">
                  <c:v>-79.37980056999999</c:v>
                </c:pt>
                <c:pt idx="248">
                  <c:v>-79.37977141999995</c:v>
                </c:pt>
                <c:pt idx="249">
                  <c:v>-79.37973934999997</c:v>
                </c:pt>
                <c:pt idx="250">
                  <c:v>-79.37970667999998</c:v>
                </c:pt>
                <c:pt idx="251">
                  <c:v>-79.37966908</c:v>
                </c:pt>
                <c:pt idx="252">
                  <c:v>-79.37962963</c:v>
                </c:pt>
                <c:pt idx="253">
                  <c:v>-79.37958751999999</c:v>
                </c:pt>
                <c:pt idx="254">
                  <c:v>-79.37955086999999</c:v>
                </c:pt>
                <c:pt idx="255">
                  <c:v>-79.37952692999998</c:v>
                </c:pt>
                <c:pt idx="256">
                  <c:v>-79.37950091999998</c:v>
                </c:pt>
                <c:pt idx="257">
                  <c:v>-79.37947606999997</c:v>
                </c:pt>
                <c:pt idx="258">
                  <c:v>-79.37944912999998</c:v>
                </c:pt>
                <c:pt idx="259">
                  <c:v>-79.37942905</c:v>
                </c:pt>
                <c:pt idx="260">
                  <c:v>-79.37941052999999</c:v>
                </c:pt>
                <c:pt idx="261">
                  <c:v>-79.37939049999999</c:v>
                </c:pt>
                <c:pt idx="262">
                  <c:v>-79.37938444999999</c:v>
                </c:pt>
                <c:pt idx="263">
                  <c:v>-79.37937187999995</c:v>
                </c:pt>
                <c:pt idx="264">
                  <c:v>-79.37935509999998</c:v>
                </c:pt>
                <c:pt idx="265">
                  <c:v>-79.37933289999995</c:v>
                </c:pt>
                <c:pt idx="266">
                  <c:v>-79.37931749999998</c:v>
                </c:pt>
                <c:pt idx="267">
                  <c:v>-79.37931092999999</c:v>
                </c:pt>
                <c:pt idx="268">
                  <c:v>-79.37930492999999</c:v>
                </c:pt>
                <c:pt idx="269">
                  <c:v>-79.37928859999997</c:v>
                </c:pt>
                <c:pt idx="270">
                  <c:v>-79.37928086999999</c:v>
                </c:pt>
                <c:pt idx="271">
                  <c:v>-79.37927016999998</c:v>
                </c:pt>
                <c:pt idx="272">
                  <c:v>-79.37925831999999</c:v>
                </c:pt>
                <c:pt idx="273">
                  <c:v>-79.37924671999998</c:v>
                </c:pt>
                <c:pt idx="274">
                  <c:v>-79.37923694999999</c:v>
                </c:pt>
                <c:pt idx="275">
                  <c:v>-79.37922759999998</c:v>
                </c:pt>
                <c:pt idx="276">
                  <c:v>-79.37921656999998</c:v>
                </c:pt>
                <c:pt idx="277">
                  <c:v>-79.37920846999998</c:v>
                </c:pt>
                <c:pt idx="278">
                  <c:v>-79.37920232999998</c:v>
                </c:pt>
                <c:pt idx="279">
                  <c:v>-79.37919582999999</c:v>
                </c:pt>
                <c:pt idx="280">
                  <c:v>-79.37918924999998</c:v>
                </c:pt>
                <c:pt idx="281">
                  <c:v>-79.37918327</c:v>
                </c:pt>
                <c:pt idx="282">
                  <c:v>-79.37917861999999</c:v>
                </c:pt>
                <c:pt idx="283">
                  <c:v>-79.37917456999999</c:v>
                </c:pt>
                <c:pt idx="284">
                  <c:v>-79.37917086999997</c:v>
                </c:pt>
                <c:pt idx="285">
                  <c:v>-79.37916869999998</c:v>
                </c:pt>
                <c:pt idx="286">
                  <c:v>-79.37916712999998</c:v>
                </c:pt>
                <c:pt idx="287">
                  <c:v>-79.37916432999998</c:v>
                </c:pt>
                <c:pt idx="288">
                  <c:v>-79.37916221999998</c:v>
                </c:pt>
                <c:pt idx="289">
                  <c:v>-79.37916014999999</c:v>
                </c:pt>
                <c:pt idx="290">
                  <c:v>-79.37915511999996</c:v>
                </c:pt>
                <c:pt idx="291">
                  <c:v>-79.37914754999998</c:v>
                </c:pt>
                <c:pt idx="292">
                  <c:v>-79.37913764999999</c:v>
                </c:pt>
                <c:pt idx="293">
                  <c:v>-79.37912047</c:v>
                </c:pt>
                <c:pt idx="294">
                  <c:v>-79.37911534999999</c:v>
                </c:pt>
                <c:pt idx="295">
                  <c:v>-79.37909854999997</c:v>
                </c:pt>
                <c:pt idx="296">
                  <c:v>-79.37907527999997</c:v>
                </c:pt>
                <c:pt idx="297">
                  <c:v>-79.37906079999999</c:v>
                </c:pt>
                <c:pt idx="298">
                  <c:v>-79.37906846999999</c:v>
                </c:pt>
                <c:pt idx="299">
                  <c:v>-79.37904949999998</c:v>
                </c:pt>
                <c:pt idx="300">
                  <c:v>-79.37902116999999</c:v>
                </c:pt>
                <c:pt idx="301">
                  <c:v>-79.37899171999999</c:v>
                </c:pt>
                <c:pt idx="302">
                  <c:v>-79.37896057999998</c:v>
                </c:pt>
                <c:pt idx="303">
                  <c:v>-79.37891772999998</c:v>
                </c:pt>
                <c:pt idx="304">
                  <c:v>-79.37887287999997</c:v>
                </c:pt>
                <c:pt idx="305">
                  <c:v>-79.37883581999998</c:v>
                </c:pt>
                <c:pt idx="306">
                  <c:v>-79.37880286999997</c:v>
                </c:pt>
                <c:pt idx="307">
                  <c:v>-79.37879739999995</c:v>
                </c:pt>
                <c:pt idx="308">
                  <c:v>-79.37879846999998</c:v>
                </c:pt>
                <c:pt idx="309">
                  <c:v>-79.37877246999997</c:v>
                </c:pt>
                <c:pt idx="310">
                  <c:v>-79.37874961999997</c:v>
                </c:pt>
                <c:pt idx="311">
                  <c:v>-79.37874052999997</c:v>
                </c:pt>
                <c:pt idx="312">
                  <c:v>-79.37874552999997</c:v>
                </c:pt>
                <c:pt idx="313">
                  <c:v>-79.37873787999997</c:v>
                </c:pt>
                <c:pt idx="314">
                  <c:v>-79.37873007999995</c:v>
                </c:pt>
                <c:pt idx="315">
                  <c:v>-79.37870696999997</c:v>
                </c:pt>
                <c:pt idx="316">
                  <c:v>-79.37866224999999</c:v>
                </c:pt>
                <c:pt idx="317">
                  <c:v>-79.37862251999996</c:v>
                </c:pt>
                <c:pt idx="318">
                  <c:v>-79.37860029999999</c:v>
                </c:pt>
                <c:pt idx="319">
                  <c:v>-79.37857731999998</c:v>
                </c:pt>
                <c:pt idx="320">
                  <c:v>-79.37855571999997</c:v>
                </c:pt>
                <c:pt idx="321">
                  <c:v>-79.37853739999997</c:v>
                </c:pt>
                <c:pt idx="322">
                  <c:v>-79.37852229999999</c:v>
                </c:pt>
                <c:pt idx="323">
                  <c:v>-79.37850996999998</c:v>
                </c:pt>
                <c:pt idx="324">
                  <c:v>-79.37850032999997</c:v>
                </c:pt>
                <c:pt idx="325">
                  <c:v>-79.37849586999997</c:v>
                </c:pt>
                <c:pt idx="326">
                  <c:v>-79.37849081999995</c:v>
                </c:pt>
                <c:pt idx="327">
                  <c:v>-79.37848882999995</c:v>
                </c:pt>
                <c:pt idx="328">
                  <c:v>-79.37848612999997</c:v>
                </c:pt>
                <c:pt idx="329">
                  <c:v>-79.37848027999999</c:v>
                </c:pt>
                <c:pt idx="330">
                  <c:v>-79.37847686999997</c:v>
                </c:pt>
                <c:pt idx="331">
                  <c:v>-79.37847656999998</c:v>
                </c:pt>
                <c:pt idx="332">
                  <c:v>-79.37847852999995</c:v>
                </c:pt>
                <c:pt idx="333">
                  <c:v>-79.37847622999998</c:v>
                </c:pt>
                <c:pt idx="334">
                  <c:v>-79.37847324999998</c:v>
                </c:pt>
                <c:pt idx="335">
                  <c:v>-79.37847281999996</c:v>
                </c:pt>
                <c:pt idx="336">
                  <c:v>-79.37846727999997</c:v>
                </c:pt>
                <c:pt idx="337">
                  <c:v>-79.37846582999997</c:v>
                </c:pt>
                <c:pt idx="338">
                  <c:v>-79.37846149999999</c:v>
                </c:pt>
                <c:pt idx="339">
                  <c:v>-79.37845509999997</c:v>
                </c:pt>
                <c:pt idx="340">
                  <c:v>-79.37845266999999</c:v>
                </c:pt>
                <c:pt idx="341">
                  <c:v>-79.37844939999997</c:v>
                </c:pt>
                <c:pt idx="342">
                  <c:v>-79.37844766999999</c:v>
                </c:pt>
                <c:pt idx="343">
                  <c:v>-79.37844666999999</c:v>
                </c:pt>
                <c:pt idx="344">
                  <c:v>-79.37844627999999</c:v>
                </c:pt>
                <c:pt idx="345">
                  <c:v>-79.37844376999999</c:v>
                </c:pt>
                <c:pt idx="346">
                  <c:v>-79.37844076999997</c:v>
                </c:pt>
                <c:pt idx="347">
                  <c:v>-79.37843811999996</c:v>
                </c:pt>
                <c:pt idx="348">
                  <c:v>-79.37843684999997</c:v>
                </c:pt>
                <c:pt idx="349">
                  <c:v>-79.37843031999998</c:v>
                </c:pt>
                <c:pt idx="350">
                  <c:v>-79.37842042999999</c:v>
                </c:pt>
                <c:pt idx="351">
                  <c:v>-79.37840731999995</c:v>
                </c:pt>
                <c:pt idx="352">
                  <c:v>-79.37839607999999</c:v>
                </c:pt>
                <c:pt idx="353">
                  <c:v>-79.37838606999998</c:v>
                </c:pt>
                <c:pt idx="354">
                  <c:v>-79.37837084999995</c:v>
                </c:pt>
                <c:pt idx="355">
                  <c:v>-79.37835157999999</c:v>
                </c:pt>
                <c:pt idx="356">
                  <c:v>-79.37832821999999</c:v>
                </c:pt>
                <c:pt idx="357">
                  <c:v>-79.37830799999998</c:v>
                </c:pt>
                <c:pt idx="358">
                  <c:v>-79.37828328</c:v>
                </c:pt>
                <c:pt idx="359">
                  <c:v>-79.37826056999998</c:v>
                </c:pt>
                <c:pt idx="360">
                  <c:v>-79.37824042999999</c:v>
                </c:pt>
                <c:pt idx="361">
                  <c:v>-79.37823059999997</c:v>
                </c:pt>
                <c:pt idx="362">
                  <c:v>-79.37821916999998</c:v>
                </c:pt>
                <c:pt idx="363">
                  <c:v>-79.37820241999997</c:v>
                </c:pt>
                <c:pt idx="364">
                  <c:v>-79.37816694999998</c:v>
                </c:pt>
                <c:pt idx="365">
                  <c:v>-79.37812716999998</c:v>
                </c:pt>
                <c:pt idx="366">
                  <c:v>-79.37810632999997</c:v>
                </c:pt>
                <c:pt idx="367">
                  <c:v>-79.37807071999995</c:v>
                </c:pt>
                <c:pt idx="368">
                  <c:v>-79.37802465</c:v>
                </c:pt>
                <c:pt idx="369">
                  <c:v>-79.37798062999998</c:v>
                </c:pt>
                <c:pt idx="370">
                  <c:v>-79.37795468</c:v>
                </c:pt>
                <c:pt idx="371">
                  <c:v>-79.37795721999998</c:v>
                </c:pt>
                <c:pt idx="372">
                  <c:v>-79.37796418</c:v>
                </c:pt>
                <c:pt idx="373">
                  <c:v>-79.37797349999998</c:v>
                </c:pt>
                <c:pt idx="374">
                  <c:v>-79.37797221999999</c:v>
                </c:pt>
                <c:pt idx="375">
                  <c:v>-79.37797706999999</c:v>
                </c:pt>
                <c:pt idx="376">
                  <c:v>-79.37799579999998</c:v>
                </c:pt>
                <c:pt idx="377">
                  <c:v>-79.37801594999999</c:v>
                </c:pt>
                <c:pt idx="378">
                  <c:v>-79.37805264999999</c:v>
                </c:pt>
                <c:pt idx="379">
                  <c:v>-79.37811006999999</c:v>
                </c:pt>
                <c:pt idx="380">
                  <c:v>-79.37817989999999</c:v>
                </c:pt>
                <c:pt idx="381">
                  <c:v>-79.37825032999999</c:v>
                </c:pt>
                <c:pt idx="382">
                  <c:v>-79.37831709999998</c:v>
                </c:pt>
                <c:pt idx="383">
                  <c:v>-79.37839022999997</c:v>
                </c:pt>
                <c:pt idx="384">
                  <c:v>-79.37846416999999</c:v>
                </c:pt>
                <c:pt idx="385">
                  <c:v>-79.37852678</c:v>
                </c:pt>
                <c:pt idx="386">
                  <c:v>-79.37858909999998</c:v>
                </c:pt>
                <c:pt idx="387">
                  <c:v>-79.37864276999998</c:v>
                </c:pt>
                <c:pt idx="388">
                  <c:v>-79.37870869999998</c:v>
                </c:pt>
                <c:pt idx="389">
                  <c:v>-79.37880647999997</c:v>
                </c:pt>
                <c:pt idx="390">
                  <c:v>-79.37891062999998</c:v>
                </c:pt>
                <c:pt idx="391">
                  <c:v>-79.37901963</c:v>
                </c:pt>
                <c:pt idx="392">
                  <c:v>-79.37912545</c:v>
                </c:pt>
                <c:pt idx="393">
                  <c:v>-79.37922258</c:v>
                </c:pt>
                <c:pt idx="394">
                  <c:v>-79.37931016999997</c:v>
                </c:pt>
                <c:pt idx="395">
                  <c:v>-79.37938491999999</c:v>
                </c:pt>
                <c:pt idx="396">
                  <c:v>-79.37944721999999</c:v>
                </c:pt>
                <c:pt idx="397">
                  <c:v>-79.37950116999998</c:v>
                </c:pt>
                <c:pt idx="398">
                  <c:v>-79.37955542999998</c:v>
                </c:pt>
                <c:pt idx="399">
                  <c:v>-79.3796039</c:v>
                </c:pt>
                <c:pt idx="400">
                  <c:v>-79.37964262999999</c:v>
                </c:pt>
                <c:pt idx="401">
                  <c:v>-79.37966447</c:v>
                </c:pt>
                <c:pt idx="402">
                  <c:v>-79.37967152999997</c:v>
                </c:pt>
                <c:pt idx="403">
                  <c:v>-79.37966852999999</c:v>
                </c:pt>
                <c:pt idx="404">
                  <c:v>-79.37965854999999</c:v>
                </c:pt>
                <c:pt idx="405">
                  <c:v>-79.37964429999998</c:v>
                </c:pt>
                <c:pt idx="406">
                  <c:v>-79.37963404999999</c:v>
                </c:pt>
                <c:pt idx="407">
                  <c:v>-79.37963159999997</c:v>
                </c:pt>
                <c:pt idx="408">
                  <c:v>-79.37962557999998</c:v>
                </c:pt>
                <c:pt idx="409">
                  <c:v>-79.37962467</c:v>
                </c:pt>
                <c:pt idx="410">
                  <c:v>-79.37962993</c:v>
                </c:pt>
                <c:pt idx="411">
                  <c:v>-79.3796396</c:v>
                </c:pt>
                <c:pt idx="412">
                  <c:v>-79.37964959999998</c:v>
                </c:pt>
                <c:pt idx="413">
                  <c:v>-79.37965572999998</c:v>
                </c:pt>
                <c:pt idx="414">
                  <c:v>-79.37965724999998</c:v>
                </c:pt>
                <c:pt idx="415">
                  <c:v>-79.37965482999999</c:v>
                </c:pt>
                <c:pt idx="416">
                  <c:v>-79.37965124999998</c:v>
                </c:pt>
                <c:pt idx="417">
                  <c:v>-79.37965067</c:v>
                </c:pt>
                <c:pt idx="418">
                  <c:v>-79.379655</c:v>
                </c:pt>
                <c:pt idx="419">
                  <c:v>-79.37966286999999</c:v>
                </c:pt>
                <c:pt idx="420">
                  <c:v>-79.37966836999999</c:v>
                </c:pt>
                <c:pt idx="421">
                  <c:v>-79.37966962</c:v>
                </c:pt>
                <c:pt idx="422">
                  <c:v>-79.379667</c:v>
                </c:pt>
                <c:pt idx="423">
                  <c:v>-79.37966011999997</c:v>
                </c:pt>
                <c:pt idx="424">
                  <c:v>-79.37965937</c:v>
                </c:pt>
                <c:pt idx="425">
                  <c:v>-79.37966199999998</c:v>
                </c:pt>
                <c:pt idx="426">
                  <c:v>-79.379666</c:v>
                </c:pt>
                <c:pt idx="427">
                  <c:v>-79.37967304999998</c:v>
                </c:pt>
                <c:pt idx="428">
                  <c:v>-79.37968602999999</c:v>
                </c:pt>
                <c:pt idx="429">
                  <c:v>-79.37971216999998</c:v>
                </c:pt>
                <c:pt idx="430">
                  <c:v>-79.37975346999998</c:v>
                </c:pt>
                <c:pt idx="431">
                  <c:v>-79.37979964999998</c:v>
                </c:pt>
                <c:pt idx="432">
                  <c:v>-79.37985422999999</c:v>
                </c:pt>
                <c:pt idx="433">
                  <c:v>-79.37991652999999</c:v>
                </c:pt>
                <c:pt idx="434">
                  <c:v>-79.37998302999999</c:v>
                </c:pt>
                <c:pt idx="435">
                  <c:v>-79.38005142</c:v>
                </c:pt>
                <c:pt idx="436">
                  <c:v>-79.38012498</c:v>
                </c:pt>
                <c:pt idx="437">
                  <c:v>-79.38019147</c:v>
                </c:pt>
                <c:pt idx="438">
                  <c:v>-79.38024165</c:v>
                </c:pt>
                <c:pt idx="439">
                  <c:v>-79.38028423</c:v>
                </c:pt>
                <c:pt idx="440">
                  <c:v>-79.38032749999999</c:v>
                </c:pt>
                <c:pt idx="441">
                  <c:v>-79.3804293</c:v>
                </c:pt>
                <c:pt idx="442">
                  <c:v>-79.38053764999998</c:v>
                </c:pt>
                <c:pt idx="443">
                  <c:v>-79.38065836999999</c:v>
                </c:pt>
                <c:pt idx="444">
                  <c:v>-79.38078432999997</c:v>
                </c:pt>
                <c:pt idx="445">
                  <c:v>-79.38091178</c:v>
                </c:pt>
                <c:pt idx="446">
                  <c:v>-79.38104525</c:v>
                </c:pt>
                <c:pt idx="447">
                  <c:v>-79.38118174999998</c:v>
                </c:pt>
                <c:pt idx="448">
                  <c:v>-79.38132679999998</c:v>
                </c:pt>
                <c:pt idx="449">
                  <c:v>-79.38147451999998</c:v>
                </c:pt>
                <c:pt idx="450">
                  <c:v>-79.38161437</c:v>
                </c:pt>
                <c:pt idx="451">
                  <c:v>-79.38173334999999</c:v>
                </c:pt>
                <c:pt idx="452">
                  <c:v>-79.38185151999998</c:v>
                </c:pt>
                <c:pt idx="453">
                  <c:v>-79.38195993</c:v>
                </c:pt>
                <c:pt idx="454">
                  <c:v>-79.38207139999999</c:v>
                </c:pt>
                <c:pt idx="455">
                  <c:v>-79.38215774999999</c:v>
                </c:pt>
                <c:pt idx="456">
                  <c:v>-79.38221412</c:v>
                </c:pt>
                <c:pt idx="457">
                  <c:v>-79.38227006999999</c:v>
                </c:pt>
                <c:pt idx="458">
                  <c:v>-79.38234239999997</c:v>
                </c:pt>
                <c:pt idx="459">
                  <c:v>-79.38241449999998</c:v>
                </c:pt>
                <c:pt idx="460">
                  <c:v>-79.38249122999999</c:v>
                </c:pt>
                <c:pt idx="461">
                  <c:v>-79.38257262999998</c:v>
                </c:pt>
                <c:pt idx="462">
                  <c:v>-79.38264237999996</c:v>
                </c:pt>
                <c:pt idx="463">
                  <c:v>-79.38270664999999</c:v>
                </c:pt>
                <c:pt idx="464">
                  <c:v>-79.38276194999999</c:v>
                </c:pt>
                <c:pt idx="465">
                  <c:v>-79.38281227999997</c:v>
                </c:pt>
                <c:pt idx="466">
                  <c:v>-79.38286037999997</c:v>
                </c:pt>
                <c:pt idx="467">
                  <c:v>-79.38291149999999</c:v>
                </c:pt>
                <c:pt idx="468">
                  <c:v>-79.38295084999999</c:v>
                </c:pt>
                <c:pt idx="469">
                  <c:v>-79.38298139999999</c:v>
                </c:pt>
                <c:pt idx="470">
                  <c:v>-79.3830109</c:v>
                </c:pt>
                <c:pt idx="471">
                  <c:v>-79.38303042999999</c:v>
                </c:pt>
                <c:pt idx="472">
                  <c:v>-79.38304709999998</c:v>
                </c:pt>
                <c:pt idx="473">
                  <c:v>-79.38307849999997</c:v>
                </c:pt>
                <c:pt idx="474">
                  <c:v>-79.38311505</c:v>
                </c:pt>
                <c:pt idx="475">
                  <c:v>-79.38315279999999</c:v>
                </c:pt>
                <c:pt idx="476">
                  <c:v>-79.38319054999998</c:v>
                </c:pt>
                <c:pt idx="477">
                  <c:v>-79.38322551999998</c:v>
                </c:pt>
                <c:pt idx="478">
                  <c:v>-79.38323681999996</c:v>
                </c:pt>
                <c:pt idx="479">
                  <c:v>-79.38321302</c:v>
                </c:pt>
                <c:pt idx="480">
                  <c:v>-79.38318614999999</c:v>
                </c:pt>
                <c:pt idx="481">
                  <c:v>-79.38317056999999</c:v>
                </c:pt>
                <c:pt idx="482">
                  <c:v>-79.3831838</c:v>
                </c:pt>
                <c:pt idx="483">
                  <c:v>-79.38323977</c:v>
                </c:pt>
                <c:pt idx="484">
                  <c:v>-79.3832653</c:v>
                </c:pt>
                <c:pt idx="485">
                  <c:v>-79.38327287999999</c:v>
                </c:pt>
                <c:pt idx="486">
                  <c:v>-79.38327393</c:v>
                </c:pt>
                <c:pt idx="487">
                  <c:v>-79.38326483</c:v>
                </c:pt>
                <c:pt idx="488">
                  <c:v>-79.38324462</c:v>
                </c:pt>
                <c:pt idx="489">
                  <c:v>-79.38321535</c:v>
                </c:pt>
                <c:pt idx="490">
                  <c:v>-79.38317694999999</c:v>
                </c:pt>
                <c:pt idx="491">
                  <c:v>-79.38312812999999</c:v>
                </c:pt>
                <c:pt idx="492">
                  <c:v>-79.38307137999999</c:v>
                </c:pt>
                <c:pt idx="493">
                  <c:v>-79.38300662999998</c:v>
                </c:pt>
                <c:pt idx="494">
                  <c:v>-79.38293466999998</c:v>
                </c:pt>
                <c:pt idx="495">
                  <c:v>-79.38285726999999</c:v>
                </c:pt>
                <c:pt idx="496">
                  <c:v>-79.38277331999997</c:v>
                </c:pt>
                <c:pt idx="497">
                  <c:v>-79.38267992999998</c:v>
                </c:pt>
                <c:pt idx="498">
                  <c:v>-79.38258004999999</c:v>
                </c:pt>
                <c:pt idx="499">
                  <c:v>-79.38247746999998</c:v>
                </c:pt>
                <c:pt idx="500">
                  <c:v>-79.38239759999999</c:v>
                </c:pt>
                <c:pt idx="501">
                  <c:v>-79.3823244</c:v>
                </c:pt>
                <c:pt idx="502">
                  <c:v>-79.38223943</c:v>
                </c:pt>
                <c:pt idx="503">
                  <c:v>-79.38216542</c:v>
                </c:pt>
                <c:pt idx="504">
                  <c:v>-79.38210201999999</c:v>
                </c:pt>
                <c:pt idx="505">
                  <c:v>-79.38204844999998</c:v>
                </c:pt>
                <c:pt idx="506">
                  <c:v>-79.38199987999998</c:v>
                </c:pt>
                <c:pt idx="507">
                  <c:v>-79.38195177</c:v>
                </c:pt>
                <c:pt idx="508">
                  <c:v>-79.38189894999998</c:v>
                </c:pt>
                <c:pt idx="509">
                  <c:v>-79.38183934999999</c:v>
                </c:pt>
                <c:pt idx="510">
                  <c:v>-79.38177046999999</c:v>
                </c:pt>
                <c:pt idx="511">
                  <c:v>-79.38169288</c:v>
                </c:pt>
                <c:pt idx="512">
                  <c:v>-79.38161045</c:v>
                </c:pt>
                <c:pt idx="513">
                  <c:v>-79.38151928</c:v>
                </c:pt>
                <c:pt idx="514">
                  <c:v>-79.38142562</c:v>
                </c:pt>
                <c:pt idx="515">
                  <c:v>-79.38132937</c:v>
                </c:pt>
                <c:pt idx="516">
                  <c:v>-79.38122907</c:v>
                </c:pt>
                <c:pt idx="517">
                  <c:v>-79.38112975</c:v>
                </c:pt>
                <c:pt idx="518">
                  <c:v>-79.38103282999997</c:v>
                </c:pt>
                <c:pt idx="519">
                  <c:v>-79.38093381999997</c:v>
                </c:pt>
                <c:pt idx="520">
                  <c:v>-79.38083242999998</c:v>
                </c:pt>
                <c:pt idx="521">
                  <c:v>-79.38072957</c:v>
                </c:pt>
                <c:pt idx="522">
                  <c:v>-79.38063097</c:v>
                </c:pt>
                <c:pt idx="523">
                  <c:v>-79.38056107</c:v>
                </c:pt>
                <c:pt idx="524">
                  <c:v>-79.38050196999998</c:v>
                </c:pt>
                <c:pt idx="525">
                  <c:v>-79.38044741999997</c:v>
                </c:pt>
                <c:pt idx="526">
                  <c:v>-79.38036101999997</c:v>
                </c:pt>
                <c:pt idx="527">
                  <c:v>-79.38026207</c:v>
                </c:pt>
                <c:pt idx="528">
                  <c:v>-79.38016272999998</c:v>
                </c:pt>
                <c:pt idx="529">
                  <c:v>-79.38006371999998</c:v>
                </c:pt>
                <c:pt idx="530">
                  <c:v>-79.37996495</c:v>
                </c:pt>
                <c:pt idx="531">
                  <c:v>-79.37986206999999</c:v>
                </c:pt>
                <c:pt idx="532">
                  <c:v>-79.37975374999999</c:v>
                </c:pt>
                <c:pt idx="533">
                  <c:v>-79.37963902999999</c:v>
                </c:pt>
                <c:pt idx="534">
                  <c:v>-79.37952541999998</c:v>
                </c:pt>
                <c:pt idx="535">
                  <c:v>-79.37940861999999</c:v>
                </c:pt>
                <c:pt idx="536">
                  <c:v>-79.37928662999998</c:v>
                </c:pt>
                <c:pt idx="537">
                  <c:v>-79.37916751999997</c:v>
                </c:pt>
                <c:pt idx="538">
                  <c:v>-79.37904512999997</c:v>
                </c:pt>
                <c:pt idx="539">
                  <c:v>-79.37893039999999</c:v>
                </c:pt>
                <c:pt idx="540">
                  <c:v>-79.37884671999997</c:v>
                </c:pt>
                <c:pt idx="541">
                  <c:v>-79.37878094999998</c:v>
                </c:pt>
                <c:pt idx="542">
                  <c:v>-79.37871981999999</c:v>
                </c:pt>
                <c:pt idx="543">
                  <c:v>-79.37865334999998</c:v>
                </c:pt>
                <c:pt idx="544">
                  <c:v>-79.37859027999997</c:v>
                </c:pt>
                <c:pt idx="545">
                  <c:v>-79.37854056999998</c:v>
                </c:pt>
                <c:pt idx="546">
                  <c:v>-79.37849706999997</c:v>
                </c:pt>
                <c:pt idx="547">
                  <c:v>-79.37845607999999</c:v>
                </c:pt>
                <c:pt idx="548">
                  <c:v>-79.37841492999999</c:v>
                </c:pt>
                <c:pt idx="549">
                  <c:v>-79.37838299999997</c:v>
                </c:pt>
                <c:pt idx="550">
                  <c:v>-79.37835257999997</c:v>
                </c:pt>
                <c:pt idx="551">
                  <c:v>-79.37832542999999</c:v>
                </c:pt>
                <c:pt idx="552">
                  <c:v>-79.37830532999997</c:v>
                </c:pt>
                <c:pt idx="553">
                  <c:v>-79.37829081999999</c:v>
                </c:pt>
                <c:pt idx="554">
                  <c:v>-79.37828301999998</c:v>
                </c:pt>
                <c:pt idx="555">
                  <c:v>-79.37828027999998</c:v>
                </c:pt>
                <c:pt idx="556">
                  <c:v>-79.37828834999998</c:v>
                </c:pt>
                <c:pt idx="557">
                  <c:v>-79.37828131999997</c:v>
                </c:pt>
                <c:pt idx="558">
                  <c:v>-79.37823821999999</c:v>
                </c:pt>
                <c:pt idx="559">
                  <c:v>-79.37817368</c:v>
                </c:pt>
                <c:pt idx="560">
                  <c:v>-79.37810869999998</c:v>
                </c:pt>
                <c:pt idx="561">
                  <c:v>-79.37804524999999</c:v>
                </c:pt>
                <c:pt idx="562">
                  <c:v>-79.37802874999998</c:v>
                </c:pt>
                <c:pt idx="563">
                  <c:v>-79.37801484999999</c:v>
                </c:pt>
                <c:pt idx="564">
                  <c:v>-79.37800384999998</c:v>
                </c:pt>
                <c:pt idx="565">
                  <c:v>-79.37798902999998</c:v>
                </c:pt>
                <c:pt idx="566">
                  <c:v>-79.3779837</c:v>
                </c:pt>
                <c:pt idx="567">
                  <c:v>-79.37797692999999</c:v>
                </c:pt>
                <c:pt idx="568">
                  <c:v>-79.37796774999998</c:v>
                </c:pt>
                <c:pt idx="569">
                  <c:v>-79.37795099999998</c:v>
                </c:pt>
                <c:pt idx="570">
                  <c:v>-79.37793816999996</c:v>
                </c:pt>
                <c:pt idx="571">
                  <c:v>-79.37792784999999</c:v>
                </c:pt>
                <c:pt idx="572">
                  <c:v>-79.37791765</c:v>
                </c:pt>
                <c:pt idx="573">
                  <c:v>-79.37791292</c:v>
                </c:pt>
                <c:pt idx="574">
                  <c:v>-79.37791337999998</c:v>
                </c:pt>
                <c:pt idx="575">
                  <c:v>-79.37790957</c:v>
                </c:pt>
                <c:pt idx="576">
                  <c:v>-79.37790674999998</c:v>
                </c:pt>
                <c:pt idx="577">
                  <c:v>-79.37789799999999</c:v>
                </c:pt>
                <c:pt idx="578">
                  <c:v>-79.37789672999999</c:v>
                </c:pt>
                <c:pt idx="579">
                  <c:v>-79.37788942</c:v>
                </c:pt>
                <c:pt idx="580">
                  <c:v>-79.37787146999999</c:v>
                </c:pt>
                <c:pt idx="581">
                  <c:v>-79.3778534</c:v>
                </c:pt>
                <c:pt idx="582">
                  <c:v>-79.37783526999999</c:v>
                </c:pt>
                <c:pt idx="583">
                  <c:v>-79.3778157</c:v>
                </c:pt>
                <c:pt idx="584">
                  <c:v>-79.37780931999997</c:v>
                </c:pt>
                <c:pt idx="585">
                  <c:v>-79.3778159</c:v>
                </c:pt>
                <c:pt idx="586">
                  <c:v>-79.37781578</c:v>
                </c:pt>
                <c:pt idx="587">
                  <c:v>-79.37781302</c:v>
                </c:pt>
                <c:pt idx="588">
                  <c:v>-79.3778092</c:v>
                </c:pt>
                <c:pt idx="589">
                  <c:v>-79.37781134999999</c:v>
                </c:pt>
                <c:pt idx="590">
                  <c:v>-79.37781129999999</c:v>
                </c:pt>
                <c:pt idx="591">
                  <c:v>-79.37780084999999</c:v>
                </c:pt>
                <c:pt idx="592">
                  <c:v>-79.37777632999997</c:v>
                </c:pt>
                <c:pt idx="593">
                  <c:v>-79.37773506999999</c:v>
                </c:pt>
                <c:pt idx="594">
                  <c:v>-79.37768699999998</c:v>
                </c:pt>
                <c:pt idx="595">
                  <c:v>-79.37764437</c:v>
                </c:pt>
                <c:pt idx="596">
                  <c:v>-79.3776055</c:v>
                </c:pt>
                <c:pt idx="597">
                  <c:v>-79.37757392999998</c:v>
                </c:pt>
                <c:pt idx="598">
                  <c:v>-79.37755459999998</c:v>
                </c:pt>
                <c:pt idx="599">
                  <c:v>-79.377545</c:v>
                </c:pt>
                <c:pt idx="600">
                  <c:v>-79.37751547</c:v>
                </c:pt>
                <c:pt idx="601">
                  <c:v>-79.37746953</c:v>
                </c:pt>
                <c:pt idx="602">
                  <c:v>-79.37742784999999</c:v>
                </c:pt>
                <c:pt idx="603">
                  <c:v>-79.37738411999999</c:v>
                </c:pt>
                <c:pt idx="604">
                  <c:v>-79.37734749999998</c:v>
                </c:pt>
                <c:pt idx="605">
                  <c:v>-79.37730397999998</c:v>
                </c:pt>
                <c:pt idx="606">
                  <c:v>-79.37727628</c:v>
                </c:pt>
                <c:pt idx="607">
                  <c:v>-79.37723622999998</c:v>
                </c:pt>
                <c:pt idx="608">
                  <c:v>-79.37721087</c:v>
                </c:pt>
                <c:pt idx="609">
                  <c:v>-79.37719465</c:v>
                </c:pt>
                <c:pt idx="610">
                  <c:v>-79.37717478</c:v>
                </c:pt>
                <c:pt idx="611">
                  <c:v>-79.37714961999998</c:v>
                </c:pt>
                <c:pt idx="612">
                  <c:v>-79.37713636999999</c:v>
                </c:pt>
                <c:pt idx="613">
                  <c:v>-79.37712747</c:v>
                </c:pt>
                <c:pt idx="614">
                  <c:v>-79.37711898</c:v>
                </c:pt>
                <c:pt idx="615">
                  <c:v>-79.37710252999999</c:v>
                </c:pt>
                <c:pt idx="616">
                  <c:v>-79.37710016999999</c:v>
                </c:pt>
                <c:pt idx="617">
                  <c:v>-79.3771043</c:v>
                </c:pt>
                <c:pt idx="618">
                  <c:v>-79.37711575</c:v>
                </c:pt>
                <c:pt idx="619">
                  <c:v>-79.37712882999999</c:v>
                </c:pt>
                <c:pt idx="620">
                  <c:v>-79.37714973</c:v>
                </c:pt>
                <c:pt idx="621">
                  <c:v>-79.37716407</c:v>
                </c:pt>
                <c:pt idx="622">
                  <c:v>-79.37719032999999</c:v>
                </c:pt>
                <c:pt idx="623">
                  <c:v>-79.37721007</c:v>
                </c:pt>
                <c:pt idx="624">
                  <c:v>-79.37721286999998</c:v>
                </c:pt>
                <c:pt idx="625">
                  <c:v>-79.37721202999998</c:v>
                </c:pt>
                <c:pt idx="626">
                  <c:v>-79.37721834999999</c:v>
                </c:pt>
                <c:pt idx="627">
                  <c:v>-79.37722683</c:v>
                </c:pt>
                <c:pt idx="628">
                  <c:v>-79.37722798</c:v>
                </c:pt>
                <c:pt idx="629">
                  <c:v>-79.37722483</c:v>
                </c:pt>
                <c:pt idx="630">
                  <c:v>-79.377217</c:v>
                </c:pt>
                <c:pt idx="631">
                  <c:v>-79.37721317</c:v>
                </c:pt>
                <c:pt idx="632">
                  <c:v>-79.3772107</c:v>
                </c:pt>
                <c:pt idx="633">
                  <c:v>-79.37721175</c:v>
                </c:pt>
                <c:pt idx="634">
                  <c:v>-79.37721641999998</c:v>
                </c:pt>
                <c:pt idx="635">
                  <c:v>-79.37721975</c:v>
                </c:pt>
                <c:pt idx="636">
                  <c:v>-79.37722117</c:v>
                </c:pt>
                <c:pt idx="637">
                  <c:v>-79.377222</c:v>
                </c:pt>
                <c:pt idx="638">
                  <c:v>-79.37721632</c:v>
                </c:pt>
                <c:pt idx="639">
                  <c:v>-79.37720363</c:v>
                </c:pt>
                <c:pt idx="640">
                  <c:v>-79.37718323</c:v>
                </c:pt>
                <c:pt idx="641">
                  <c:v>-79.37716145</c:v>
                </c:pt>
                <c:pt idx="642">
                  <c:v>-79.37714912999999</c:v>
                </c:pt>
                <c:pt idx="643">
                  <c:v>-79.37712127999998</c:v>
                </c:pt>
                <c:pt idx="644">
                  <c:v>-79.37708347</c:v>
                </c:pt>
                <c:pt idx="645">
                  <c:v>-79.37704598</c:v>
                </c:pt>
                <c:pt idx="646">
                  <c:v>-79.37700682999998</c:v>
                </c:pt>
                <c:pt idx="647">
                  <c:v>-79.37696694999998</c:v>
                </c:pt>
                <c:pt idx="648">
                  <c:v>-79.37692373</c:v>
                </c:pt>
                <c:pt idx="649">
                  <c:v>-79.37687411999995</c:v>
                </c:pt>
                <c:pt idx="650">
                  <c:v>-79.37682239999997</c:v>
                </c:pt>
                <c:pt idx="651">
                  <c:v>-79.37677531999995</c:v>
                </c:pt>
                <c:pt idx="652">
                  <c:v>-79.37673352999997</c:v>
                </c:pt>
                <c:pt idx="653">
                  <c:v>-79.37670349999999</c:v>
                </c:pt>
                <c:pt idx="654">
                  <c:v>-79.37667926999998</c:v>
                </c:pt>
                <c:pt idx="655">
                  <c:v>-79.37666125</c:v>
                </c:pt>
                <c:pt idx="656">
                  <c:v>-79.37667342</c:v>
                </c:pt>
                <c:pt idx="657">
                  <c:v>-79.37733396999998</c:v>
                </c:pt>
                <c:pt idx="658">
                  <c:v>-79.37694308</c:v>
                </c:pt>
                <c:pt idx="659">
                  <c:v>-79.37682614999999</c:v>
                </c:pt>
                <c:pt idx="660">
                  <c:v>-79.37688729999998</c:v>
                </c:pt>
                <c:pt idx="661">
                  <c:v>-79.37696034999999</c:v>
                </c:pt>
                <c:pt idx="662">
                  <c:v>-79.37703616999997</c:v>
                </c:pt>
                <c:pt idx="663">
                  <c:v>-79.37711125</c:v>
                </c:pt>
                <c:pt idx="664">
                  <c:v>-79.37718642</c:v>
                </c:pt>
                <c:pt idx="665">
                  <c:v>-79.37726148</c:v>
                </c:pt>
                <c:pt idx="666">
                  <c:v>-79.37733657999999</c:v>
                </c:pt>
                <c:pt idx="667">
                  <c:v>-79.37741172999999</c:v>
                </c:pt>
                <c:pt idx="668">
                  <c:v>-79.37592602999999</c:v>
                </c:pt>
                <c:pt idx="669">
                  <c:v>-79.37524462</c:v>
                </c:pt>
                <c:pt idx="670">
                  <c:v>-79.37553447999998</c:v>
                </c:pt>
                <c:pt idx="671">
                  <c:v>-79.37574236999997</c:v>
                </c:pt>
                <c:pt idx="672">
                  <c:v>-79.37580696999999</c:v>
                </c:pt>
                <c:pt idx="673">
                  <c:v>-79.37583484999998</c:v>
                </c:pt>
                <c:pt idx="674">
                  <c:v>-79.37584379999998</c:v>
                </c:pt>
                <c:pt idx="675">
                  <c:v>-79.37584127999999</c:v>
                </c:pt>
                <c:pt idx="676">
                  <c:v>-79.37584814999995</c:v>
                </c:pt>
                <c:pt idx="677">
                  <c:v>-79.37585847999999</c:v>
                </c:pt>
                <c:pt idx="678">
                  <c:v>-79.37586592999999</c:v>
                </c:pt>
                <c:pt idx="679">
                  <c:v>-79.37591134999997</c:v>
                </c:pt>
                <c:pt idx="680">
                  <c:v>-79.37592054999999</c:v>
                </c:pt>
                <c:pt idx="681">
                  <c:v>-79.37592239999996</c:v>
                </c:pt>
                <c:pt idx="682">
                  <c:v>-79.37592382999999</c:v>
                </c:pt>
                <c:pt idx="683">
                  <c:v>-79.37592696999998</c:v>
                </c:pt>
                <c:pt idx="684">
                  <c:v>-79.37593762999997</c:v>
                </c:pt>
                <c:pt idx="685">
                  <c:v>-79.37594656999997</c:v>
                </c:pt>
                <c:pt idx="686">
                  <c:v>-79.37594887999995</c:v>
                </c:pt>
                <c:pt idx="687">
                  <c:v>-79.37594986999999</c:v>
                </c:pt>
                <c:pt idx="688">
                  <c:v>-79.37595112999998</c:v>
                </c:pt>
                <c:pt idx="689">
                  <c:v>-79.37595209999998</c:v>
                </c:pt>
                <c:pt idx="690">
                  <c:v>-79.37595369999998</c:v>
                </c:pt>
                <c:pt idx="691">
                  <c:v>-79.37595589999997</c:v>
                </c:pt>
                <c:pt idx="692">
                  <c:v>-79.37595916999999</c:v>
                </c:pt>
                <c:pt idx="693">
                  <c:v>-79.37596492</c:v>
                </c:pt>
                <c:pt idx="694">
                  <c:v>-79.37596892999998</c:v>
                </c:pt>
                <c:pt idx="695">
                  <c:v>-79.37597157999997</c:v>
                </c:pt>
                <c:pt idx="696">
                  <c:v>-79.37597316999997</c:v>
                </c:pt>
                <c:pt idx="697">
                  <c:v>-79.37597191999997</c:v>
                </c:pt>
                <c:pt idx="698">
                  <c:v>-79.37596549999999</c:v>
                </c:pt>
                <c:pt idx="699">
                  <c:v>-79.37595582999997</c:v>
                </c:pt>
                <c:pt idx="700">
                  <c:v>-79.37594316999999</c:v>
                </c:pt>
                <c:pt idx="701">
                  <c:v>-79.37592824999999</c:v>
                </c:pt>
                <c:pt idx="702">
                  <c:v>-79.37591619999999</c:v>
                </c:pt>
                <c:pt idx="703">
                  <c:v>-79.37591066999998</c:v>
                </c:pt>
                <c:pt idx="704">
                  <c:v>-79.37589866999998</c:v>
                </c:pt>
                <c:pt idx="705">
                  <c:v>-79.37588936999997</c:v>
                </c:pt>
                <c:pt idx="706">
                  <c:v>-79.37587287999997</c:v>
                </c:pt>
                <c:pt idx="707">
                  <c:v>-79.37585532999996</c:v>
                </c:pt>
                <c:pt idx="708">
                  <c:v>-79.37584649999997</c:v>
                </c:pt>
                <c:pt idx="709">
                  <c:v>-79.37583712999995</c:v>
                </c:pt>
                <c:pt idx="710">
                  <c:v>-79.37583267999999</c:v>
                </c:pt>
                <c:pt idx="711">
                  <c:v>-79.37582762999999</c:v>
                </c:pt>
                <c:pt idx="712">
                  <c:v>-79.37582417999997</c:v>
                </c:pt>
                <c:pt idx="713">
                  <c:v>-79.37582286999996</c:v>
                </c:pt>
                <c:pt idx="714">
                  <c:v>-79.37582439999998</c:v>
                </c:pt>
                <c:pt idx="715">
                  <c:v>-79.37582532999998</c:v>
                </c:pt>
                <c:pt idx="716">
                  <c:v>-79.37582656999999</c:v>
                </c:pt>
                <c:pt idx="717">
                  <c:v>-79.37582776999999</c:v>
                </c:pt>
                <c:pt idx="718">
                  <c:v>-79.37583066999998</c:v>
                </c:pt>
                <c:pt idx="719">
                  <c:v>-79.37583136999997</c:v>
                </c:pt>
                <c:pt idx="720">
                  <c:v>-79.37583139999995</c:v>
                </c:pt>
                <c:pt idx="721">
                  <c:v>-79.37583102999997</c:v>
                </c:pt>
                <c:pt idx="722">
                  <c:v>-79.37583152999997</c:v>
                </c:pt>
                <c:pt idx="723">
                  <c:v>-79.37583366999999</c:v>
                </c:pt>
                <c:pt idx="724">
                  <c:v>-79.37583906999998</c:v>
                </c:pt>
                <c:pt idx="725">
                  <c:v>-79.37584516999998</c:v>
                </c:pt>
                <c:pt idx="726">
                  <c:v>-79.37585182999997</c:v>
                </c:pt>
                <c:pt idx="727">
                  <c:v>-79.37585839999997</c:v>
                </c:pt>
                <c:pt idx="728">
                  <c:v>-79.37586411999999</c:v>
                </c:pt>
                <c:pt idx="729">
                  <c:v>-79.37586866999999</c:v>
                </c:pt>
                <c:pt idx="730">
                  <c:v>-79.37587331999995</c:v>
                </c:pt>
                <c:pt idx="731">
                  <c:v>-79.37588117999995</c:v>
                </c:pt>
                <c:pt idx="732">
                  <c:v>-79.37588919999999</c:v>
                </c:pt>
                <c:pt idx="733">
                  <c:v>-79.37589866999998</c:v>
                </c:pt>
                <c:pt idx="734">
                  <c:v>-79.37590656999998</c:v>
                </c:pt>
                <c:pt idx="735">
                  <c:v>-79.37591159999997</c:v>
                </c:pt>
                <c:pt idx="736">
                  <c:v>-79.37592028</c:v>
                </c:pt>
                <c:pt idx="737">
                  <c:v>-79.37593422999998</c:v>
                </c:pt>
                <c:pt idx="738">
                  <c:v>-79.37594262999997</c:v>
                </c:pt>
                <c:pt idx="739">
                  <c:v>-79.37595101999999</c:v>
                </c:pt>
                <c:pt idx="740">
                  <c:v>-79.37594684999998</c:v>
                </c:pt>
                <c:pt idx="741">
                  <c:v>-79.37593067999997</c:v>
                </c:pt>
                <c:pt idx="742">
                  <c:v>-79.37592397999998</c:v>
                </c:pt>
                <c:pt idx="743">
                  <c:v>-79.37592131999999</c:v>
                </c:pt>
                <c:pt idx="744">
                  <c:v>-79.37592325</c:v>
                </c:pt>
                <c:pt idx="745">
                  <c:v>-79.37592136999999</c:v>
                </c:pt>
                <c:pt idx="746">
                  <c:v>-79.37592124999999</c:v>
                </c:pt>
                <c:pt idx="747">
                  <c:v>-79.37592612999997</c:v>
                </c:pt>
                <c:pt idx="748">
                  <c:v>-79.37593099999997</c:v>
                </c:pt>
                <c:pt idx="749">
                  <c:v>-79.37592602999999</c:v>
                </c:pt>
                <c:pt idx="750">
                  <c:v>-79.37587401999997</c:v>
                </c:pt>
                <c:pt idx="751">
                  <c:v>-79.37581124999998</c:v>
                </c:pt>
                <c:pt idx="752">
                  <c:v>-79.37575622999996</c:v>
                </c:pt>
                <c:pt idx="753">
                  <c:v>-79.37570942999999</c:v>
                </c:pt>
                <c:pt idx="754">
                  <c:v>-79.37567407999997</c:v>
                </c:pt>
                <c:pt idx="755">
                  <c:v>-79.3756494</c:v>
                </c:pt>
                <c:pt idx="756">
                  <c:v>-79.37562896999998</c:v>
                </c:pt>
                <c:pt idx="757">
                  <c:v>-79.3756139</c:v>
                </c:pt>
                <c:pt idx="758">
                  <c:v>-79.37559316999999</c:v>
                </c:pt>
                <c:pt idx="759">
                  <c:v>-79.37555836999996</c:v>
                </c:pt>
                <c:pt idx="760">
                  <c:v>-79.37553897999999</c:v>
                </c:pt>
                <c:pt idx="761">
                  <c:v>-79.37552684999999</c:v>
                </c:pt>
                <c:pt idx="762">
                  <c:v>-79.37552524999998</c:v>
                </c:pt>
                <c:pt idx="763">
                  <c:v>-79.37553199999998</c:v>
                </c:pt>
                <c:pt idx="764">
                  <c:v>-79.37554266999999</c:v>
                </c:pt>
                <c:pt idx="765">
                  <c:v>-79.37555166999998</c:v>
                </c:pt>
                <c:pt idx="766">
                  <c:v>-79.3755632</c:v>
                </c:pt>
                <c:pt idx="767">
                  <c:v>-79.37556799999999</c:v>
                </c:pt>
                <c:pt idx="768">
                  <c:v>-79.37557422999998</c:v>
                </c:pt>
                <c:pt idx="769">
                  <c:v>-79.37558216999997</c:v>
                </c:pt>
                <c:pt idx="770">
                  <c:v>-79.37558996999998</c:v>
                </c:pt>
                <c:pt idx="771">
                  <c:v>-79.37559856999997</c:v>
                </c:pt>
                <c:pt idx="772">
                  <c:v>-79.37560002999999</c:v>
                </c:pt>
                <c:pt idx="773">
                  <c:v>-79.37560126999999</c:v>
                </c:pt>
                <c:pt idx="774">
                  <c:v>-79.37560119999999</c:v>
                </c:pt>
                <c:pt idx="775">
                  <c:v>-79.37559948</c:v>
                </c:pt>
                <c:pt idx="776">
                  <c:v>-79.37559684999997</c:v>
                </c:pt>
                <c:pt idx="777">
                  <c:v>-79.37559494999999</c:v>
                </c:pt>
                <c:pt idx="778">
                  <c:v>-79.37559146999999</c:v>
                </c:pt>
                <c:pt idx="779">
                  <c:v>-79.37558846999997</c:v>
                </c:pt>
                <c:pt idx="780">
                  <c:v>-79.37558672999997</c:v>
                </c:pt>
                <c:pt idx="781">
                  <c:v>-79.37558472999999</c:v>
                </c:pt>
                <c:pt idx="782">
                  <c:v>-79.37558116999998</c:v>
                </c:pt>
                <c:pt idx="783">
                  <c:v>-79.37557789999995</c:v>
                </c:pt>
                <c:pt idx="784">
                  <c:v>-79.37557351999999</c:v>
                </c:pt>
                <c:pt idx="785">
                  <c:v>-79.37557232999995</c:v>
                </c:pt>
                <c:pt idx="786">
                  <c:v>-79.37556889999999</c:v>
                </c:pt>
                <c:pt idx="787">
                  <c:v>-79.37556542</c:v>
                </c:pt>
                <c:pt idx="788">
                  <c:v>-79.37556399999998</c:v>
                </c:pt>
                <c:pt idx="789">
                  <c:v>-79.37556129999999</c:v>
                </c:pt>
                <c:pt idx="790">
                  <c:v>-79.37555919999998</c:v>
                </c:pt>
                <c:pt idx="791">
                  <c:v>-79.37555674999999</c:v>
                </c:pt>
                <c:pt idx="792">
                  <c:v>-79.37555514999997</c:v>
                </c:pt>
                <c:pt idx="793">
                  <c:v>-79.37555297999997</c:v>
                </c:pt>
                <c:pt idx="794">
                  <c:v>-79.37554849999997</c:v>
                </c:pt>
                <c:pt idx="795">
                  <c:v>-79.37554514999997</c:v>
                </c:pt>
                <c:pt idx="796">
                  <c:v>-79.37554056999998</c:v>
                </c:pt>
                <c:pt idx="797">
                  <c:v>-79.37553689999999</c:v>
                </c:pt>
                <c:pt idx="798">
                  <c:v>-79.37553271999995</c:v>
                </c:pt>
                <c:pt idx="799">
                  <c:v>-79.37553042999998</c:v>
                </c:pt>
                <c:pt idx="800">
                  <c:v>-79.37552637999997</c:v>
                </c:pt>
                <c:pt idx="801">
                  <c:v>-79.37552251999999</c:v>
                </c:pt>
                <c:pt idx="802">
                  <c:v>-79.37551746999999</c:v>
                </c:pt>
                <c:pt idx="803">
                  <c:v>-79.37551246999999</c:v>
                </c:pt>
                <c:pt idx="804">
                  <c:v>-79.37550389999998</c:v>
                </c:pt>
                <c:pt idx="805">
                  <c:v>-79.37548652999997</c:v>
                </c:pt>
                <c:pt idx="806">
                  <c:v>-79.37546701999999</c:v>
                </c:pt>
                <c:pt idx="807">
                  <c:v>-79.37544791999997</c:v>
                </c:pt>
                <c:pt idx="808">
                  <c:v>-79.37542231999997</c:v>
                </c:pt>
                <c:pt idx="809">
                  <c:v>-79.37539624999997</c:v>
                </c:pt>
                <c:pt idx="810">
                  <c:v>-79.37536897999999</c:v>
                </c:pt>
                <c:pt idx="811">
                  <c:v>-79.37533839999998</c:v>
                </c:pt>
                <c:pt idx="812">
                  <c:v>-79.37530294999998</c:v>
                </c:pt>
                <c:pt idx="813">
                  <c:v>-79.37526577</c:v>
                </c:pt>
                <c:pt idx="814">
                  <c:v>-79.37522267999998</c:v>
                </c:pt>
                <c:pt idx="815">
                  <c:v>-79.37517382999997</c:v>
                </c:pt>
                <c:pt idx="816">
                  <c:v>-79.37512201999999</c:v>
                </c:pt>
                <c:pt idx="817">
                  <c:v>-79.37506978</c:v>
                </c:pt>
                <c:pt idx="818">
                  <c:v>-79.37501756999997</c:v>
                </c:pt>
                <c:pt idx="819">
                  <c:v>-79.37496792999998</c:v>
                </c:pt>
                <c:pt idx="820">
                  <c:v>-79.37491978</c:v>
                </c:pt>
                <c:pt idx="821">
                  <c:v>-79.37487862999998</c:v>
                </c:pt>
                <c:pt idx="822">
                  <c:v>-79.37485128</c:v>
                </c:pt>
                <c:pt idx="823">
                  <c:v>-79.37483894999997</c:v>
                </c:pt>
                <c:pt idx="824">
                  <c:v>-79.37483692999999</c:v>
                </c:pt>
                <c:pt idx="825">
                  <c:v>-79.37482935</c:v>
                </c:pt>
                <c:pt idx="826">
                  <c:v>-79.37482565</c:v>
                </c:pt>
                <c:pt idx="827">
                  <c:v>-79.37482357</c:v>
                </c:pt>
                <c:pt idx="828">
                  <c:v>-79.37482482999998</c:v>
                </c:pt>
                <c:pt idx="829">
                  <c:v>-79.3748247</c:v>
                </c:pt>
                <c:pt idx="830">
                  <c:v>-79.37482645</c:v>
                </c:pt>
                <c:pt idx="831">
                  <c:v>-79.37482672999998</c:v>
                </c:pt>
                <c:pt idx="832">
                  <c:v>-79.37482667</c:v>
                </c:pt>
                <c:pt idx="833">
                  <c:v>-79.37482811999999</c:v>
                </c:pt>
                <c:pt idx="834">
                  <c:v>-79.3748266</c:v>
                </c:pt>
                <c:pt idx="835">
                  <c:v>-79.37482484999998</c:v>
                </c:pt>
                <c:pt idx="836">
                  <c:v>-79.37482226999998</c:v>
                </c:pt>
                <c:pt idx="837">
                  <c:v>-79.37482289999998</c:v>
                </c:pt>
                <c:pt idx="838">
                  <c:v>-79.37482317</c:v>
                </c:pt>
                <c:pt idx="839">
                  <c:v>-79.37482932999998</c:v>
                </c:pt>
                <c:pt idx="840">
                  <c:v>-79.37483699999999</c:v>
                </c:pt>
                <c:pt idx="841">
                  <c:v>-79.37484314999999</c:v>
                </c:pt>
                <c:pt idx="842">
                  <c:v>-79.37485117999996</c:v>
                </c:pt>
                <c:pt idx="843">
                  <c:v>-79.37486702999999</c:v>
                </c:pt>
                <c:pt idx="844">
                  <c:v>-79.37487272999998</c:v>
                </c:pt>
                <c:pt idx="845">
                  <c:v>-79.37487762999999</c:v>
                </c:pt>
                <c:pt idx="846">
                  <c:v>-79.37488679999998</c:v>
                </c:pt>
                <c:pt idx="847">
                  <c:v>-79.37488976999998</c:v>
                </c:pt>
                <c:pt idx="848">
                  <c:v>-79.37489327</c:v>
                </c:pt>
                <c:pt idx="849">
                  <c:v>-79.37489781999999</c:v>
                </c:pt>
                <c:pt idx="850">
                  <c:v>-79.37489916999999</c:v>
                </c:pt>
                <c:pt idx="851">
                  <c:v>-79.37490232999998</c:v>
                </c:pt>
                <c:pt idx="852">
                  <c:v>-79.37490841999997</c:v>
                </c:pt>
                <c:pt idx="853">
                  <c:v>-79.37491212999998</c:v>
                </c:pt>
                <c:pt idx="854">
                  <c:v>-79.37491543</c:v>
                </c:pt>
                <c:pt idx="855">
                  <c:v>-79.37491967</c:v>
                </c:pt>
                <c:pt idx="856">
                  <c:v>-79.37492116999998</c:v>
                </c:pt>
                <c:pt idx="857">
                  <c:v>-79.37492343</c:v>
                </c:pt>
                <c:pt idx="858">
                  <c:v>-79.37492473</c:v>
                </c:pt>
                <c:pt idx="859">
                  <c:v>-79.37492587</c:v>
                </c:pt>
                <c:pt idx="860">
                  <c:v>-79.3749276</c:v>
                </c:pt>
                <c:pt idx="861">
                  <c:v>-79.37492933</c:v>
                </c:pt>
                <c:pt idx="862">
                  <c:v>-79.37492957</c:v>
                </c:pt>
                <c:pt idx="863">
                  <c:v>-79.37492882999999</c:v>
                </c:pt>
                <c:pt idx="864">
                  <c:v>-79.37492453</c:v>
                </c:pt>
                <c:pt idx="865">
                  <c:v>-79.37491136999999</c:v>
                </c:pt>
                <c:pt idx="866">
                  <c:v>-79.37489427</c:v>
                </c:pt>
                <c:pt idx="867">
                  <c:v>-79.37487171999999</c:v>
                </c:pt>
                <c:pt idx="868">
                  <c:v>-79.37484412999999</c:v>
                </c:pt>
                <c:pt idx="869">
                  <c:v>-79.37480746999998</c:v>
                </c:pt>
                <c:pt idx="870">
                  <c:v>-79.37476373</c:v>
                </c:pt>
                <c:pt idx="871">
                  <c:v>-79.37470564999998</c:v>
                </c:pt>
                <c:pt idx="872">
                  <c:v>-79.37464075</c:v>
                </c:pt>
                <c:pt idx="873">
                  <c:v>-79.37457669999999</c:v>
                </c:pt>
                <c:pt idx="874">
                  <c:v>-79.37451362</c:v>
                </c:pt>
                <c:pt idx="875">
                  <c:v>-79.37444001999997</c:v>
                </c:pt>
                <c:pt idx="876">
                  <c:v>-79.37436094999998</c:v>
                </c:pt>
                <c:pt idx="877">
                  <c:v>-79.37427965</c:v>
                </c:pt>
                <c:pt idx="878">
                  <c:v>-79.37419202999999</c:v>
                </c:pt>
                <c:pt idx="879">
                  <c:v>-79.37409822999999</c:v>
                </c:pt>
                <c:pt idx="880">
                  <c:v>-79.3739956</c:v>
                </c:pt>
                <c:pt idx="881">
                  <c:v>-79.37388509999997</c:v>
                </c:pt>
                <c:pt idx="882">
                  <c:v>-79.37377397999997</c:v>
                </c:pt>
                <c:pt idx="883">
                  <c:v>-79.37366041999998</c:v>
                </c:pt>
                <c:pt idx="884">
                  <c:v>-79.37354906999998</c:v>
                </c:pt>
                <c:pt idx="885">
                  <c:v>-79.37344187999999</c:v>
                </c:pt>
                <c:pt idx="886">
                  <c:v>-79.37334311999999</c:v>
                </c:pt>
                <c:pt idx="887">
                  <c:v>-79.37325891999998</c:v>
                </c:pt>
                <c:pt idx="888">
                  <c:v>-79.37319271999999</c:v>
                </c:pt>
                <c:pt idx="889">
                  <c:v>-79.37313942999998</c:v>
                </c:pt>
                <c:pt idx="890">
                  <c:v>-79.37309866999999</c:v>
                </c:pt>
                <c:pt idx="891">
                  <c:v>-79.37307287999995</c:v>
                </c:pt>
                <c:pt idx="892">
                  <c:v>-79.37305988</c:v>
                </c:pt>
                <c:pt idx="893">
                  <c:v>-79.37305544999998</c:v>
                </c:pt>
                <c:pt idx="894">
                  <c:v>-79.37305714999997</c:v>
                </c:pt>
                <c:pt idx="895">
                  <c:v>-79.37306124999999</c:v>
                </c:pt>
                <c:pt idx="896">
                  <c:v>-79.37306816999997</c:v>
                </c:pt>
                <c:pt idx="897">
                  <c:v>-79.37307779999998</c:v>
                </c:pt>
                <c:pt idx="898">
                  <c:v>-79.37308948</c:v>
                </c:pt>
                <c:pt idx="899">
                  <c:v>-79.37309969999998</c:v>
                </c:pt>
              </c:numCache>
            </c:numRef>
          </c:xVal>
          <c:yVal>
            <c:numRef>
              <c:f>'CRUISER2015_GPS_2015-07-29_GPRM'!$D$21602:$D$22501</c:f>
              <c:numCache>
                <c:formatCode>General</c:formatCode>
                <c:ptCount val="900"/>
                <c:pt idx="0">
                  <c:v>43.66502207</c:v>
                </c:pt>
                <c:pt idx="1">
                  <c:v>43.6650205</c:v>
                </c:pt>
                <c:pt idx="2">
                  <c:v>43.66501782</c:v>
                </c:pt>
                <c:pt idx="3">
                  <c:v>43.66501683</c:v>
                </c:pt>
                <c:pt idx="4">
                  <c:v>43.66501567</c:v>
                </c:pt>
                <c:pt idx="5">
                  <c:v>43.6650148</c:v>
                </c:pt>
                <c:pt idx="6">
                  <c:v>43.66501443</c:v>
                </c:pt>
                <c:pt idx="7">
                  <c:v>43.66501433</c:v>
                </c:pt>
                <c:pt idx="8">
                  <c:v>43.66501427</c:v>
                </c:pt>
                <c:pt idx="9">
                  <c:v>43.6650141</c:v>
                </c:pt>
                <c:pt idx="10">
                  <c:v>43.66501393</c:v>
                </c:pt>
                <c:pt idx="11">
                  <c:v>43.66501383</c:v>
                </c:pt>
                <c:pt idx="12">
                  <c:v>43.66501383</c:v>
                </c:pt>
                <c:pt idx="13">
                  <c:v>43.66501375</c:v>
                </c:pt>
                <c:pt idx="14">
                  <c:v>43.66501225000001</c:v>
                </c:pt>
                <c:pt idx="15">
                  <c:v>43.66500645</c:v>
                </c:pt>
                <c:pt idx="16">
                  <c:v>43.66499568</c:v>
                </c:pt>
                <c:pt idx="17">
                  <c:v>43.66497707</c:v>
                </c:pt>
                <c:pt idx="18">
                  <c:v>43.66495335000001</c:v>
                </c:pt>
                <c:pt idx="19">
                  <c:v>43.66492465</c:v>
                </c:pt>
                <c:pt idx="20">
                  <c:v>43.66489043</c:v>
                </c:pt>
                <c:pt idx="21">
                  <c:v>43.66485065000001</c:v>
                </c:pt>
                <c:pt idx="22">
                  <c:v>43.66480855</c:v>
                </c:pt>
                <c:pt idx="23">
                  <c:v>43.66476383</c:v>
                </c:pt>
                <c:pt idx="24">
                  <c:v>43.66471652</c:v>
                </c:pt>
                <c:pt idx="25">
                  <c:v>43.6646634</c:v>
                </c:pt>
                <c:pt idx="26">
                  <c:v>43.66460540000001</c:v>
                </c:pt>
                <c:pt idx="27">
                  <c:v>43.66454632</c:v>
                </c:pt>
                <c:pt idx="28">
                  <c:v>43.66448275</c:v>
                </c:pt>
                <c:pt idx="29">
                  <c:v>43.66441515000001</c:v>
                </c:pt>
                <c:pt idx="30">
                  <c:v>43.66434475</c:v>
                </c:pt>
                <c:pt idx="31">
                  <c:v>43.66427138</c:v>
                </c:pt>
                <c:pt idx="32">
                  <c:v>43.66419595</c:v>
                </c:pt>
                <c:pt idx="33">
                  <c:v>43.66412053</c:v>
                </c:pt>
                <c:pt idx="34">
                  <c:v>43.66404687</c:v>
                </c:pt>
                <c:pt idx="35">
                  <c:v>43.66397252</c:v>
                </c:pt>
                <c:pt idx="36">
                  <c:v>43.66389602</c:v>
                </c:pt>
                <c:pt idx="37">
                  <c:v>43.66381917</c:v>
                </c:pt>
                <c:pt idx="38">
                  <c:v>43.663741</c:v>
                </c:pt>
                <c:pt idx="39">
                  <c:v>43.6636624</c:v>
                </c:pt>
                <c:pt idx="40">
                  <c:v>43.66358662</c:v>
                </c:pt>
                <c:pt idx="41">
                  <c:v>43.66351295000001</c:v>
                </c:pt>
                <c:pt idx="42">
                  <c:v>43.6634443</c:v>
                </c:pt>
                <c:pt idx="43">
                  <c:v>43.6633834</c:v>
                </c:pt>
                <c:pt idx="44">
                  <c:v>43.66333232</c:v>
                </c:pt>
                <c:pt idx="45">
                  <c:v>43.66329022</c:v>
                </c:pt>
                <c:pt idx="46">
                  <c:v>43.66325762</c:v>
                </c:pt>
                <c:pt idx="47">
                  <c:v>43.66323533</c:v>
                </c:pt>
                <c:pt idx="48">
                  <c:v>43.66321977</c:v>
                </c:pt>
                <c:pt idx="49">
                  <c:v>43.66320892</c:v>
                </c:pt>
                <c:pt idx="50">
                  <c:v>43.6632016</c:v>
                </c:pt>
                <c:pt idx="51">
                  <c:v>43.66319618</c:v>
                </c:pt>
                <c:pt idx="52">
                  <c:v>43.66319018</c:v>
                </c:pt>
                <c:pt idx="53">
                  <c:v>43.6631832</c:v>
                </c:pt>
                <c:pt idx="54">
                  <c:v>43.66317552</c:v>
                </c:pt>
                <c:pt idx="55">
                  <c:v>43.66317042</c:v>
                </c:pt>
                <c:pt idx="56">
                  <c:v>43.66316907</c:v>
                </c:pt>
                <c:pt idx="57">
                  <c:v>43.66316782</c:v>
                </c:pt>
                <c:pt idx="58">
                  <c:v>43.66316777</c:v>
                </c:pt>
                <c:pt idx="59">
                  <c:v>43.6631682</c:v>
                </c:pt>
                <c:pt idx="60">
                  <c:v>43.66316833</c:v>
                </c:pt>
                <c:pt idx="61">
                  <c:v>43.66316917</c:v>
                </c:pt>
                <c:pt idx="62">
                  <c:v>43.66317067</c:v>
                </c:pt>
                <c:pt idx="63">
                  <c:v>43.66317258</c:v>
                </c:pt>
                <c:pt idx="64">
                  <c:v>43.66317483</c:v>
                </c:pt>
                <c:pt idx="65">
                  <c:v>43.66317667</c:v>
                </c:pt>
                <c:pt idx="66">
                  <c:v>43.66317783</c:v>
                </c:pt>
                <c:pt idx="67">
                  <c:v>43.66317863</c:v>
                </c:pt>
                <c:pt idx="68">
                  <c:v>43.6631783</c:v>
                </c:pt>
                <c:pt idx="69">
                  <c:v>43.66317715</c:v>
                </c:pt>
                <c:pt idx="70">
                  <c:v>43.66317700000001</c:v>
                </c:pt>
                <c:pt idx="71">
                  <c:v>43.66317617</c:v>
                </c:pt>
                <c:pt idx="72">
                  <c:v>43.66316667</c:v>
                </c:pt>
                <c:pt idx="73">
                  <c:v>43.66314867</c:v>
                </c:pt>
                <c:pt idx="74">
                  <c:v>43.66312263</c:v>
                </c:pt>
                <c:pt idx="75">
                  <c:v>43.66308892</c:v>
                </c:pt>
                <c:pt idx="76">
                  <c:v>43.66304758</c:v>
                </c:pt>
                <c:pt idx="77">
                  <c:v>43.66300142</c:v>
                </c:pt>
                <c:pt idx="78">
                  <c:v>43.66294928</c:v>
                </c:pt>
                <c:pt idx="79">
                  <c:v>43.66289135</c:v>
                </c:pt>
                <c:pt idx="80">
                  <c:v>43.66282953</c:v>
                </c:pt>
                <c:pt idx="81">
                  <c:v>43.66276238</c:v>
                </c:pt>
                <c:pt idx="82">
                  <c:v>43.66268958</c:v>
                </c:pt>
                <c:pt idx="83">
                  <c:v>43.66261787</c:v>
                </c:pt>
                <c:pt idx="84">
                  <c:v>43.6625427</c:v>
                </c:pt>
                <c:pt idx="85">
                  <c:v>43.66246547</c:v>
                </c:pt>
                <c:pt idx="86">
                  <c:v>43.6623873</c:v>
                </c:pt>
                <c:pt idx="87">
                  <c:v>43.66230505</c:v>
                </c:pt>
                <c:pt idx="88">
                  <c:v>43.6622249</c:v>
                </c:pt>
                <c:pt idx="89">
                  <c:v>43.66214613</c:v>
                </c:pt>
                <c:pt idx="90">
                  <c:v>43.66206613</c:v>
                </c:pt>
                <c:pt idx="91">
                  <c:v>43.66198588</c:v>
                </c:pt>
                <c:pt idx="92">
                  <c:v>43.66190467</c:v>
                </c:pt>
                <c:pt idx="93">
                  <c:v>43.66182008</c:v>
                </c:pt>
                <c:pt idx="94">
                  <c:v>43.66173293</c:v>
                </c:pt>
                <c:pt idx="95">
                  <c:v>43.66164597</c:v>
                </c:pt>
                <c:pt idx="96">
                  <c:v>43.66156063</c:v>
                </c:pt>
                <c:pt idx="97">
                  <c:v>43.66147512</c:v>
                </c:pt>
                <c:pt idx="98">
                  <c:v>43.66139645000001</c:v>
                </c:pt>
                <c:pt idx="99">
                  <c:v>43.66132075</c:v>
                </c:pt>
                <c:pt idx="100">
                  <c:v>43.6612489</c:v>
                </c:pt>
                <c:pt idx="101">
                  <c:v>43.66118105</c:v>
                </c:pt>
                <c:pt idx="102">
                  <c:v>43.66112148</c:v>
                </c:pt>
                <c:pt idx="103">
                  <c:v>43.66106542</c:v>
                </c:pt>
                <c:pt idx="104">
                  <c:v>43.66100527</c:v>
                </c:pt>
                <c:pt idx="105">
                  <c:v>43.66093302</c:v>
                </c:pt>
                <c:pt idx="106">
                  <c:v>43.6608504</c:v>
                </c:pt>
                <c:pt idx="107">
                  <c:v>43.66077137</c:v>
                </c:pt>
                <c:pt idx="108">
                  <c:v>43.6606932</c:v>
                </c:pt>
                <c:pt idx="109">
                  <c:v>43.66061148</c:v>
                </c:pt>
                <c:pt idx="110">
                  <c:v>43.66053057</c:v>
                </c:pt>
                <c:pt idx="111">
                  <c:v>43.66045535000001</c:v>
                </c:pt>
                <c:pt idx="112">
                  <c:v>43.66038068</c:v>
                </c:pt>
                <c:pt idx="113">
                  <c:v>43.66029632</c:v>
                </c:pt>
                <c:pt idx="114">
                  <c:v>43.66020945</c:v>
                </c:pt>
                <c:pt idx="115">
                  <c:v>43.66012938</c:v>
                </c:pt>
                <c:pt idx="116">
                  <c:v>43.66005472</c:v>
                </c:pt>
                <c:pt idx="117">
                  <c:v>43.65998515</c:v>
                </c:pt>
                <c:pt idx="118">
                  <c:v>43.65991452</c:v>
                </c:pt>
                <c:pt idx="119">
                  <c:v>43.6598487</c:v>
                </c:pt>
                <c:pt idx="120">
                  <c:v>43.65979058</c:v>
                </c:pt>
                <c:pt idx="121">
                  <c:v>43.65972835</c:v>
                </c:pt>
                <c:pt idx="122">
                  <c:v>43.65966713</c:v>
                </c:pt>
                <c:pt idx="123">
                  <c:v>43.65961407</c:v>
                </c:pt>
                <c:pt idx="124">
                  <c:v>43.65955815</c:v>
                </c:pt>
                <c:pt idx="125">
                  <c:v>43.65950333</c:v>
                </c:pt>
                <c:pt idx="126">
                  <c:v>43.65945045</c:v>
                </c:pt>
                <c:pt idx="127">
                  <c:v>43.65940622</c:v>
                </c:pt>
                <c:pt idx="128">
                  <c:v>43.65937075</c:v>
                </c:pt>
                <c:pt idx="129">
                  <c:v>43.65934125</c:v>
                </c:pt>
                <c:pt idx="130">
                  <c:v>43.659318</c:v>
                </c:pt>
                <c:pt idx="131">
                  <c:v>43.6592981</c:v>
                </c:pt>
                <c:pt idx="132">
                  <c:v>43.65928644999999</c:v>
                </c:pt>
                <c:pt idx="133">
                  <c:v>43.6592873</c:v>
                </c:pt>
                <c:pt idx="134">
                  <c:v>43.65928833</c:v>
                </c:pt>
                <c:pt idx="135">
                  <c:v>43.65928953</c:v>
                </c:pt>
                <c:pt idx="136">
                  <c:v>43.65928942999999</c:v>
                </c:pt>
                <c:pt idx="137">
                  <c:v>43.6592891</c:v>
                </c:pt>
                <c:pt idx="138">
                  <c:v>43.65928779999999</c:v>
                </c:pt>
                <c:pt idx="139">
                  <c:v>43.65928603</c:v>
                </c:pt>
                <c:pt idx="140">
                  <c:v>43.65928433</c:v>
                </c:pt>
                <c:pt idx="141">
                  <c:v>43.65928116999999</c:v>
                </c:pt>
                <c:pt idx="142">
                  <c:v>43.6592785</c:v>
                </c:pt>
                <c:pt idx="143">
                  <c:v>43.65927533</c:v>
                </c:pt>
                <c:pt idx="144">
                  <c:v>43.65927183</c:v>
                </c:pt>
                <c:pt idx="145">
                  <c:v>43.6592649</c:v>
                </c:pt>
                <c:pt idx="146">
                  <c:v>43.65925825</c:v>
                </c:pt>
                <c:pt idx="147">
                  <c:v>43.65924202</c:v>
                </c:pt>
                <c:pt idx="148">
                  <c:v>43.65921993</c:v>
                </c:pt>
                <c:pt idx="149">
                  <c:v>43.65919358</c:v>
                </c:pt>
                <c:pt idx="150">
                  <c:v>43.65916072</c:v>
                </c:pt>
                <c:pt idx="151">
                  <c:v>43.65912527</c:v>
                </c:pt>
                <c:pt idx="152">
                  <c:v>43.6590838</c:v>
                </c:pt>
                <c:pt idx="153">
                  <c:v>43.65903775</c:v>
                </c:pt>
                <c:pt idx="154">
                  <c:v>43.65898987</c:v>
                </c:pt>
                <c:pt idx="155">
                  <c:v>43.65893492</c:v>
                </c:pt>
                <c:pt idx="156">
                  <c:v>43.65887597</c:v>
                </c:pt>
                <c:pt idx="157">
                  <c:v>43.65881263</c:v>
                </c:pt>
                <c:pt idx="158">
                  <c:v>43.65873823</c:v>
                </c:pt>
                <c:pt idx="159">
                  <c:v>43.65866418</c:v>
                </c:pt>
                <c:pt idx="160">
                  <c:v>43.65860002</c:v>
                </c:pt>
                <c:pt idx="161">
                  <c:v>43.65854033</c:v>
                </c:pt>
                <c:pt idx="162">
                  <c:v>43.65848473</c:v>
                </c:pt>
                <c:pt idx="163">
                  <c:v>43.65843557</c:v>
                </c:pt>
                <c:pt idx="164">
                  <c:v>43.6583916</c:v>
                </c:pt>
                <c:pt idx="165">
                  <c:v>43.6583491</c:v>
                </c:pt>
                <c:pt idx="166">
                  <c:v>43.65830648</c:v>
                </c:pt>
                <c:pt idx="167">
                  <c:v>43.65826365</c:v>
                </c:pt>
                <c:pt idx="168">
                  <c:v>43.6582214</c:v>
                </c:pt>
                <c:pt idx="169">
                  <c:v>43.65817968</c:v>
                </c:pt>
                <c:pt idx="170">
                  <c:v>43.6581365</c:v>
                </c:pt>
                <c:pt idx="171">
                  <c:v>43.65809013</c:v>
                </c:pt>
                <c:pt idx="172">
                  <c:v>43.65803943</c:v>
                </c:pt>
                <c:pt idx="173">
                  <c:v>43.65798518</c:v>
                </c:pt>
                <c:pt idx="174">
                  <c:v>43.65792812</c:v>
                </c:pt>
                <c:pt idx="175">
                  <c:v>43.65786742999999</c:v>
                </c:pt>
                <c:pt idx="176">
                  <c:v>43.65779345</c:v>
                </c:pt>
                <c:pt idx="177">
                  <c:v>43.6577188</c:v>
                </c:pt>
                <c:pt idx="178">
                  <c:v>43.65764383</c:v>
                </c:pt>
                <c:pt idx="179">
                  <c:v>43.65756656999999</c:v>
                </c:pt>
                <c:pt idx="180">
                  <c:v>43.65748791999999</c:v>
                </c:pt>
                <c:pt idx="181">
                  <c:v>43.65740845</c:v>
                </c:pt>
                <c:pt idx="182">
                  <c:v>43.65732656999999</c:v>
                </c:pt>
                <c:pt idx="183">
                  <c:v>43.65724749999999</c:v>
                </c:pt>
                <c:pt idx="184">
                  <c:v>43.6571756</c:v>
                </c:pt>
                <c:pt idx="185">
                  <c:v>43.6571055</c:v>
                </c:pt>
                <c:pt idx="186">
                  <c:v>43.6570365</c:v>
                </c:pt>
                <c:pt idx="187">
                  <c:v>43.65696843</c:v>
                </c:pt>
                <c:pt idx="188">
                  <c:v>43.65690072</c:v>
                </c:pt>
                <c:pt idx="189">
                  <c:v>43.65683558</c:v>
                </c:pt>
                <c:pt idx="190">
                  <c:v>43.65677618</c:v>
                </c:pt>
                <c:pt idx="191">
                  <c:v>43.6567243</c:v>
                </c:pt>
                <c:pt idx="192">
                  <c:v>43.6566754</c:v>
                </c:pt>
                <c:pt idx="193">
                  <c:v>43.65662892</c:v>
                </c:pt>
                <c:pt idx="194">
                  <c:v>43.65658352</c:v>
                </c:pt>
                <c:pt idx="195">
                  <c:v>43.65653637</c:v>
                </c:pt>
                <c:pt idx="196">
                  <c:v>43.65649042</c:v>
                </c:pt>
                <c:pt idx="197">
                  <c:v>43.65646444999999</c:v>
                </c:pt>
                <c:pt idx="198">
                  <c:v>43.65644298</c:v>
                </c:pt>
                <c:pt idx="199">
                  <c:v>43.6563996</c:v>
                </c:pt>
                <c:pt idx="200">
                  <c:v>43.6563467</c:v>
                </c:pt>
                <c:pt idx="201">
                  <c:v>43.65628553</c:v>
                </c:pt>
                <c:pt idx="202">
                  <c:v>43.65622956999999</c:v>
                </c:pt>
                <c:pt idx="203">
                  <c:v>43.65617078</c:v>
                </c:pt>
                <c:pt idx="204">
                  <c:v>43.65610615000001</c:v>
                </c:pt>
                <c:pt idx="205">
                  <c:v>43.65603853</c:v>
                </c:pt>
                <c:pt idx="206">
                  <c:v>43.65596828</c:v>
                </c:pt>
                <c:pt idx="207">
                  <c:v>43.65589943</c:v>
                </c:pt>
                <c:pt idx="208">
                  <c:v>43.65583043</c:v>
                </c:pt>
                <c:pt idx="209">
                  <c:v>43.65575732</c:v>
                </c:pt>
                <c:pt idx="210">
                  <c:v>43.65568238</c:v>
                </c:pt>
                <c:pt idx="211">
                  <c:v>43.65560205000001</c:v>
                </c:pt>
                <c:pt idx="212">
                  <c:v>43.65551337</c:v>
                </c:pt>
                <c:pt idx="213">
                  <c:v>43.65543598</c:v>
                </c:pt>
                <c:pt idx="214">
                  <c:v>43.65535468</c:v>
                </c:pt>
                <c:pt idx="215">
                  <c:v>43.655273</c:v>
                </c:pt>
                <c:pt idx="216">
                  <c:v>43.6551899</c:v>
                </c:pt>
                <c:pt idx="217">
                  <c:v>43.65510637</c:v>
                </c:pt>
                <c:pt idx="218">
                  <c:v>43.65502492</c:v>
                </c:pt>
                <c:pt idx="219">
                  <c:v>43.65494625</c:v>
                </c:pt>
                <c:pt idx="220">
                  <c:v>43.65487</c:v>
                </c:pt>
                <c:pt idx="221">
                  <c:v>43.65479652</c:v>
                </c:pt>
                <c:pt idx="222">
                  <c:v>43.65473672</c:v>
                </c:pt>
                <c:pt idx="223">
                  <c:v>43.65468036999999</c:v>
                </c:pt>
                <c:pt idx="224">
                  <c:v>43.65462404999999</c:v>
                </c:pt>
                <c:pt idx="225">
                  <c:v>43.65457983</c:v>
                </c:pt>
                <c:pt idx="226">
                  <c:v>43.65453525</c:v>
                </c:pt>
                <c:pt idx="227">
                  <c:v>43.65448709999999</c:v>
                </c:pt>
                <c:pt idx="228">
                  <c:v>43.65445162</c:v>
                </c:pt>
                <c:pt idx="229">
                  <c:v>43.65442528</c:v>
                </c:pt>
                <c:pt idx="230">
                  <c:v>43.65440242</c:v>
                </c:pt>
                <c:pt idx="231">
                  <c:v>43.65438156999999</c:v>
                </c:pt>
                <c:pt idx="232">
                  <c:v>43.65436123</c:v>
                </c:pt>
                <c:pt idx="233">
                  <c:v>43.65434308</c:v>
                </c:pt>
                <c:pt idx="234">
                  <c:v>43.65432232</c:v>
                </c:pt>
                <c:pt idx="235">
                  <c:v>43.65428582</c:v>
                </c:pt>
                <c:pt idx="236">
                  <c:v>43.65423756999999</c:v>
                </c:pt>
                <c:pt idx="237">
                  <c:v>43.65417785</c:v>
                </c:pt>
                <c:pt idx="238">
                  <c:v>43.65412727</c:v>
                </c:pt>
                <c:pt idx="239">
                  <c:v>43.65406007999999</c:v>
                </c:pt>
                <c:pt idx="240">
                  <c:v>43.65398323</c:v>
                </c:pt>
                <c:pt idx="241">
                  <c:v>43.65391915</c:v>
                </c:pt>
                <c:pt idx="242">
                  <c:v>43.65387123</c:v>
                </c:pt>
                <c:pt idx="243">
                  <c:v>43.65384097</c:v>
                </c:pt>
                <c:pt idx="244">
                  <c:v>43.65380747999999</c:v>
                </c:pt>
                <c:pt idx="245">
                  <c:v>43.65377377</c:v>
                </c:pt>
                <c:pt idx="246">
                  <c:v>43.65371867</c:v>
                </c:pt>
                <c:pt idx="247">
                  <c:v>43.65365622</c:v>
                </c:pt>
                <c:pt idx="248">
                  <c:v>43.65358593</c:v>
                </c:pt>
                <c:pt idx="249">
                  <c:v>43.65350975</c:v>
                </c:pt>
                <c:pt idx="250">
                  <c:v>43.65343407</c:v>
                </c:pt>
                <c:pt idx="251">
                  <c:v>43.65336118</c:v>
                </c:pt>
                <c:pt idx="252">
                  <c:v>43.65329073</c:v>
                </c:pt>
                <c:pt idx="253">
                  <c:v>43.65322157999999</c:v>
                </c:pt>
                <c:pt idx="254">
                  <c:v>43.65315098</c:v>
                </c:pt>
                <c:pt idx="255">
                  <c:v>43.653077</c:v>
                </c:pt>
                <c:pt idx="256">
                  <c:v>43.65301193</c:v>
                </c:pt>
                <c:pt idx="257">
                  <c:v>43.65295802</c:v>
                </c:pt>
                <c:pt idx="258">
                  <c:v>43.65291322</c:v>
                </c:pt>
                <c:pt idx="259">
                  <c:v>43.65286477999999</c:v>
                </c:pt>
                <c:pt idx="260">
                  <c:v>43.65282033</c:v>
                </c:pt>
                <c:pt idx="261">
                  <c:v>43.65278763</c:v>
                </c:pt>
                <c:pt idx="262">
                  <c:v>43.65275495</c:v>
                </c:pt>
                <c:pt idx="263">
                  <c:v>43.65272887</c:v>
                </c:pt>
                <c:pt idx="264">
                  <c:v>43.65270842</c:v>
                </c:pt>
                <c:pt idx="265">
                  <c:v>43.6527016</c:v>
                </c:pt>
                <c:pt idx="266">
                  <c:v>43.6527083</c:v>
                </c:pt>
                <c:pt idx="267">
                  <c:v>43.65271223</c:v>
                </c:pt>
                <c:pt idx="268">
                  <c:v>43.65271017</c:v>
                </c:pt>
                <c:pt idx="269">
                  <c:v>43.65271177</c:v>
                </c:pt>
                <c:pt idx="270">
                  <c:v>43.65271502</c:v>
                </c:pt>
                <c:pt idx="271">
                  <c:v>43.65272307</c:v>
                </c:pt>
                <c:pt idx="272">
                  <c:v>43.65273277</c:v>
                </c:pt>
                <c:pt idx="273">
                  <c:v>43.65274248</c:v>
                </c:pt>
                <c:pt idx="274">
                  <c:v>43.65274995</c:v>
                </c:pt>
                <c:pt idx="275">
                  <c:v>43.65275653</c:v>
                </c:pt>
                <c:pt idx="276">
                  <c:v>43.6527628</c:v>
                </c:pt>
                <c:pt idx="277">
                  <c:v>43.65276573</c:v>
                </c:pt>
                <c:pt idx="278">
                  <c:v>43.65276763</c:v>
                </c:pt>
                <c:pt idx="279">
                  <c:v>43.65277173</c:v>
                </c:pt>
                <c:pt idx="280">
                  <c:v>43.65277252</c:v>
                </c:pt>
                <c:pt idx="281">
                  <c:v>43.6527719</c:v>
                </c:pt>
                <c:pt idx="282">
                  <c:v>43.65277063</c:v>
                </c:pt>
                <c:pt idx="283">
                  <c:v>43.6527693</c:v>
                </c:pt>
                <c:pt idx="284">
                  <c:v>43.65276873</c:v>
                </c:pt>
                <c:pt idx="285">
                  <c:v>43.65276867</c:v>
                </c:pt>
                <c:pt idx="286">
                  <c:v>43.65276813</c:v>
                </c:pt>
                <c:pt idx="287">
                  <c:v>43.6527705</c:v>
                </c:pt>
                <c:pt idx="288">
                  <c:v>43.65277275000001</c:v>
                </c:pt>
                <c:pt idx="289">
                  <c:v>43.6527695</c:v>
                </c:pt>
                <c:pt idx="290">
                  <c:v>43.65274828</c:v>
                </c:pt>
                <c:pt idx="291">
                  <c:v>43.65271663</c:v>
                </c:pt>
                <c:pt idx="292">
                  <c:v>43.65267975</c:v>
                </c:pt>
                <c:pt idx="293">
                  <c:v>43.65264525000001</c:v>
                </c:pt>
                <c:pt idx="294">
                  <c:v>43.65259175000001</c:v>
                </c:pt>
                <c:pt idx="295">
                  <c:v>43.65254562</c:v>
                </c:pt>
                <c:pt idx="296">
                  <c:v>43.65249697</c:v>
                </c:pt>
                <c:pt idx="297">
                  <c:v>43.65242512</c:v>
                </c:pt>
                <c:pt idx="298">
                  <c:v>43.6523346</c:v>
                </c:pt>
                <c:pt idx="299">
                  <c:v>43.65225882</c:v>
                </c:pt>
                <c:pt idx="300">
                  <c:v>43.65218903</c:v>
                </c:pt>
                <c:pt idx="301">
                  <c:v>43.65211265000001</c:v>
                </c:pt>
                <c:pt idx="302">
                  <c:v>43.65202552</c:v>
                </c:pt>
                <c:pt idx="303">
                  <c:v>43.65194417999999</c:v>
                </c:pt>
                <c:pt idx="304">
                  <c:v>43.65185846999999</c:v>
                </c:pt>
                <c:pt idx="305">
                  <c:v>43.65176949999999</c:v>
                </c:pt>
                <c:pt idx="306">
                  <c:v>43.65167659999999</c:v>
                </c:pt>
                <c:pt idx="307">
                  <c:v>43.65154747999999</c:v>
                </c:pt>
                <c:pt idx="308">
                  <c:v>43.65141438</c:v>
                </c:pt>
                <c:pt idx="309">
                  <c:v>43.65132293</c:v>
                </c:pt>
                <c:pt idx="310">
                  <c:v>43.65124183</c:v>
                </c:pt>
                <c:pt idx="311">
                  <c:v>43.65115413</c:v>
                </c:pt>
                <c:pt idx="312">
                  <c:v>43.6510596</c:v>
                </c:pt>
                <c:pt idx="313">
                  <c:v>43.65099433</c:v>
                </c:pt>
                <c:pt idx="314">
                  <c:v>43.65093893</c:v>
                </c:pt>
                <c:pt idx="315">
                  <c:v>43.65090033</c:v>
                </c:pt>
                <c:pt idx="316">
                  <c:v>43.65088597</c:v>
                </c:pt>
                <c:pt idx="317">
                  <c:v>43.65086986999999</c:v>
                </c:pt>
                <c:pt idx="318">
                  <c:v>43.6508455</c:v>
                </c:pt>
                <c:pt idx="319">
                  <c:v>43.65083600000001</c:v>
                </c:pt>
                <c:pt idx="320">
                  <c:v>43.65083302</c:v>
                </c:pt>
                <c:pt idx="321">
                  <c:v>43.65083483</c:v>
                </c:pt>
                <c:pt idx="322">
                  <c:v>43.65084327</c:v>
                </c:pt>
                <c:pt idx="323">
                  <c:v>43.65085127</c:v>
                </c:pt>
                <c:pt idx="324">
                  <c:v>43.65085675</c:v>
                </c:pt>
                <c:pt idx="325">
                  <c:v>43.65085967</c:v>
                </c:pt>
                <c:pt idx="326">
                  <c:v>43.65087046999999</c:v>
                </c:pt>
                <c:pt idx="327">
                  <c:v>43.65087817</c:v>
                </c:pt>
                <c:pt idx="328">
                  <c:v>43.65088522</c:v>
                </c:pt>
                <c:pt idx="329">
                  <c:v>43.65089635</c:v>
                </c:pt>
                <c:pt idx="330">
                  <c:v>43.65090603</c:v>
                </c:pt>
                <c:pt idx="331">
                  <c:v>43.65091443</c:v>
                </c:pt>
                <c:pt idx="332">
                  <c:v>43.65091787</c:v>
                </c:pt>
                <c:pt idx="333">
                  <c:v>43.65092000000001</c:v>
                </c:pt>
                <c:pt idx="334">
                  <c:v>43.6509161</c:v>
                </c:pt>
                <c:pt idx="335">
                  <c:v>43.65090792</c:v>
                </c:pt>
                <c:pt idx="336">
                  <c:v>43.6509073</c:v>
                </c:pt>
                <c:pt idx="337">
                  <c:v>43.65090683</c:v>
                </c:pt>
                <c:pt idx="338">
                  <c:v>43.6509075</c:v>
                </c:pt>
                <c:pt idx="339">
                  <c:v>43.65091017</c:v>
                </c:pt>
                <c:pt idx="340">
                  <c:v>43.65091147</c:v>
                </c:pt>
                <c:pt idx="341">
                  <c:v>43.6509141</c:v>
                </c:pt>
                <c:pt idx="342">
                  <c:v>43.6509153</c:v>
                </c:pt>
                <c:pt idx="343">
                  <c:v>43.65091643</c:v>
                </c:pt>
                <c:pt idx="344">
                  <c:v>43.6509167</c:v>
                </c:pt>
                <c:pt idx="345">
                  <c:v>43.65091647</c:v>
                </c:pt>
                <c:pt idx="346">
                  <c:v>43.6509161</c:v>
                </c:pt>
                <c:pt idx="347">
                  <c:v>43.65091515</c:v>
                </c:pt>
                <c:pt idx="348">
                  <c:v>43.65091313</c:v>
                </c:pt>
                <c:pt idx="349">
                  <c:v>43.65090537</c:v>
                </c:pt>
                <c:pt idx="350">
                  <c:v>43.6508909</c:v>
                </c:pt>
                <c:pt idx="351">
                  <c:v>43.65086909999999</c:v>
                </c:pt>
                <c:pt idx="352">
                  <c:v>43.65083757999999</c:v>
                </c:pt>
                <c:pt idx="353">
                  <c:v>43.6507997</c:v>
                </c:pt>
                <c:pt idx="354">
                  <c:v>43.65075817</c:v>
                </c:pt>
                <c:pt idx="355">
                  <c:v>43.65071297</c:v>
                </c:pt>
                <c:pt idx="356">
                  <c:v>43.65067646999999</c:v>
                </c:pt>
                <c:pt idx="357">
                  <c:v>43.6506334</c:v>
                </c:pt>
                <c:pt idx="358">
                  <c:v>43.65058103</c:v>
                </c:pt>
                <c:pt idx="359">
                  <c:v>43.65051052</c:v>
                </c:pt>
                <c:pt idx="360">
                  <c:v>43.65042215</c:v>
                </c:pt>
                <c:pt idx="361">
                  <c:v>43.65033847</c:v>
                </c:pt>
                <c:pt idx="362">
                  <c:v>43.65027833</c:v>
                </c:pt>
                <c:pt idx="363">
                  <c:v>43.65023352</c:v>
                </c:pt>
                <c:pt idx="364">
                  <c:v>43.6501629</c:v>
                </c:pt>
                <c:pt idx="365">
                  <c:v>43.65008015</c:v>
                </c:pt>
                <c:pt idx="366">
                  <c:v>43.64998108</c:v>
                </c:pt>
                <c:pt idx="367">
                  <c:v>43.64991063</c:v>
                </c:pt>
                <c:pt idx="368">
                  <c:v>43.64984742999999</c:v>
                </c:pt>
                <c:pt idx="369">
                  <c:v>43.64979798</c:v>
                </c:pt>
                <c:pt idx="370">
                  <c:v>43.6497468</c:v>
                </c:pt>
                <c:pt idx="371">
                  <c:v>43.64968447999999</c:v>
                </c:pt>
                <c:pt idx="372">
                  <c:v>43.64962798</c:v>
                </c:pt>
                <c:pt idx="373">
                  <c:v>43.64957883</c:v>
                </c:pt>
                <c:pt idx="374">
                  <c:v>43.64953192</c:v>
                </c:pt>
                <c:pt idx="375">
                  <c:v>43.64948132</c:v>
                </c:pt>
                <c:pt idx="376">
                  <c:v>43.64943297</c:v>
                </c:pt>
                <c:pt idx="377">
                  <c:v>43.64940933</c:v>
                </c:pt>
                <c:pt idx="378">
                  <c:v>43.6493844</c:v>
                </c:pt>
                <c:pt idx="379">
                  <c:v>43.6493532</c:v>
                </c:pt>
                <c:pt idx="380">
                  <c:v>43.64932978</c:v>
                </c:pt>
                <c:pt idx="381">
                  <c:v>43.6493108</c:v>
                </c:pt>
                <c:pt idx="382">
                  <c:v>43.64927797</c:v>
                </c:pt>
                <c:pt idx="383">
                  <c:v>43.64925387</c:v>
                </c:pt>
                <c:pt idx="384">
                  <c:v>43.64921875</c:v>
                </c:pt>
                <c:pt idx="385">
                  <c:v>43.64915527</c:v>
                </c:pt>
                <c:pt idx="386">
                  <c:v>43.64906105</c:v>
                </c:pt>
                <c:pt idx="387">
                  <c:v>43.64898275</c:v>
                </c:pt>
                <c:pt idx="388">
                  <c:v>43.64890358</c:v>
                </c:pt>
                <c:pt idx="389">
                  <c:v>43.64882798</c:v>
                </c:pt>
                <c:pt idx="390">
                  <c:v>43.64876173</c:v>
                </c:pt>
                <c:pt idx="391">
                  <c:v>43.648745</c:v>
                </c:pt>
                <c:pt idx="392">
                  <c:v>43.64873198</c:v>
                </c:pt>
                <c:pt idx="393">
                  <c:v>43.64870283</c:v>
                </c:pt>
                <c:pt idx="394">
                  <c:v>43.64865642</c:v>
                </c:pt>
                <c:pt idx="395">
                  <c:v>43.64861600000001</c:v>
                </c:pt>
                <c:pt idx="396">
                  <c:v>43.6485772</c:v>
                </c:pt>
                <c:pt idx="397">
                  <c:v>43.6485365</c:v>
                </c:pt>
                <c:pt idx="398">
                  <c:v>43.6485267</c:v>
                </c:pt>
                <c:pt idx="399">
                  <c:v>43.64853162</c:v>
                </c:pt>
                <c:pt idx="400">
                  <c:v>43.6485448</c:v>
                </c:pt>
                <c:pt idx="401">
                  <c:v>43.64855352</c:v>
                </c:pt>
                <c:pt idx="402">
                  <c:v>43.64856203</c:v>
                </c:pt>
                <c:pt idx="403">
                  <c:v>43.64857162</c:v>
                </c:pt>
                <c:pt idx="404">
                  <c:v>43.64858325</c:v>
                </c:pt>
                <c:pt idx="405">
                  <c:v>43.64859417</c:v>
                </c:pt>
                <c:pt idx="406">
                  <c:v>43.6486</c:v>
                </c:pt>
                <c:pt idx="407">
                  <c:v>43.64860665</c:v>
                </c:pt>
                <c:pt idx="408">
                  <c:v>43.64861653</c:v>
                </c:pt>
                <c:pt idx="409">
                  <c:v>43.64862077</c:v>
                </c:pt>
                <c:pt idx="410">
                  <c:v>43.64862127</c:v>
                </c:pt>
                <c:pt idx="411">
                  <c:v>43.64862237</c:v>
                </c:pt>
                <c:pt idx="412">
                  <c:v>43.6486248</c:v>
                </c:pt>
                <c:pt idx="413">
                  <c:v>43.64862937</c:v>
                </c:pt>
                <c:pt idx="414">
                  <c:v>43.648637</c:v>
                </c:pt>
                <c:pt idx="415">
                  <c:v>43.64865108</c:v>
                </c:pt>
                <c:pt idx="416">
                  <c:v>43.64867017</c:v>
                </c:pt>
                <c:pt idx="417">
                  <c:v>43.6486885</c:v>
                </c:pt>
                <c:pt idx="418">
                  <c:v>43.64870325000001</c:v>
                </c:pt>
                <c:pt idx="419">
                  <c:v>43.64871573</c:v>
                </c:pt>
                <c:pt idx="420">
                  <c:v>43.64872567</c:v>
                </c:pt>
                <c:pt idx="421">
                  <c:v>43.64873372</c:v>
                </c:pt>
                <c:pt idx="422">
                  <c:v>43.6487458</c:v>
                </c:pt>
                <c:pt idx="423">
                  <c:v>43.64876132</c:v>
                </c:pt>
                <c:pt idx="424">
                  <c:v>43.6487635</c:v>
                </c:pt>
                <c:pt idx="425">
                  <c:v>43.64876602</c:v>
                </c:pt>
                <c:pt idx="426">
                  <c:v>43.64876882</c:v>
                </c:pt>
                <c:pt idx="427">
                  <c:v>43.64877458</c:v>
                </c:pt>
                <c:pt idx="428">
                  <c:v>43.64878147</c:v>
                </c:pt>
                <c:pt idx="429">
                  <c:v>43.64879042</c:v>
                </c:pt>
                <c:pt idx="430">
                  <c:v>43.64880435000001</c:v>
                </c:pt>
                <c:pt idx="431">
                  <c:v>43.64881548</c:v>
                </c:pt>
                <c:pt idx="432">
                  <c:v>43.64882438</c:v>
                </c:pt>
                <c:pt idx="433">
                  <c:v>43.64882967</c:v>
                </c:pt>
                <c:pt idx="434">
                  <c:v>43.64882915</c:v>
                </c:pt>
                <c:pt idx="435">
                  <c:v>43.64880352</c:v>
                </c:pt>
                <c:pt idx="436">
                  <c:v>43.64876663</c:v>
                </c:pt>
                <c:pt idx="437">
                  <c:v>43.648749</c:v>
                </c:pt>
                <c:pt idx="438">
                  <c:v>43.64874835000001</c:v>
                </c:pt>
                <c:pt idx="439">
                  <c:v>43.64872938</c:v>
                </c:pt>
                <c:pt idx="440">
                  <c:v>43.64870467</c:v>
                </c:pt>
                <c:pt idx="441">
                  <c:v>43.64867023</c:v>
                </c:pt>
                <c:pt idx="442">
                  <c:v>43.64863928</c:v>
                </c:pt>
                <c:pt idx="443">
                  <c:v>43.64861018</c:v>
                </c:pt>
                <c:pt idx="444">
                  <c:v>43.64857578</c:v>
                </c:pt>
                <c:pt idx="445">
                  <c:v>43.64853743</c:v>
                </c:pt>
                <c:pt idx="446">
                  <c:v>43.6484979</c:v>
                </c:pt>
                <c:pt idx="447">
                  <c:v>43.64846528</c:v>
                </c:pt>
                <c:pt idx="448">
                  <c:v>43.6484431</c:v>
                </c:pt>
                <c:pt idx="449">
                  <c:v>43.64842202</c:v>
                </c:pt>
                <c:pt idx="450">
                  <c:v>43.64839617</c:v>
                </c:pt>
                <c:pt idx="451">
                  <c:v>43.64833782</c:v>
                </c:pt>
                <c:pt idx="452">
                  <c:v>43.64828675</c:v>
                </c:pt>
                <c:pt idx="453">
                  <c:v>43.64824525</c:v>
                </c:pt>
                <c:pt idx="454">
                  <c:v>43.64820095</c:v>
                </c:pt>
                <c:pt idx="455">
                  <c:v>43.648121</c:v>
                </c:pt>
                <c:pt idx="456">
                  <c:v>43.64798375</c:v>
                </c:pt>
                <c:pt idx="457">
                  <c:v>43.64785303</c:v>
                </c:pt>
                <c:pt idx="458">
                  <c:v>43.64777382</c:v>
                </c:pt>
                <c:pt idx="459">
                  <c:v>43.64773632</c:v>
                </c:pt>
                <c:pt idx="460">
                  <c:v>43.6477236</c:v>
                </c:pt>
                <c:pt idx="461">
                  <c:v>43.6477239</c:v>
                </c:pt>
                <c:pt idx="462">
                  <c:v>43.64772105</c:v>
                </c:pt>
                <c:pt idx="463">
                  <c:v>43.64771833</c:v>
                </c:pt>
                <c:pt idx="464">
                  <c:v>43.64771293</c:v>
                </c:pt>
                <c:pt idx="465">
                  <c:v>43.64772085000001</c:v>
                </c:pt>
                <c:pt idx="466">
                  <c:v>43.64772408</c:v>
                </c:pt>
                <c:pt idx="467">
                  <c:v>43.64772295</c:v>
                </c:pt>
                <c:pt idx="468">
                  <c:v>43.64774567</c:v>
                </c:pt>
                <c:pt idx="469">
                  <c:v>43.64778952</c:v>
                </c:pt>
                <c:pt idx="470">
                  <c:v>43.64783187</c:v>
                </c:pt>
                <c:pt idx="471">
                  <c:v>43.64788956999999</c:v>
                </c:pt>
                <c:pt idx="472">
                  <c:v>43.64795348</c:v>
                </c:pt>
                <c:pt idx="473">
                  <c:v>43.64801368</c:v>
                </c:pt>
                <c:pt idx="474">
                  <c:v>43.64807345000001</c:v>
                </c:pt>
                <c:pt idx="475">
                  <c:v>43.64813343</c:v>
                </c:pt>
                <c:pt idx="476">
                  <c:v>43.64817812</c:v>
                </c:pt>
                <c:pt idx="477">
                  <c:v>43.64821805000001</c:v>
                </c:pt>
                <c:pt idx="478">
                  <c:v>43.64824887</c:v>
                </c:pt>
                <c:pt idx="479">
                  <c:v>43.64827278</c:v>
                </c:pt>
                <c:pt idx="480">
                  <c:v>43.64830600000001</c:v>
                </c:pt>
                <c:pt idx="481">
                  <c:v>43.64835938</c:v>
                </c:pt>
                <c:pt idx="482">
                  <c:v>43.64841275000001</c:v>
                </c:pt>
                <c:pt idx="483">
                  <c:v>43.6484598</c:v>
                </c:pt>
                <c:pt idx="484">
                  <c:v>43.64852913</c:v>
                </c:pt>
                <c:pt idx="485">
                  <c:v>43.64861483</c:v>
                </c:pt>
                <c:pt idx="486">
                  <c:v>43.64869445</c:v>
                </c:pt>
                <c:pt idx="487">
                  <c:v>43.6487669</c:v>
                </c:pt>
                <c:pt idx="488">
                  <c:v>43.64883025</c:v>
                </c:pt>
                <c:pt idx="489">
                  <c:v>43.64888365</c:v>
                </c:pt>
                <c:pt idx="490">
                  <c:v>43.64893018</c:v>
                </c:pt>
                <c:pt idx="491">
                  <c:v>43.64897067</c:v>
                </c:pt>
                <c:pt idx="492">
                  <c:v>43.64901013</c:v>
                </c:pt>
                <c:pt idx="493">
                  <c:v>43.64904723</c:v>
                </c:pt>
                <c:pt idx="494">
                  <c:v>43.64908932</c:v>
                </c:pt>
                <c:pt idx="495">
                  <c:v>43.64913365</c:v>
                </c:pt>
                <c:pt idx="496">
                  <c:v>43.64917822</c:v>
                </c:pt>
                <c:pt idx="497">
                  <c:v>43.64921588</c:v>
                </c:pt>
                <c:pt idx="498">
                  <c:v>43.64924995</c:v>
                </c:pt>
                <c:pt idx="499">
                  <c:v>43.64928015</c:v>
                </c:pt>
                <c:pt idx="500">
                  <c:v>43.64932532</c:v>
                </c:pt>
                <c:pt idx="501">
                  <c:v>43.64937325000001</c:v>
                </c:pt>
                <c:pt idx="502">
                  <c:v>43.64941305</c:v>
                </c:pt>
                <c:pt idx="503">
                  <c:v>43.649448</c:v>
                </c:pt>
                <c:pt idx="504">
                  <c:v>43.64947785</c:v>
                </c:pt>
                <c:pt idx="505">
                  <c:v>43.6495069</c:v>
                </c:pt>
                <c:pt idx="506">
                  <c:v>43.64953495</c:v>
                </c:pt>
                <c:pt idx="507">
                  <c:v>43.64956225</c:v>
                </c:pt>
                <c:pt idx="508">
                  <c:v>43.64958417</c:v>
                </c:pt>
                <c:pt idx="509">
                  <c:v>43.64961158</c:v>
                </c:pt>
                <c:pt idx="510">
                  <c:v>43.64964445</c:v>
                </c:pt>
                <c:pt idx="511">
                  <c:v>43.6496806</c:v>
                </c:pt>
                <c:pt idx="512">
                  <c:v>43.64971748</c:v>
                </c:pt>
                <c:pt idx="513">
                  <c:v>43.64974808</c:v>
                </c:pt>
                <c:pt idx="514">
                  <c:v>43.64977945</c:v>
                </c:pt>
                <c:pt idx="515">
                  <c:v>43.64981263</c:v>
                </c:pt>
                <c:pt idx="516">
                  <c:v>43.64984662</c:v>
                </c:pt>
                <c:pt idx="517">
                  <c:v>43.6498859</c:v>
                </c:pt>
                <c:pt idx="518">
                  <c:v>43.64992332</c:v>
                </c:pt>
                <c:pt idx="519">
                  <c:v>43.6499572</c:v>
                </c:pt>
                <c:pt idx="520">
                  <c:v>43.6499853</c:v>
                </c:pt>
                <c:pt idx="521">
                  <c:v>43.65001322</c:v>
                </c:pt>
                <c:pt idx="522">
                  <c:v>43.65003862</c:v>
                </c:pt>
                <c:pt idx="523">
                  <c:v>43.65008937</c:v>
                </c:pt>
                <c:pt idx="524">
                  <c:v>43.65013638</c:v>
                </c:pt>
                <c:pt idx="525">
                  <c:v>43.65017575</c:v>
                </c:pt>
                <c:pt idx="526">
                  <c:v>43.65020955</c:v>
                </c:pt>
                <c:pt idx="527">
                  <c:v>43.65024258</c:v>
                </c:pt>
                <c:pt idx="528">
                  <c:v>43.65027433</c:v>
                </c:pt>
                <c:pt idx="529">
                  <c:v>43.65031738</c:v>
                </c:pt>
                <c:pt idx="530">
                  <c:v>43.65036357</c:v>
                </c:pt>
                <c:pt idx="531">
                  <c:v>43.65041198</c:v>
                </c:pt>
                <c:pt idx="532">
                  <c:v>43.65045352</c:v>
                </c:pt>
                <c:pt idx="533">
                  <c:v>43.65048154999999</c:v>
                </c:pt>
                <c:pt idx="534">
                  <c:v>43.65049818</c:v>
                </c:pt>
                <c:pt idx="535">
                  <c:v>43.65051718</c:v>
                </c:pt>
                <c:pt idx="536">
                  <c:v>43.65052972</c:v>
                </c:pt>
                <c:pt idx="537">
                  <c:v>43.65054408</c:v>
                </c:pt>
                <c:pt idx="538">
                  <c:v>43.65055393</c:v>
                </c:pt>
                <c:pt idx="539">
                  <c:v>43.65059143</c:v>
                </c:pt>
                <c:pt idx="540">
                  <c:v>43.6507021</c:v>
                </c:pt>
                <c:pt idx="541">
                  <c:v>43.65080832</c:v>
                </c:pt>
                <c:pt idx="542">
                  <c:v>43.65088176999999</c:v>
                </c:pt>
                <c:pt idx="543">
                  <c:v>43.65092773</c:v>
                </c:pt>
                <c:pt idx="544">
                  <c:v>43.65095853</c:v>
                </c:pt>
                <c:pt idx="545">
                  <c:v>43.65097345</c:v>
                </c:pt>
                <c:pt idx="546">
                  <c:v>43.65095442</c:v>
                </c:pt>
                <c:pt idx="547">
                  <c:v>43.65092593</c:v>
                </c:pt>
                <c:pt idx="548">
                  <c:v>43.65086506999999</c:v>
                </c:pt>
                <c:pt idx="549">
                  <c:v>43.65084238</c:v>
                </c:pt>
                <c:pt idx="550">
                  <c:v>43.65082762999999</c:v>
                </c:pt>
                <c:pt idx="551">
                  <c:v>43.65080683</c:v>
                </c:pt>
                <c:pt idx="552">
                  <c:v>43.65078407999999</c:v>
                </c:pt>
                <c:pt idx="553">
                  <c:v>43.65075435</c:v>
                </c:pt>
                <c:pt idx="554">
                  <c:v>43.65071225000001</c:v>
                </c:pt>
                <c:pt idx="555">
                  <c:v>43.65066303</c:v>
                </c:pt>
                <c:pt idx="556">
                  <c:v>43.6506501</c:v>
                </c:pt>
                <c:pt idx="557">
                  <c:v>43.65068487999999</c:v>
                </c:pt>
                <c:pt idx="558">
                  <c:v>43.65073162</c:v>
                </c:pt>
                <c:pt idx="559">
                  <c:v>43.65066796999999</c:v>
                </c:pt>
                <c:pt idx="560">
                  <c:v>43.65055328</c:v>
                </c:pt>
                <c:pt idx="561">
                  <c:v>43.65046087</c:v>
                </c:pt>
                <c:pt idx="562">
                  <c:v>43.6503865</c:v>
                </c:pt>
                <c:pt idx="563">
                  <c:v>43.65033072</c:v>
                </c:pt>
                <c:pt idx="564">
                  <c:v>43.65028641999999</c:v>
                </c:pt>
                <c:pt idx="565">
                  <c:v>43.65023515</c:v>
                </c:pt>
                <c:pt idx="566">
                  <c:v>43.65017813</c:v>
                </c:pt>
                <c:pt idx="567">
                  <c:v>43.65012007</c:v>
                </c:pt>
                <c:pt idx="568">
                  <c:v>43.65007657</c:v>
                </c:pt>
                <c:pt idx="569">
                  <c:v>43.65004905</c:v>
                </c:pt>
                <c:pt idx="570">
                  <c:v>43.65002433</c:v>
                </c:pt>
                <c:pt idx="571">
                  <c:v>43.6500017</c:v>
                </c:pt>
                <c:pt idx="572">
                  <c:v>43.64998183</c:v>
                </c:pt>
                <c:pt idx="573">
                  <c:v>43.64996623</c:v>
                </c:pt>
                <c:pt idx="574">
                  <c:v>43.6499493</c:v>
                </c:pt>
                <c:pt idx="575">
                  <c:v>43.64993337</c:v>
                </c:pt>
                <c:pt idx="576">
                  <c:v>43.64991767</c:v>
                </c:pt>
                <c:pt idx="577">
                  <c:v>43.64989848</c:v>
                </c:pt>
                <c:pt idx="578">
                  <c:v>43.64988207</c:v>
                </c:pt>
                <c:pt idx="579">
                  <c:v>43.64985917</c:v>
                </c:pt>
                <c:pt idx="580">
                  <c:v>43.64983183</c:v>
                </c:pt>
                <c:pt idx="581">
                  <c:v>43.64979095</c:v>
                </c:pt>
                <c:pt idx="582">
                  <c:v>43.64974182</c:v>
                </c:pt>
                <c:pt idx="583">
                  <c:v>43.64968357999999</c:v>
                </c:pt>
                <c:pt idx="584">
                  <c:v>43.64961018</c:v>
                </c:pt>
                <c:pt idx="585">
                  <c:v>43.64952973</c:v>
                </c:pt>
                <c:pt idx="586">
                  <c:v>43.64948522</c:v>
                </c:pt>
                <c:pt idx="587">
                  <c:v>43.64945137</c:v>
                </c:pt>
                <c:pt idx="588">
                  <c:v>43.6494041</c:v>
                </c:pt>
                <c:pt idx="589">
                  <c:v>43.64933852</c:v>
                </c:pt>
                <c:pt idx="590">
                  <c:v>43.64926227</c:v>
                </c:pt>
                <c:pt idx="591">
                  <c:v>43.64918787</c:v>
                </c:pt>
                <c:pt idx="592">
                  <c:v>43.64911812</c:v>
                </c:pt>
                <c:pt idx="593">
                  <c:v>43.6490563</c:v>
                </c:pt>
                <c:pt idx="594">
                  <c:v>43.64899708</c:v>
                </c:pt>
                <c:pt idx="595">
                  <c:v>43.64892988</c:v>
                </c:pt>
                <c:pt idx="596">
                  <c:v>43.64884823</c:v>
                </c:pt>
                <c:pt idx="597">
                  <c:v>43.64875628</c:v>
                </c:pt>
                <c:pt idx="598">
                  <c:v>43.64866217</c:v>
                </c:pt>
                <c:pt idx="599">
                  <c:v>43.64856595000001</c:v>
                </c:pt>
                <c:pt idx="600">
                  <c:v>43.6484688</c:v>
                </c:pt>
                <c:pt idx="601">
                  <c:v>43.64836325</c:v>
                </c:pt>
                <c:pt idx="602">
                  <c:v>43.64825177</c:v>
                </c:pt>
                <c:pt idx="603">
                  <c:v>43.64814272</c:v>
                </c:pt>
                <c:pt idx="604">
                  <c:v>43.64802612</c:v>
                </c:pt>
                <c:pt idx="605">
                  <c:v>43.64792153</c:v>
                </c:pt>
                <c:pt idx="606">
                  <c:v>43.64781015</c:v>
                </c:pt>
                <c:pt idx="607">
                  <c:v>43.6477194</c:v>
                </c:pt>
                <c:pt idx="608">
                  <c:v>43.6476341</c:v>
                </c:pt>
                <c:pt idx="609">
                  <c:v>43.64755958</c:v>
                </c:pt>
                <c:pt idx="610">
                  <c:v>43.64749897</c:v>
                </c:pt>
                <c:pt idx="611">
                  <c:v>43.64744998</c:v>
                </c:pt>
                <c:pt idx="612">
                  <c:v>43.64739265</c:v>
                </c:pt>
                <c:pt idx="613">
                  <c:v>43.6473377</c:v>
                </c:pt>
                <c:pt idx="614">
                  <c:v>43.6472957</c:v>
                </c:pt>
                <c:pt idx="615">
                  <c:v>43.64727893</c:v>
                </c:pt>
                <c:pt idx="616">
                  <c:v>43.64725695000001</c:v>
                </c:pt>
                <c:pt idx="617">
                  <c:v>43.64723573</c:v>
                </c:pt>
                <c:pt idx="618">
                  <c:v>43.64721347</c:v>
                </c:pt>
                <c:pt idx="619">
                  <c:v>43.6471966</c:v>
                </c:pt>
                <c:pt idx="620">
                  <c:v>43.6471736</c:v>
                </c:pt>
                <c:pt idx="621">
                  <c:v>43.647158</c:v>
                </c:pt>
                <c:pt idx="622">
                  <c:v>43.64712662</c:v>
                </c:pt>
                <c:pt idx="623">
                  <c:v>43.64710017</c:v>
                </c:pt>
                <c:pt idx="624">
                  <c:v>43.64709088</c:v>
                </c:pt>
                <c:pt idx="625">
                  <c:v>43.6470861</c:v>
                </c:pt>
                <c:pt idx="626">
                  <c:v>43.64707555</c:v>
                </c:pt>
                <c:pt idx="627">
                  <c:v>43.64706356999999</c:v>
                </c:pt>
                <c:pt idx="628">
                  <c:v>43.64706149999999</c:v>
                </c:pt>
                <c:pt idx="629">
                  <c:v>43.64706149999999</c:v>
                </c:pt>
                <c:pt idx="630">
                  <c:v>43.647068</c:v>
                </c:pt>
                <c:pt idx="631">
                  <c:v>43.64707033</c:v>
                </c:pt>
                <c:pt idx="632">
                  <c:v>43.64705413</c:v>
                </c:pt>
                <c:pt idx="633">
                  <c:v>43.64704949999999</c:v>
                </c:pt>
                <c:pt idx="634">
                  <c:v>43.647041</c:v>
                </c:pt>
                <c:pt idx="635">
                  <c:v>43.64703125</c:v>
                </c:pt>
                <c:pt idx="636">
                  <c:v>43.64702677</c:v>
                </c:pt>
                <c:pt idx="637">
                  <c:v>43.64702042</c:v>
                </c:pt>
                <c:pt idx="638">
                  <c:v>43.64700412</c:v>
                </c:pt>
                <c:pt idx="639">
                  <c:v>43.64698027</c:v>
                </c:pt>
                <c:pt idx="640">
                  <c:v>43.64695268</c:v>
                </c:pt>
                <c:pt idx="641">
                  <c:v>43.64691813</c:v>
                </c:pt>
                <c:pt idx="642">
                  <c:v>43.64686895000001</c:v>
                </c:pt>
                <c:pt idx="643">
                  <c:v>43.64682488</c:v>
                </c:pt>
                <c:pt idx="644">
                  <c:v>43.64678112</c:v>
                </c:pt>
                <c:pt idx="645">
                  <c:v>43.64672997</c:v>
                </c:pt>
                <c:pt idx="646">
                  <c:v>43.64667108</c:v>
                </c:pt>
                <c:pt idx="647">
                  <c:v>43.64660247</c:v>
                </c:pt>
                <c:pt idx="648">
                  <c:v>43.64652678</c:v>
                </c:pt>
                <c:pt idx="649">
                  <c:v>43.64644732</c:v>
                </c:pt>
                <c:pt idx="650">
                  <c:v>43.64635392</c:v>
                </c:pt>
                <c:pt idx="651">
                  <c:v>43.6462697</c:v>
                </c:pt>
                <c:pt idx="652">
                  <c:v>43.64622313</c:v>
                </c:pt>
                <c:pt idx="653">
                  <c:v>43.64619637</c:v>
                </c:pt>
                <c:pt idx="654">
                  <c:v>43.64616407</c:v>
                </c:pt>
                <c:pt idx="655">
                  <c:v>43.64612033</c:v>
                </c:pt>
                <c:pt idx="656">
                  <c:v>43.64610517</c:v>
                </c:pt>
                <c:pt idx="657">
                  <c:v>43.64641182</c:v>
                </c:pt>
                <c:pt idx="658">
                  <c:v>43.64642157999999</c:v>
                </c:pt>
                <c:pt idx="659">
                  <c:v>43.64634117</c:v>
                </c:pt>
                <c:pt idx="660">
                  <c:v>43.64629188</c:v>
                </c:pt>
                <c:pt idx="661">
                  <c:v>43.64624937</c:v>
                </c:pt>
                <c:pt idx="662">
                  <c:v>43.64621168</c:v>
                </c:pt>
                <c:pt idx="663">
                  <c:v>43.64617325000001</c:v>
                </c:pt>
                <c:pt idx="664">
                  <c:v>43.64613492</c:v>
                </c:pt>
                <c:pt idx="665">
                  <c:v>43.64609658</c:v>
                </c:pt>
                <c:pt idx="666">
                  <c:v>43.64605825</c:v>
                </c:pt>
                <c:pt idx="667">
                  <c:v>43.64601992</c:v>
                </c:pt>
                <c:pt idx="668">
                  <c:v>43.64387023</c:v>
                </c:pt>
                <c:pt idx="669">
                  <c:v>43.64311145000001</c:v>
                </c:pt>
                <c:pt idx="670">
                  <c:v>43.64386956999999</c:v>
                </c:pt>
                <c:pt idx="671">
                  <c:v>43.64427346999999</c:v>
                </c:pt>
                <c:pt idx="672">
                  <c:v>43.64441152</c:v>
                </c:pt>
                <c:pt idx="673">
                  <c:v>43.64445072</c:v>
                </c:pt>
                <c:pt idx="674">
                  <c:v>43.64446423</c:v>
                </c:pt>
                <c:pt idx="675">
                  <c:v>43.64447722</c:v>
                </c:pt>
                <c:pt idx="676">
                  <c:v>43.64446552</c:v>
                </c:pt>
                <c:pt idx="677">
                  <c:v>43.64446375</c:v>
                </c:pt>
                <c:pt idx="678">
                  <c:v>43.64446227</c:v>
                </c:pt>
                <c:pt idx="679">
                  <c:v>43.64444106999999</c:v>
                </c:pt>
                <c:pt idx="680">
                  <c:v>43.64443097</c:v>
                </c:pt>
                <c:pt idx="681">
                  <c:v>43.64442716999999</c:v>
                </c:pt>
                <c:pt idx="682">
                  <c:v>43.64442493</c:v>
                </c:pt>
                <c:pt idx="683">
                  <c:v>43.64442173</c:v>
                </c:pt>
                <c:pt idx="684">
                  <c:v>43.64441390000001</c:v>
                </c:pt>
                <c:pt idx="685">
                  <c:v>43.64440783</c:v>
                </c:pt>
                <c:pt idx="686">
                  <c:v>43.64440485</c:v>
                </c:pt>
                <c:pt idx="687">
                  <c:v>43.64440277</c:v>
                </c:pt>
                <c:pt idx="688">
                  <c:v>43.644399</c:v>
                </c:pt>
                <c:pt idx="689">
                  <c:v>43.64439523</c:v>
                </c:pt>
                <c:pt idx="690">
                  <c:v>43.64438973</c:v>
                </c:pt>
                <c:pt idx="691">
                  <c:v>43.64438653</c:v>
                </c:pt>
                <c:pt idx="692">
                  <c:v>43.64438517</c:v>
                </c:pt>
                <c:pt idx="693">
                  <c:v>43.64438567</c:v>
                </c:pt>
                <c:pt idx="694">
                  <c:v>43.64438766999999</c:v>
                </c:pt>
                <c:pt idx="695">
                  <c:v>43.64439083</c:v>
                </c:pt>
                <c:pt idx="696">
                  <c:v>43.64439383</c:v>
                </c:pt>
                <c:pt idx="697">
                  <c:v>43.64439692</c:v>
                </c:pt>
                <c:pt idx="698">
                  <c:v>43.64440416999999</c:v>
                </c:pt>
                <c:pt idx="699">
                  <c:v>43.644412</c:v>
                </c:pt>
                <c:pt idx="700">
                  <c:v>43.64442166999999</c:v>
                </c:pt>
                <c:pt idx="701">
                  <c:v>43.64443475</c:v>
                </c:pt>
                <c:pt idx="702">
                  <c:v>43.64444735</c:v>
                </c:pt>
                <c:pt idx="703">
                  <c:v>43.64445367</c:v>
                </c:pt>
                <c:pt idx="704">
                  <c:v>43.64446749999999</c:v>
                </c:pt>
                <c:pt idx="705">
                  <c:v>43.6444774</c:v>
                </c:pt>
                <c:pt idx="706">
                  <c:v>43.64449127</c:v>
                </c:pt>
                <c:pt idx="707">
                  <c:v>43.6445009</c:v>
                </c:pt>
                <c:pt idx="708">
                  <c:v>43.64450433</c:v>
                </c:pt>
                <c:pt idx="709">
                  <c:v>43.64450843</c:v>
                </c:pt>
                <c:pt idx="710">
                  <c:v>43.64451108</c:v>
                </c:pt>
                <c:pt idx="711">
                  <c:v>43.64451545</c:v>
                </c:pt>
                <c:pt idx="712">
                  <c:v>43.64452063</c:v>
                </c:pt>
                <c:pt idx="713">
                  <c:v>43.64452667</c:v>
                </c:pt>
                <c:pt idx="714">
                  <c:v>43.644535</c:v>
                </c:pt>
                <c:pt idx="715">
                  <c:v>43.64453693</c:v>
                </c:pt>
                <c:pt idx="716">
                  <c:v>43.64453863</c:v>
                </c:pt>
                <c:pt idx="717">
                  <c:v>43.64454007</c:v>
                </c:pt>
                <c:pt idx="718">
                  <c:v>43.64454235</c:v>
                </c:pt>
                <c:pt idx="719">
                  <c:v>43.6445433</c:v>
                </c:pt>
                <c:pt idx="720">
                  <c:v>43.64454456999999</c:v>
                </c:pt>
                <c:pt idx="721">
                  <c:v>43.64454477</c:v>
                </c:pt>
                <c:pt idx="722">
                  <c:v>43.64454446999999</c:v>
                </c:pt>
                <c:pt idx="723">
                  <c:v>43.64454427</c:v>
                </c:pt>
                <c:pt idx="724">
                  <c:v>43.6445442</c:v>
                </c:pt>
                <c:pt idx="725">
                  <c:v>43.64454495</c:v>
                </c:pt>
                <c:pt idx="726">
                  <c:v>43.64454635000001</c:v>
                </c:pt>
                <c:pt idx="727">
                  <c:v>43.64454672</c:v>
                </c:pt>
                <c:pt idx="728">
                  <c:v>43.6445448</c:v>
                </c:pt>
                <c:pt idx="729">
                  <c:v>43.6445425</c:v>
                </c:pt>
                <c:pt idx="730">
                  <c:v>43.64453875</c:v>
                </c:pt>
                <c:pt idx="731">
                  <c:v>43.64453338</c:v>
                </c:pt>
                <c:pt idx="732">
                  <c:v>43.64452863</c:v>
                </c:pt>
                <c:pt idx="733">
                  <c:v>43.6445255</c:v>
                </c:pt>
                <c:pt idx="734">
                  <c:v>43.64452297</c:v>
                </c:pt>
                <c:pt idx="735">
                  <c:v>43.64452117</c:v>
                </c:pt>
                <c:pt idx="736">
                  <c:v>43.64451658</c:v>
                </c:pt>
                <c:pt idx="737">
                  <c:v>43.64450807</c:v>
                </c:pt>
                <c:pt idx="738">
                  <c:v>43.64449782</c:v>
                </c:pt>
                <c:pt idx="739">
                  <c:v>43.64448144999999</c:v>
                </c:pt>
                <c:pt idx="740">
                  <c:v>43.64446426999999</c:v>
                </c:pt>
                <c:pt idx="741">
                  <c:v>43.64444595</c:v>
                </c:pt>
                <c:pt idx="742">
                  <c:v>43.64443255</c:v>
                </c:pt>
                <c:pt idx="743">
                  <c:v>43.6444177</c:v>
                </c:pt>
                <c:pt idx="744">
                  <c:v>43.64440038</c:v>
                </c:pt>
                <c:pt idx="745">
                  <c:v>43.64439508</c:v>
                </c:pt>
                <c:pt idx="746">
                  <c:v>43.64438217</c:v>
                </c:pt>
                <c:pt idx="747">
                  <c:v>43.64436203</c:v>
                </c:pt>
                <c:pt idx="748">
                  <c:v>43.64435273</c:v>
                </c:pt>
                <c:pt idx="749">
                  <c:v>43.644306</c:v>
                </c:pt>
                <c:pt idx="750">
                  <c:v>43.64422698</c:v>
                </c:pt>
                <c:pt idx="751">
                  <c:v>43.64414337</c:v>
                </c:pt>
                <c:pt idx="752">
                  <c:v>43.64407628</c:v>
                </c:pt>
                <c:pt idx="753">
                  <c:v>43.6440263</c:v>
                </c:pt>
                <c:pt idx="754">
                  <c:v>43.6439849</c:v>
                </c:pt>
                <c:pt idx="755">
                  <c:v>43.64394462</c:v>
                </c:pt>
                <c:pt idx="756">
                  <c:v>43.64390522</c:v>
                </c:pt>
                <c:pt idx="757">
                  <c:v>43.64386858</c:v>
                </c:pt>
                <c:pt idx="758">
                  <c:v>43.6438481</c:v>
                </c:pt>
                <c:pt idx="759">
                  <c:v>43.64384449999999</c:v>
                </c:pt>
                <c:pt idx="760">
                  <c:v>43.64383972</c:v>
                </c:pt>
                <c:pt idx="761">
                  <c:v>43.64382083</c:v>
                </c:pt>
                <c:pt idx="762">
                  <c:v>43.64381495000001</c:v>
                </c:pt>
                <c:pt idx="763">
                  <c:v>43.6438025</c:v>
                </c:pt>
                <c:pt idx="764">
                  <c:v>43.64378766999999</c:v>
                </c:pt>
                <c:pt idx="765">
                  <c:v>43.64375167</c:v>
                </c:pt>
                <c:pt idx="766">
                  <c:v>43.64371092</c:v>
                </c:pt>
                <c:pt idx="767">
                  <c:v>43.64369523</c:v>
                </c:pt>
                <c:pt idx="768">
                  <c:v>43.643675</c:v>
                </c:pt>
                <c:pt idx="769">
                  <c:v>43.6436562</c:v>
                </c:pt>
                <c:pt idx="770">
                  <c:v>43.64363943</c:v>
                </c:pt>
                <c:pt idx="771">
                  <c:v>43.64361187</c:v>
                </c:pt>
                <c:pt idx="772">
                  <c:v>43.64360348</c:v>
                </c:pt>
                <c:pt idx="773">
                  <c:v>43.64359013</c:v>
                </c:pt>
                <c:pt idx="774">
                  <c:v>43.64357472</c:v>
                </c:pt>
                <c:pt idx="775">
                  <c:v>43.64356422</c:v>
                </c:pt>
                <c:pt idx="776">
                  <c:v>43.64355618</c:v>
                </c:pt>
                <c:pt idx="777">
                  <c:v>43.64355173</c:v>
                </c:pt>
                <c:pt idx="778">
                  <c:v>43.64354465</c:v>
                </c:pt>
                <c:pt idx="779">
                  <c:v>43.64353900000001</c:v>
                </c:pt>
                <c:pt idx="780">
                  <c:v>43.6435361</c:v>
                </c:pt>
                <c:pt idx="781">
                  <c:v>43.6435332</c:v>
                </c:pt>
                <c:pt idx="782">
                  <c:v>43.64353027</c:v>
                </c:pt>
                <c:pt idx="783">
                  <c:v>43.64352973</c:v>
                </c:pt>
                <c:pt idx="784">
                  <c:v>43.64353165</c:v>
                </c:pt>
                <c:pt idx="785">
                  <c:v>43.64353240000001</c:v>
                </c:pt>
                <c:pt idx="786">
                  <c:v>43.64353567</c:v>
                </c:pt>
                <c:pt idx="787">
                  <c:v>43.64353967</c:v>
                </c:pt>
                <c:pt idx="788">
                  <c:v>43.64354167</c:v>
                </c:pt>
                <c:pt idx="789">
                  <c:v>43.64354512</c:v>
                </c:pt>
                <c:pt idx="790">
                  <c:v>43.6435476</c:v>
                </c:pt>
                <c:pt idx="791">
                  <c:v>43.64354888</c:v>
                </c:pt>
                <c:pt idx="792">
                  <c:v>43.643549</c:v>
                </c:pt>
                <c:pt idx="793">
                  <c:v>43.64354975000001</c:v>
                </c:pt>
                <c:pt idx="794">
                  <c:v>43.64355275000001</c:v>
                </c:pt>
                <c:pt idx="795">
                  <c:v>43.64355365</c:v>
                </c:pt>
                <c:pt idx="796">
                  <c:v>43.64355448</c:v>
                </c:pt>
                <c:pt idx="797">
                  <c:v>43.6435573</c:v>
                </c:pt>
                <c:pt idx="798">
                  <c:v>43.64356033</c:v>
                </c:pt>
                <c:pt idx="799">
                  <c:v>43.6435672</c:v>
                </c:pt>
                <c:pt idx="800">
                  <c:v>43.64357707</c:v>
                </c:pt>
                <c:pt idx="801">
                  <c:v>43.64358163</c:v>
                </c:pt>
                <c:pt idx="802">
                  <c:v>43.6435734</c:v>
                </c:pt>
                <c:pt idx="803">
                  <c:v>43.64355213</c:v>
                </c:pt>
                <c:pt idx="804">
                  <c:v>43.64352308</c:v>
                </c:pt>
                <c:pt idx="805">
                  <c:v>43.6434925</c:v>
                </c:pt>
                <c:pt idx="806">
                  <c:v>43.64345677</c:v>
                </c:pt>
                <c:pt idx="807">
                  <c:v>43.64341182</c:v>
                </c:pt>
                <c:pt idx="808">
                  <c:v>43.64336313</c:v>
                </c:pt>
                <c:pt idx="809">
                  <c:v>43.64330627</c:v>
                </c:pt>
                <c:pt idx="810">
                  <c:v>43.64324388</c:v>
                </c:pt>
                <c:pt idx="811">
                  <c:v>43.64317608</c:v>
                </c:pt>
                <c:pt idx="812">
                  <c:v>43.64310303</c:v>
                </c:pt>
                <c:pt idx="813">
                  <c:v>43.64302652</c:v>
                </c:pt>
                <c:pt idx="814">
                  <c:v>43.64294773</c:v>
                </c:pt>
                <c:pt idx="815">
                  <c:v>43.6428674</c:v>
                </c:pt>
                <c:pt idx="816">
                  <c:v>43.64278652</c:v>
                </c:pt>
                <c:pt idx="817">
                  <c:v>43.64270627</c:v>
                </c:pt>
                <c:pt idx="818">
                  <c:v>43.64263008000001</c:v>
                </c:pt>
                <c:pt idx="819">
                  <c:v>43.64255955</c:v>
                </c:pt>
                <c:pt idx="820">
                  <c:v>43.64249835000001</c:v>
                </c:pt>
                <c:pt idx="821">
                  <c:v>43.64244828000001</c:v>
                </c:pt>
                <c:pt idx="822">
                  <c:v>43.64241378</c:v>
                </c:pt>
                <c:pt idx="823">
                  <c:v>43.64235858</c:v>
                </c:pt>
                <c:pt idx="824">
                  <c:v>43.64230428</c:v>
                </c:pt>
                <c:pt idx="825">
                  <c:v>43.64226885</c:v>
                </c:pt>
                <c:pt idx="826">
                  <c:v>43.64224477</c:v>
                </c:pt>
                <c:pt idx="827">
                  <c:v>43.64222697</c:v>
                </c:pt>
                <c:pt idx="828">
                  <c:v>43.64221568</c:v>
                </c:pt>
                <c:pt idx="829">
                  <c:v>43.64220935</c:v>
                </c:pt>
                <c:pt idx="830">
                  <c:v>43.64220458</c:v>
                </c:pt>
                <c:pt idx="831">
                  <c:v>43.64219423</c:v>
                </c:pt>
                <c:pt idx="832">
                  <c:v>43.64219183</c:v>
                </c:pt>
                <c:pt idx="833">
                  <c:v>43.64217667</c:v>
                </c:pt>
                <c:pt idx="834">
                  <c:v>43.6421677</c:v>
                </c:pt>
                <c:pt idx="835">
                  <c:v>43.64216087</c:v>
                </c:pt>
                <c:pt idx="836">
                  <c:v>43.64215193</c:v>
                </c:pt>
                <c:pt idx="837">
                  <c:v>43.64214183</c:v>
                </c:pt>
                <c:pt idx="838">
                  <c:v>43.64213967</c:v>
                </c:pt>
                <c:pt idx="839">
                  <c:v>43.6421295</c:v>
                </c:pt>
                <c:pt idx="840">
                  <c:v>43.64212000000001</c:v>
                </c:pt>
                <c:pt idx="841">
                  <c:v>43.6421134</c:v>
                </c:pt>
                <c:pt idx="842">
                  <c:v>43.64210667</c:v>
                </c:pt>
                <c:pt idx="843">
                  <c:v>43.64209358</c:v>
                </c:pt>
                <c:pt idx="844">
                  <c:v>43.64208853</c:v>
                </c:pt>
                <c:pt idx="845">
                  <c:v>43.64208383</c:v>
                </c:pt>
                <c:pt idx="846">
                  <c:v>43.64207297</c:v>
                </c:pt>
                <c:pt idx="847">
                  <c:v>43.64206917</c:v>
                </c:pt>
                <c:pt idx="848">
                  <c:v>43.64206405</c:v>
                </c:pt>
                <c:pt idx="849">
                  <c:v>43.64205768</c:v>
                </c:pt>
                <c:pt idx="850">
                  <c:v>43.64205583</c:v>
                </c:pt>
                <c:pt idx="851">
                  <c:v>43.64205167</c:v>
                </c:pt>
                <c:pt idx="852">
                  <c:v>43.64204442</c:v>
                </c:pt>
                <c:pt idx="853">
                  <c:v>43.64204027</c:v>
                </c:pt>
                <c:pt idx="854">
                  <c:v>43.64203583</c:v>
                </c:pt>
                <c:pt idx="855">
                  <c:v>43.64202993</c:v>
                </c:pt>
                <c:pt idx="856">
                  <c:v>43.64202783000001</c:v>
                </c:pt>
                <c:pt idx="857">
                  <c:v>43.64202203</c:v>
                </c:pt>
                <c:pt idx="858">
                  <c:v>43.6420183</c:v>
                </c:pt>
                <c:pt idx="859">
                  <c:v>43.6420158</c:v>
                </c:pt>
                <c:pt idx="860">
                  <c:v>43.642012</c:v>
                </c:pt>
                <c:pt idx="861">
                  <c:v>43.64200773</c:v>
                </c:pt>
                <c:pt idx="862">
                  <c:v>43.6420037</c:v>
                </c:pt>
                <c:pt idx="863">
                  <c:v>43.64200077</c:v>
                </c:pt>
                <c:pt idx="864">
                  <c:v>43.64199277</c:v>
                </c:pt>
                <c:pt idx="865">
                  <c:v>43.64197323</c:v>
                </c:pt>
                <c:pt idx="866">
                  <c:v>43.6419466</c:v>
                </c:pt>
                <c:pt idx="867">
                  <c:v>43.64191817</c:v>
                </c:pt>
                <c:pt idx="868">
                  <c:v>43.64189012</c:v>
                </c:pt>
                <c:pt idx="869">
                  <c:v>43.64186437999999</c:v>
                </c:pt>
                <c:pt idx="870">
                  <c:v>43.64184515</c:v>
                </c:pt>
                <c:pt idx="871">
                  <c:v>43.64184218</c:v>
                </c:pt>
                <c:pt idx="872">
                  <c:v>43.64185172</c:v>
                </c:pt>
                <c:pt idx="873">
                  <c:v>43.64186888</c:v>
                </c:pt>
                <c:pt idx="874">
                  <c:v>43.64189409999999</c:v>
                </c:pt>
                <c:pt idx="875">
                  <c:v>43.6419264</c:v>
                </c:pt>
                <c:pt idx="876">
                  <c:v>43.64196</c:v>
                </c:pt>
                <c:pt idx="877">
                  <c:v>43.64199508</c:v>
                </c:pt>
                <c:pt idx="878">
                  <c:v>43.64203383</c:v>
                </c:pt>
                <c:pt idx="879">
                  <c:v>43.64207158</c:v>
                </c:pt>
                <c:pt idx="880">
                  <c:v>43.64211087</c:v>
                </c:pt>
                <c:pt idx="881">
                  <c:v>43.64215077</c:v>
                </c:pt>
                <c:pt idx="882">
                  <c:v>43.64219408</c:v>
                </c:pt>
                <c:pt idx="883">
                  <c:v>43.64223643</c:v>
                </c:pt>
                <c:pt idx="884">
                  <c:v>43.64227715000001</c:v>
                </c:pt>
                <c:pt idx="885">
                  <c:v>43.64231535000001</c:v>
                </c:pt>
                <c:pt idx="886">
                  <c:v>43.64235027</c:v>
                </c:pt>
                <c:pt idx="887">
                  <c:v>43.64238168</c:v>
                </c:pt>
                <c:pt idx="888">
                  <c:v>43.6424118</c:v>
                </c:pt>
                <c:pt idx="889">
                  <c:v>43.6424438</c:v>
                </c:pt>
                <c:pt idx="890">
                  <c:v>43.64248023</c:v>
                </c:pt>
                <c:pt idx="891">
                  <c:v>43.64251762</c:v>
                </c:pt>
                <c:pt idx="892">
                  <c:v>43.6425552</c:v>
                </c:pt>
                <c:pt idx="893">
                  <c:v>43.64259095000001</c:v>
                </c:pt>
                <c:pt idx="894">
                  <c:v>43.6426258</c:v>
                </c:pt>
                <c:pt idx="895">
                  <c:v>43.6426614</c:v>
                </c:pt>
                <c:pt idx="896">
                  <c:v>43.64269685</c:v>
                </c:pt>
                <c:pt idx="897">
                  <c:v>43.64273263</c:v>
                </c:pt>
                <c:pt idx="898">
                  <c:v>43.64276953</c:v>
                </c:pt>
                <c:pt idx="899">
                  <c:v>43.64280643</c:v>
                </c:pt>
              </c:numCache>
            </c:numRef>
          </c:yVal>
          <c:smooth val="0"/>
        </c:ser>
        <c:ser>
          <c:idx val="5"/>
          <c:order val="5"/>
          <c:tx>
            <c:v>02:15:00 - 02:29:59</c:v>
          </c:tx>
          <c:spPr>
            <a:ln w="25400" cap="rnd">
              <a:noFill/>
              <a:round/>
            </a:ln>
            <a:effectLst/>
          </c:spPr>
          <c:marker>
            <c:symbol val="circle"/>
            <c:size val="5"/>
            <c:spPr>
              <a:solidFill>
                <a:schemeClr val="accent6"/>
              </a:solidFill>
              <a:ln w="9525">
                <a:solidFill>
                  <a:schemeClr val="accent6"/>
                </a:solidFill>
              </a:ln>
              <a:effectLst/>
            </c:spPr>
          </c:marker>
          <c:xVal>
            <c:numRef>
              <c:f>'CRUISER2015_GPS_2015-07-29_GPRM'!$E$22502:$E$23401</c:f>
              <c:numCache>
                <c:formatCode>General</c:formatCode>
                <c:ptCount val="900"/>
                <c:pt idx="0">
                  <c:v>-79.3731135</c:v>
                </c:pt>
                <c:pt idx="1">
                  <c:v>-79.37312665</c:v>
                </c:pt>
                <c:pt idx="2">
                  <c:v>-79.37313664999999</c:v>
                </c:pt>
                <c:pt idx="3">
                  <c:v>-79.37314589999997</c:v>
                </c:pt>
                <c:pt idx="4">
                  <c:v>-79.37315584999999</c:v>
                </c:pt>
                <c:pt idx="5">
                  <c:v>-79.37316305</c:v>
                </c:pt>
                <c:pt idx="6">
                  <c:v>-79.37316269999998</c:v>
                </c:pt>
                <c:pt idx="7">
                  <c:v>-79.37316179999999</c:v>
                </c:pt>
                <c:pt idx="8">
                  <c:v>-79.37316136999999</c:v>
                </c:pt>
                <c:pt idx="9">
                  <c:v>-79.37316132999999</c:v>
                </c:pt>
                <c:pt idx="10">
                  <c:v>-79.37316132999999</c:v>
                </c:pt>
                <c:pt idx="11">
                  <c:v>-79.37316142999998</c:v>
                </c:pt>
                <c:pt idx="12">
                  <c:v>-79.37316129999999</c:v>
                </c:pt>
                <c:pt idx="13">
                  <c:v>-79.37316047</c:v>
                </c:pt>
                <c:pt idx="14">
                  <c:v>-79.3731592</c:v>
                </c:pt>
                <c:pt idx="15">
                  <c:v>-79.37315796999998</c:v>
                </c:pt>
                <c:pt idx="16">
                  <c:v>-79.37315632999999</c:v>
                </c:pt>
                <c:pt idx="17">
                  <c:v>-79.37315499999998</c:v>
                </c:pt>
                <c:pt idx="18">
                  <c:v>-79.37315416999999</c:v>
                </c:pt>
                <c:pt idx="19">
                  <c:v>-79.37315367</c:v>
                </c:pt>
                <c:pt idx="20">
                  <c:v>-79.373153</c:v>
                </c:pt>
                <c:pt idx="21">
                  <c:v>-79.37315266999998</c:v>
                </c:pt>
                <c:pt idx="22">
                  <c:v>-79.37315182999998</c:v>
                </c:pt>
                <c:pt idx="23">
                  <c:v>-79.37314982999999</c:v>
                </c:pt>
                <c:pt idx="24">
                  <c:v>-79.37314902999998</c:v>
                </c:pt>
                <c:pt idx="25">
                  <c:v>-79.37314782999997</c:v>
                </c:pt>
                <c:pt idx="26">
                  <c:v>-79.37314616999998</c:v>
                </c:pt>
                <c:pt idx="27">
                  <c:v>-79.37314549999999</c:v>
                </c:pt>
                <c:pt idx="28">
                  <c:v>-79.37314682999997</c:v>
                </c:pt>
                <c:pt idx="29">
                  <c:v>-79.37314799999999</c:v>
                </c:pt>
                <c:pt idx="30">
                  <c:v>-79.37315004999999</c:v>
                </c:pt>
                <c:pt idx="31">
                  <c:v>-79.37315156999999</c:v>
                </c:pt>
                <c:pt idx="32">
                  <c:v>-79.37315269999999</c:v>
                </c:pt>
                <c:pt idx="33">
                  <c:v>-79.3731539</c:v>
                </c:pt>
                <c:pt idx="34">
                  <c:v>-79.37315576999998</c:v>
                </c:pt>
                <c:pt idx="35">
                  <c:v>-79.37315726999998</c:v>
                </c:pt>
                <c:pt idx="36">
                  <c:v>-79.3731594</c:v>
                </c:pt>
                <c:pt idx="37">
                  <c:v>-79.37316129999999</c:v>
                </c:pt>
                <c:pt idx="38">
                  <c:v>-79.37316282999998</c:v>
                </c:pt>
                <c:pt idx="39">
                  <c:v>-79.37316522</c:v>
                </c:pt>
                <c:pt idx="40">
                  <c:v>-79.37316597</c:v>
                </c:pt>
                <c:pt idx="41">
                  <c:v>-79.37316716999999</c:v>
                </c:pt>
                <c:pt idx="42">
                  <c:v>-79.37316802999999</c:v>
                </c:pt>
                <c:pt idx="43">
                  <c:v>-79.37316957</c:v>
                </c:pt>
                <c:pt idx="44">
                  <c:v>-79.37317099999998</c:v>
                </c:pt>
                <c:pt idx="45">
                  <c:v>-79.37317202999998</c:v>
                </c:pt>
                <c:pt idx="46">
                  <c:v>-79.37317349999998</c:v>
                </c:pt>
                <c:pt idx="47">
                  <c:v>-79.37317432999998</c:v>
                </c:pt>
                <c:pt idx="48">
                  <c:v>-79.37317516999997</c:v>
                </c:pt>
                <c:pt idx="49">
                  <c:v>-79.37317616999997</c:v>
                </c:pt>
                <c:pt idx="50">
                  <c:v>-79.37317689999999</c:v>
                </c:pt>
                <c:pt idx="51">
                  <c:v>-79.37317792999997</c:v>
                </c:pt>
                <c:pt idx="52">
                  <c:v>-79.37317846999998</c:v>
                </c:pt>
                <c:pt idx="53">
                  <c:v>-79.37317916999999</c:v>
                </c:pt>
                <c:pt idx="54">
                  <c:v>-79.37317982999998</c:v>
                </c:pt>
                <c:pt idx="55">
                  <c:v>-79.37318066999998</c:v>
                </c:pt>
                <c:pt idx="56">
                  <c:v>-79.37318116999997</c:v>
                </c:pt>
                <c:pt idx="57">
                  <c:v>-79.37318182999996</c:v>
                </c:pt>
                <c:pt idx="58">
                  <c:v>-79.37318266999999</c:v>
                </c:pt>
                <c:pt idx="59">
                  <c:v>-79.37318349999998</c:v>
                </c:pt>
                <c:pt idx="60">
                  <c:v>-79.37318416999999</c:v>
                </c:pt>
                <c:pt idx="61">
                  <c:v>-79.37318476999998</c:v>
                </c:pt>
                <c:pt idx="62">
                  <c:v>-79.37318549999999</c:v>
                </c:pt>
                <c:pt idx="63">
                  <c:v>-79.37318659999997</c:v>
                </c:pt>
                <c:pt idx="64">
                  <c:v>-79.37318802999997</c:v>
                </c:pt>
                <c:pt idx="65">
                  <c:v>-79.37318906999998</c:v>
                </c:pt>
                <c:pt idx="66">
                  <c:v>-79.37319069999998</c:v>
                </c:pt>
                <c:pt idx="67">
                  <c:v>-79.37319196999998</c:v>
                </c:pt>
                <c:pt idx="68">
                  <c:v>-79.37319279999998</c:v>
                </c:pt>
                <c:pt idx="69">
                  <c:v>-79.37319352999998</c:v>
                </c:pt>
                <c:pt idx="70">
                  <c:v>-79.37319432999999</c:v>
                </c:pt>
                <c:pt idx="71">
                  <c:v>-79.37319478</c:v>
                </c:pt>
                <c:pt idx="72">
                  <c:v>-79.3731954</c:v>
                </c:pt>
                <c:pt idx="73">
                  <c:v>-79.37319549999998</c:v>
                </c:pt>
                <c:pt idx="74">
                  <c:v>-79.37319537999998</c:v>
                </c:pt>
                <c:pt idx="75">
                  <c:v>-79.37319532999999</c:v>
                </c:pt>
                <c:pt idx="76">
                  <c:v>-79.37319602999999</c:v>
                </c:pt>
                <c:pt idx="77">
                  <c:v>-79.37319644999998</c:v>
                </c:pt>
                <c:pt idx="78">
                  <c:v>-79.37319719999999</c:v>
                </c:pt>
                <c:pt idx="79">
                  <c:v>-79.37319816999997</c:v>
                </c:pt>
                <c:pt idx="80">
                  <c:v>-79.37319879999997</c:v>
                </c:pt>
                <c:pt idx="81">
                  <c:v>-79.37319879999997</c:v>
                </c:pt>
                <c:pt idx="82">
                  <c:v>-79.37319806999999</c:v>
                </c:pt>
                <c:pt idx="83">
                  <c:v>-79.37319706999999</c:v>
                </c:pt>
                <c:pt idx="84">
                  <c:v>-79.37319641999999</c:v>
                </c:pt>
                <c:pt idx="85">
                  <c:v>-79.37319567</c:v>
                </c:pt>
                <c:pt idx="86">
                  <c:v>-79.37319508</c:v>
                </c:pt>
                <c:pt idx="87">
                  <c:v>-79.37319482999999</c:v>
                </c:pt>
                <c:pt idx="88">
                  <c:v>-79.37319467</c:v>
                </c:pt>
                <c:pt idx="89">
                  <c:v>-79.3731949</c:v>
                </c:pt>
                <c:pt idx="90">
                  <c:v>-79.37319542999998</c:v>
                </c:pt>
                <c:pt idx="91">
                  <c:v>-79.37319569999998</c:v>
                </c:pt>
                <c:pt idx="92">
                  <c:v>-79.37319544999998</c:v>
                </c:pt>
                <c:pt idx="93">
                  <c:v>-79.37319542999998</c:v>
                </c:pt>
                <c:pt idx="94">
                  <c:v>-79.37319579999999</c:v>
                </c:pt>
                <c:pt idx="95">
                  <c:v>-79.37319612999997</c:v>
                </c:pt>
                <c:pt idx="96">
                  <c:v>-79.37319669999998</c:v>
                </c:pt>
                <c:pt idx="97">
                  <c:v>-79.37319686999999</c:v>
                </c:pt>
                <c:pt idx="98">
                  <c:v>-79.37319676999999</c:v>
                </c:pt>
                <c:pt idx="99">
                  <c:v>-79.37319654999999</c:v>
                </c:pt>
                <c:pt idx="100">
                  <c:v>-79.37319599999998</c:v>
                </c:pt>
                <c:pt idx="101">
                  <c:v>-79.37319556999998</c:v>
                </c:pt>
                <c:pt idx="102">
                  <c:v>-79.37319495</c:v>
                </c:pt>
                <c:pt idx="103">
                  <c:v>-79.37319443</c:v>
                </c:pt>
                <c:pt idx="104">
                  <c:v>-79.37319375</c:v>
                </c:pt>
                <c:pt idx="105">
                  <c:v>-79.3731932</c:v>
                </c:pt>
                <c:pt idx="106">
                  <c:v>-79.37319259999997</c:v>
                </c:pt>
                <c:pt idx="107">
                  <c:v>-79.37319222999999</c:v>
                </c:pt>
                <c:pt idx="108">
                  <c:v>-79.37319179999999</c:v>
                </c:pt>
                <c:pt idx="109">
                  <c:v>-79.37319116999998</c:v>
                </c:pt>
                <c:pt idx="110">
                  <c:v>-79.37319052999999</c:v>
                </c:pt>
                <c:pt idx="111">
                  <c:v>-79.37318986999999</c:v>
                </c:pt>
                <c:pt idx="112">
                  <c:v>-79.37318889999999</c:v>
                </c:pt>
                <c:pt idx="113">
                  <c:v>-79.37318802999997</c:v>
                </c:pt>
                <c:pt idx="114">
                  <c:v>-79.37318712999998</c:v>
                </c:pt>
                <c:pt idx="115">
                  <c:v>-79.37318649999999</c:v>
                </c:pt>
                <c:pt idx="116">
                  <c:v>-79.37318574999999</c:v>
                </c:pt>
                <c:pt idx="117">
                  <c:v>-79.37318549999999</c:v>
                </c:pt>
                <c:pt idx="118">
                  <c:v>-79.37318549999999</c:v>
                </c:pt>
                <c:pt idx="119">
                  <c:v>-79.37318552999999</c:v>
                </c:pt>
                <c:pt idx="120">
                  <c:v>-79.37318567</c:v>
                </c:pt>
                <c:pt idx="121">
                  <c:v>-79.37318567</c:v>
                </c:pt>
                <c:pt idx="122">
                  <c:v>-79.37318551999999</c:v>
                </c:pt>
                <c:pt idx="123">
                  <c:v>-79.37318536999999</c:v>
                </c:pt>
                <c:pt idx="124">
                  <c:v>-79.37318509999999</c:v>
                </c:pt>
                <c:pt idx="125">
                  <c:v>-79.37318487999997</c:v>
                </c:pt>
                <c:pt idx="126">
                  <c:v>-79.3731846</c:v>
                </c:pt>
                <c:pt idx="127">
                  <c:v>-79.37318422999999</c:v>
                </c:pt>
                <c:pt idx="128">
                  <c:v>-79.37318402999999</c:v>
                </c:pt>
                <c:pt idx="129">
                  <c:v>-79.3731836</c:v>
                </c:pt>
                <c:pt idx="130">
                  <c:v>-79.37318336999999</c:v>
                </c:pt>
                <c:pt idx="131">
                  <c:v>-79.37318332999999</c:v>
                </c:pt>
                <c:pt idx="132">
                  <c:v>-79.37318332999999</c:v>
                </c:pt>
                <c:pt idx="133">
                  <c:v>-79.37318329999998</c:v>
                </c:pt>
                <c:pt idx="134">
                  <c:v>-79.37318316999999</c:v>
                </c:pt>
                <c:pt idx="135">
                  <c:v>-79.37318349999998</c:v>
                </c:pt>
                <c:pt idx="136">
                  <c:v>-79.37318382999999</c:v>
                </c:pt>
                <c:pt idx="137">
                  <c:v>-79.37318416999999</c:v>
                </c:pt>
                <c:pt idx="138">
                  <c:v>-79.3731846</c:v>
                </c:pt>
                <c:pt idx="139">
                  <c:v>-79.37318519999997</c:v>
                </c:pt>
                <c:pt idx="140">
                  <c:v>-79.37318556999999</c:v>
                </c:pt>
                <c:pt idx="141">
                  <c:v>-79.37318659999997</c:v>
                </c:pt>
                <c:pt idx="142">
                  <c:v>-79.37318712999998</c:v>
                </c:pt>
                <c:pt idx="143">
                  <c:v>-79.37318792999999</c:v>
                </c:pt>
                <c:pt idx="144">
                  <c:v>-79.37318922999998</c:v>
                </c:pt>
                <c:pt idx="145">
                  <c:v>-79.37319072999999</c:v>
                </c:pt>
                <c:pt idx="146">
                  <c:v>-79.37319249999999</c:v>
                </c:pt>
                <c:pt idx="147">
                  <c:v>-79.37319367</c:v>
                </c:pt>
                <c:pt idx="148">
                  <c:v>-79.37319467</c:v>
                </c:pt>
                <c:pt idx="149">
                  <c:v>-79.37319571999998</c:v>
                </c:pt>
                <c:pt idx="150">
                  <c:v>-79.37319702999999</c:v>
                </c:pt>
                <c:pt idx="151">
                  <c:v>-79.37319821999999</c:v>
                </c:pt>
                <c:pt idx="152">
                  <c:v>-79.37319968</c:v>
                </c:pt>
                <c:pt idx="153">
                  <c:v>-79.37320276999999</c:v>
                </c:pt>
                <c:pt idx="154">
                  <c:v>-79.37320363</c:v>
                </c:pt>
                <c:pt idx="155">
                  <c:v>-79.37320567</c:v>
                </c:pt>
                <c:pt idx="156">
                  <c:v>-79.37320709999999</c:v>
                </c:pt>
                <c:pt idx="157">
                  <c:v>-79.37320852999999</c:v>
                </c:pt>
                <c:pt idx="158">
                  <c:v>-79.37321002999998</c:v>
                </c:pt>
                <c:pt idx="159">
                  <c:v>-79.37321059999998</c:v>
                </c:pt>
                <c:pt idx="160">
                  <c:v>-79.37321093</c:v>
                </c:pt>
                <c:pt idx="161">
                  <c:v>-79.373211</c:v>
                </c:pt>
                <c:pt idx="162">
                  <c:v>-79.37321088</c:v>
                </c:pt>
                <c:pt idx="163">
                  <c:v>-79.37321082999999</c:v>
                </c:pt>
                <c:pt idx="164">
                  <c:v>-79.37321095</c:v>
                </c:pt>
                <c:pt idx="165">
                  <c:v>-79.37321111999996</c:v>
                </c:pt>
                <c:pt idx="166">
                  <c:v>-79.37321151999998</c:v>
                </c:pt>
                <c:pt idx="167">
                  <c:v>-79.37321178</c:v>
                </c:pt>
                <c:pt idx="168">
                  <c:v>-79.37321195</c:v>
                </c:pt>
                <c:pt idx="169">
                  <c:v>-79.37321209999999</c:v>
                </c:pt>
                <c:pt idx="170">
                  <c:v>-79.37321206999998</c:v>
                </c:pt>
                <c:pt idx="171">
                  <c:v>-79.37321199999998</c:v>
                </c:pt>
                <c:pt idx="172">
                  <c:v>-79.37321199999998</c:v>
                </c:pt>
                <c:pt idx="173">
                  <c:v>-79.37321219999998</c:v>
                </c:pt>
                <c:pt idx="174">
                  <c:v>-79.37321292999998</c:v>
                </c:pt>
                <c:pt idx="175">
                  <c:v>-79.37321373</c:v>
                </c:pt>
                <c:pt idx="176">
                  <c:v>-79.37321489999998</c:v>
                </c:pt>
                <c:pt idx="177">
                  <c:v>-79.37321527999998</c:v>
                </c:pt>
                <c:pt idx="178">
                  <c:v>-79.37321602999998</c:v>
                </c:pt>
                <c:pt idx="179">
                  <c:v>-79.37321679999998</c:v>
                </c:pt>
                <c:pt idx="180">
                  <c:v>-79.37321734999999</c:v>
                </c:pt>
                <c:pt idx="181">
                  <c:v>-79.37321772999998</c:v>
                </c:pt>
                <c:pt idx="182">
                  <c:v>-79.37321817999997</c:v>
                </c:pt>
                <c:pt idx="183">
                  <c:v>-79.37321856999999</c:v>
                </c:pt>
                <c:pt idx="184">
                  <c:v>-79.37321889999998</c:v>
                </c:pt>
                <c:pt idx="185">
                  <c:v>-79.37321919999998</c:v>
                </c:pt>
                <c:pt idx="186">
                  <c:v>-79.37321967</c:v>
                </c:pt>
                <c:pt idx="187">
                  <c:v>-79.37322</c:v>
                </c:pt>
                <c:pt idx="188">
                  <c:v>-79.37322016999998</c:v>
                </c:pt>
                <c:pt idx="189">
                  <c:v>-79.37322016999998</c:v>
                </c:pt>
                <c:pt idx="190">
                  <c:v>-79.37321957999998</c:v>
                </c:pt>
                <c:pt idx="191">
                  <c:v>-79.37321849999998</c:v>
                </c:pt>
                <c:pt idx="192">
                  <c:v>-79.37321732999999</c:v>
                </c:pt>
                <c:pt idx="193">
                  <c:v>-79.37321632999999</c:v>
                </c:pt>
                <c:pt idx="194">
                  <c:v>-79.37321502999998</c:v>
                </c:pt>
                <c:pt idx="195">
                  <c:v>-79.37321432999998</c:v>
                </c:pt>
                <c:pt idx="196">
                  <c:v>-79.3732135</c:v>
                </c:pt>
                <c:pt idx="197">
                  <c:v>-79.37321292</c:v>
                </c:pt>
                <c:pt idx="198">
                  <c:v>-79.37321224999998</c:v>
                </c:pt>
                <c:pt idx="199">
                  <c:v>-79.373211</c:v>
                </c:pt>
                <c:pt idx="200">
                  <c:v>-79.3732095</c:v>
                </c:pt>
                <c:pt idx="201">
                  <c:v>-79.37320809999999</c:v>
                </c:pt>
                <c:pt idx="202">
                  <c:v>-79.37320667</c:v>
                </c:pt>
                <c:pt idx="203">
                  <c:v>-79.3732057</c:v>
                </c:pt>
                <c:pt idx="204">
                  <c:v>-79.3732044</c:v>
                </c:pt>
                <c:pt idx="205">
                  <c:v>-79.37320262999998</c:v>
                </c:pt>
                <c:pt idx="206">
                  <c:v>-79.37320106999998</c:v>
                </c:pt>
                <c:pt idx="207">
                  <c:v>-79.37319972999998</c:v>
                </c:pt>
                <c:pt idx="208">
                  <c:v>-79.37319786999998</c:v>
                </c:pt>
                <c:pt idx="209">
                  <c:v>-79.37319641999999</c:v>
                </c:pt>
                <c:pt idx="210">
                  <c:v>-79.37319361999998</c:v>
                </c:pt>
                <c:pt idx="211">
                  <c:v>-79.37319071999997</c:v>
                </c:pt>
                <c:pt idx="212">
                  <c:v>-79.37318896999999</c:v>
                </c:pt>
                <c:pt idx="213">
                  <c:v>-79.37318662999999</c:v>
                </c:pt>
                <c:pt idx="214">
                  <c:v>-79.37318409999999</c:v>
                </c:pt>
                <c:pt idx="215">
                  <c:v>-79.37318154999998</c:v>
                </c:pt>
                <c:pt idx="216">
                  <c:v>-79.37318022999999</c:v>
                </c:pt>
                <c:pt idx="217">
                  <c:v>-79.37317882999997</c:v>
                </c:pt>
                <c:pt idx="218">
                  <c:v>-79.37317706999997</c:v>
                </c:pt>
                <c:pt idx="219">
                  <c:v>-79.37317506999999</c:v>
                </c:pt>
                <c:pt idx="220">
                  <c:v>-79.3731736</c:v>
                </c:pt>
                <c:pt idx="221">
                  <c:v>-79.37317176999998</c:v>
                </c:pt>
                <c:pt idx="222">
                  <c:v>-79.37317046999999</c:v>
                </c:pt>
                <c:pt idx="223">
                  <c:v>-79.37316887999997</c:v>
                </c:pt>
                <c:pt idx="224">
                  <c:v>-79.37316771999998</c:v>
                </c:pt>
                <c:pt idx="225">
                  <c:v>-79.37316649999998</c:v>
                </c:pt>
                <c:pt idx="226">
                  <c:v>-79.3731649</c:v>
                </c:pt>
                <c:pt idx="227">
                  <c:v>-79.37316384999998</c:v>
                </c:pt>
                <c:pt idx="228">
                  <c:v>-79.37316184999999</c:v>
                </c:pt>
                <c:pt idx="229">
                  <c:v>-79.37316119999998</c:v>
                </c:pt>
                <c:pt idx="230">
                  <c:v>-79.37316017999999</c:v>
                </c:pt>
                <c:pt idx="231">
                  <c:v>-79.37315936999998</c:v>
                </c:pt>
                <c:pt idx="232">
                  <c:v>-79.37315907</c:v>
                </c:pt>
                <c:pt idx="233">
                  <c:v>-79.3731593</c:v>
                </c:pt>
                <c:pt idx="234">
                  <c:v>-79.3731597</c:v>
                </c:pt>
                <c:pt idx="235">
                  <c:v>-79.37316032999999</c:v>
                </c:pt>
                <c:pt idx="236">
                  <c:v>-79.37316106999998</c:v>
                </c:pt>
                <c:pt idx="237">
                  <c:v>-79.37316163</c:v>
                </c:pt>
                <c:pt idx="238">
                  <c:v>-79.37316292999999</c:v>
                </c:pt>
                <c:pt idx="239">
                  <c:v>-79.37316391999998</c:v>
                </c:pt>
                <c:pt idx="240">
                  <c:v>-79.37316602999998</c:v>
                </c:pt>
                <c:pt idx="241">
                  <c:v>-79.37316732999999</c:v>
                </c:pt>
                <c:pt idx="242">
                  <c:v>-79.37316849999999</c:v>
                </c:pt>
                <c:pt idx="243">
                  <c:v>-79.37317032999997</c:v>
                </c:pt>
                <c:pt idx="244">
                  <c:v>-79.37317177999999</c:v>
                </c:pt>
                <c:pt idx="245">
                  <c:v>-79.37317322999999</c:v>
                </c:pt>
                <c:pt idx="246">
                  <c:v>-79.37317471999997</c:v>
                </c:pt>
                <c:pt idx="247">
                  <c:v>-79.37317629999997</c:v>
                </c:pt>
                <c:pt idx="248">
                  <c:v>-79.37317859999999</c:v>
                </c:pt>
                <c:pt idx="249">
                  <c:v>-79.37317987999997</c:v>
                </c:pt>
                <c:pt idx="250">
                  <c:v>-79.37318151999999</c:v>
                </c:pt>
                <c:pt idx="251">
                  <c:v>-79.37318347</c:v>
                </c:pt>
                <c:pt idx="252">
                  <c:v>-79.37318551999999</c:v>
                </c:pt>
                <c:pt idx="253">
                  <c:v>-79.37318692999999</c:v>
                </c:pt>
                <c:pt idx="254">
                  <c:v>-79.37318928</c:v>
                </c:pt>
                <c:pt idx="255">
                  <c:v>-79.37319179999999</c:v>
                </c:pt>
                <c:pt idx="256">
                  <c:v>-79.37319327</c:v>
                </c:pt>
                <c:pt idx="257">
                  <c:v>-79.37319479999998</c:v>
                </c:pt>
                <c:pt idx="258">
                  <c:v>-79.37319689999997</c:v>
                </c:pt>
                <c:pt idx="259">
                  <c:v>-79.37319826999999</c:v>
                </c:pt>
                <c:pt idx="260">
                  <c:v>-79.37320032999999</c:v>
                </c:pt>
                <c:pt idx="261">
                  <c:v>-79.37320196999998</c:v>
                </c:pt>
                <c:pt idx="262">
                  <c:v>-79.37320339999998</c:v>
                </c:pt>
                <c:pt idx="263">
                  <c:v>-79.37320457</c:v>
                </c:pt>
                <c:pt idx="264">
                  <c:v>-79.37320686999999</c:v>
                </c:pt>
                <c:pt idx="265">
                  <c:v>-79.37320889999997</c:v>
                </c:pt>
                <c:pt idx="266">
                  <c:v>-79.3732112</c:v>
                </c:pt>
                <c:pt idx="267">
                  <c:v>-79.37321459999998</c:v>
                </c:pt>
                <c:pt idx="268">
                  <c:v>-79.37321552999998</c:v>
                </c:pt>
                <c:pt idx="269">
                  <c:v>-79.37321672999998</c:v>
                </c:pt>
                <c:pt idx="270">
                  <c:v>-79.37321832999999</c:v>
                </c:pt>
                <c:pt idx="271">
                  <c:v>-79.37321982999998</c:v>
                </c:pt>
                <c:pt idx="272">
                  <c:v>-79.37322082999998</c:v>
                </c:pt>
                <c:pt idx="273">
                  <c:v>-79.37322216999999</c:v>
                </c:pt>
                <c:pt idx="274">
                  <c:v>-79.37322299999998</c:v>
                </c:pt>
                <c:pt idx="275">
                  <c:v>-79.37322417</c:v>
                </c:pt>
                <c:pt idx="276">
                  <c:v>-79.37322532999998</c:v>
                </c:pt>
                <c:pt idx="277">
                  <c:v>-79.37322632999998</c:v>
                </c:pt>
                <c:pt idx="278">
                  <c:v>-79.3732275</c:v>
                </c:pt>
                <c:pt idx="279">
                  <c:v>-79.3732284</c:v>
                </c:pt>
                <c:pt idx="280">
                  <c:v>-79.3732294</c:v>
                </c:pt>
                <c:pt idx="281">
                  <c:v>-79.37322995</c:v>
                </c:pt>
                <c:pt idx="282">
                  <c:v>-79.37323029999999</c:v>
                </c:pt>
                <c:pt idx="283">
                  <c:v>-79.37323078</c:v>
                </c:pt>
                <c:pt idx="284">
                  <c:v>-79.37323127999998</c:v>
                </c:pt>
                <c:pt idx="285">
                  <c:v>-79.37323207999997</c:v>
                </c:pt>
                <c:pt idx="286">
                  <c:v>-79.37323276999999</c:v>
                </c:pt>
                <c:pt idx="287">
                  <c:v>-79.37323296999999</c:v>
                </c:pt>
                <c:pt idx="288">
                  <c:v>-79.37323299999998</c:v>
                </c:pt>
                <c:pt idx="289">
                  <c:v>-79.37323367</c:v>
                </c:pt>
                <c:pt idx="290">
                  <c:v>-79.37323422999998</c:v>
                </c:pt>
                <c:pt idx="291">
                  <c:v>-79.37323499999998</c:v>
                </c:pt>
                <c:pt idx="292">
                  <c:v>-79.37323582999998</c:v>
                </c:pt>
                <c:pt idx="293">
                  <c:v>-79.37323639999997</c:v>
                </c:pt>
                <c:pt idx="294">
                  <c:v>-79.37323672999999</c:v>
                </c:pt>
                <c:pt idx="295">
                  <c:v>-79.37323682999997</c:v>
                </c:pt>
                <c:pt idx="296">
                  <c:v>-79.37323662</c:v>
                </c:pt>
                <c:pt idx="297">
                  <c:v>-79.37323649999999</c:v>
                </c:pt>
                <c:pt idx="298">
                  <c:v>-79.37323634999998</c:v>
                </c:pt>
                <c:pt idx="299">
                  <c:v>-79.37323606999999</c:v>
                </c:pt>
                <c:pt idx="300">
                  <c:v>-79.3732356</c:v>
                </c:pt>
                <c:pt idx="301">
                  <c:v>-79.37323528</c:v>
                </c:pt>
                <c:pt idx="302">
                  <c:v>-79.37323479999999</c:v>
                </c:pt>
                <c:pt idx="303">
                  <c:v>-79.3732344</c:v>
                </c:pt>
                <c:pt idx="304">
                  <c:v>-79.37323342</c:v>
                </c:pt>
                <c:pt idx="305">
                  <c:v>-79.37323256999998</c:v>
                </c:pt>
                <c:pt idx="306">
                  <c:v>-79.37323149999999</c:v>
                </c:pt>
                <c:pt idx="307">
                  <c:v>-79.37323</c:v>
                </c:pt>
                <c:pt idx="308">
                  <c:v>-79.37322879999999</c:v>
                </c:pt>
                <c:pt idx="309">
                  <c:v>-79.37322702</c:v>
                </c:pt>
                <c:pt idx="310">
                  <c:v>-79.3732243</c:v>
                </c:pt>
                <c:pt idx="311">
                  <c:v>-79.37322216999999</c:v>
                </c:pt>
                <c:pt idx="312">
                  <c:v>-79.37322082999998</c:v>
                </c:pt>
                <c:pt idx="313">
                  <c:v>-79.37321872999999</c:v>
                </c:pt>
                <c:pt idx="314">
                  <c:v>-79.37321767999998</c:v>
                </c:pt>
                <c:pt idx="315">
                  <c:v>-79.37321709999999</c:v>
                </c:pt>
                <c:pt idx="316">
                  <c:v>-79.37321559999998</c:v>
                </c:pt>
                <c:pt idx="317">
                  <c:v>-79.3732147</c:v>
                </c:pt>
                <c:pt idx="318">
                  <c:v>-79.37321339999998</c:v>
                </c:pt>
                <c:pt idx="319">
                  <c:v>-79.37321147</c:v>
                </c:pt>
                <c:pt idx="320">
                  <c:v>-79.37320836999999</c:v>
                </c:pt>
                <c:pt idx="321">
                  <c:v>-79.37320543</c:v>
                </c:pt>
                <c:pt idx="322">
                  <c:v>-79.3732032</c:v>
                </c:pt>
                <c:pt idx="323">
                  <c:v>-79.37320102999999</c:v>
                </c:pt>
                <c:pt idx="324">
                  <c:v>-79.37319977</c:v>
                </c:pt>
                <c:pt idx="325">
                  <c:v>-79.37319807999997</c:v>
                </c:pt>
                <c:pt idx="326">
                  <c:v>-79.37319641999999</c:v>
                </c:pt>
                <c:pt idx="327">
                  <c:v>-79.37319542</c:v>
                </c:pt>
                <c:pt idx="328">
                  <c:v>-79.37319392</c:v>
                </c:pt>
                <c:pt idx="329">
                  <c:v>-79.37319282999997</c:v>
                </c:pt>
                <c:pt idx="330">
                  <c:v>-79.37319166999998</c:v>
                </c:pt>
                <c:pt idx="331">
                  <c:v>-79.37319057999999</c:v>
                </c:pt>
                <c:pt idx="332">
                  <c:v>-79.37318947</c:v>
                </c:pt>
                <c:pt idx="333">
                  <c:v>-79.37318792999999</c:v>
                </c:pt>
                <c:pt idx="334">
                  <c:v>-79.37318676999999</c:v>
                </c:pt>
                <c:pt idx="335">
                  <c:v>-79.37318487999997</c:v>
                </c:pt>
                <c:pt idx="336">
                  <c:v>-79.37318454999999</c:v>
                </c:pt>
                <c:pt idx="337">
                  <c:v>-79.37318454999999</c:v>
                </c:pt>
                <c:pt idx="338">
                  <c:v>-79.37318467</c:v>
                </c:pt>
                <c:pt idx="339">
                  <c:v>-79.37318456999999</c:v>
                </c:pt>
                <c:pt idx="340">
                  <c:v>-79.37318416999999</c:v>
                </c:pt>
                <c:pt idx="341">
                  <c:v>-79.37318412999998</c:v>
                </c:pt>
                <c:pt idx="342">
                  <c:v>-79.37318381999997</c:v>
                </c:pt>
                <c:pt idx="343">
                  <c:v>-79.37318367</c:v>
                </c:pt>
                <c:pt idx="344">
                  <c:v>-79.37318363</c:v>
                </c:pt>
                <c:pt idx="345">
                  <c:v>-79.37318328</c:v>
                </c:pt>
                <c:pt idx="346">
                  <c:v>-79.37318289999999</c:v>
                </c:pt>
                <c:pt idx="347">
                  <c:v>-79.37318347999998</c:v>
                </c:pt>
                <c:pt idx="348">
                  <c:v>-79.37318332999999</c:v>
                </c:pt>
                <c:pt idx="349">
                  <c:v>-79.37318316999999</c:v>
                </c:pt>
                <c:pt idx="350">
                  <c:v>-79.37318349999998</c:v>
                </c:pt>
                <c:pt idx="351">
                  <c:v>-79.37318416999999</c:v>
                </c:pt>
                <c:pt idx="352">
                  <c:v>-79.37318546999998</c:v>
                </c:pt>
                <c:pt idx="353">
                  <c:v>-79.37318654999999</c:v>
                </c:pt>
                <c:pt idx="354">
                  <c:v>-79.37318716999997</c:v>
                </c:pt>
                <c:pt idx="355">
                  <c:v>-79.37318841999999</c:v>
                </c:pt>
                <c:pt idx="356">
                  <c:v>-79.37318929999999</c:v>
                </c:pt>
                <c:pt idx="357">
                  <c:v>-79.37319014999998</c:v>
                </c:pt>
                <c:pt idx="358">
                  <c:v>-79.37319079999999</c:v>
                </c:pt>
                <c:pt idx="359">
                  <c:v>-79.37319174999999</c:v>
                </c:pt>
                <c:pt idx="360">
                  <c:v>-79.37319302999998</c:v>
                </c:pt>
                <c:pt idx="361">
                  <c:v>-79.37319402999998</c:v>
                </c:pt>
                <c:pt idx="362">
                  <c:v>-79.37319449999998</c:v>
                </c:pt>
                <c:pt idx="363">
                  <c:v>-79.37319582999999</c:v>
                </c:pt>
                <c:pt idx="364">
                  <c:v>-79.37319749999999</c:v>
                </c:pt>
                <c:pt idx="365">
                  <c:v>-79.37319943</c:v>
                </c:pt>
                <c:pt idx="366">
                  <c:v>-79.37320129999999</c:v>
                </c:pt>
                <c:pt idx="367">
                  <c:v>-79.37320353</c:v>
                </c:pt>
                <c:pt idx="368">
                  <c:v>-79.3732052</c:v>
                </c:pt>
                <c:pt idx="369">
                  <c:v>-79.37320862</c:v>
                </c:pt>
                <c:pt idx="370">
                  <c:v>-79.3732095</c:v>
                </c:pt>
                <c:pt idx="371">
                  <c:v>-79.37321057</c:v>
                </c:pt>
                <c:pt idx="372">
                  <c:v>-79.37321232999999</c:v>
                </c:pt>
                <c:pt idx="373">
                  <c:v>-79.37321373</c:v>
                </c:pt>
                <c:pt idx="374">
                  <c:v>-79.37321475</c:v>
                </c:pt>
                <c:pt idx="375">
                  <c:v>-79.37321532</c:v>
                </c:pt>
                <c:pt idx="376">
                  <c:v>-79.37321611999997</c:v>
                </c:pt>
                <c:pt idx="377">
                  <c:v>-79.37321742</c:v>
                </c:pt>
                <c:pt idx="378">
                  <c:v>-79.37321824999998</c:v>
                </c:pt>
                <c:pt idx="379">
                  <c:v>-79.37321923</c:v>
                </c:pt>
                <c:pt idx="380">
                  <c:v>-79.37321995</c:v>
                </c:pt>
                <c:pt idx="381">
                  <c:v>-79.37322114999999</c:v>
                </c:pt>
                <c:pt idx="382">
                  <c:v>-79.37322249999998</c:v>
                </c:pt>
                <c:pt idx="383">
                  <c:v>-79.37322317</c:v>
                </c:pt>
                <c:pt idx="384">
                  <c:v>-79.37322383</c:v>
                </c:pt>
                <c:pt idx="385">
                  <c:v>-79.3732245</c:v>
                </c:pt>
                <c:pt idx="386">
                  <c:v>-79.37322495</c:v>
                </c:pt>
                <c:pt idx="387">
                  <c:v>-79.3732256</c:v>
                </c:pt>
                <c:pt idx="388">
                  <c:v>-79.37322627</c:v>
                </c:pt>
                <c:pt idx="389">
                  <c:v>-79.37322693</c:v>
                </c:pt>
                <c:pt idx="390">
                  <c:v>-79.3732276</c:v>
                </c:pt>
                <c:pt idx="391">
                  <c:v>-79.37322842</c:v>
                </c:pt>
                <c:pt idx="392">
                  <c:v>-79.37322895</c:v>
                </c:pt>
                <c:pt idx="393">
                  <c:v>-79.37322945</c:v>
                </c:pt>
                <c:pt idx="394">
                  <c:v>-79.37323012999997</c:v>
                </c:pt>
                <c:pt idx="395">
                  <c:v>-79.37323072999999</c:v>
                </c:pt>
                <c:pt idx="396">
                  <c:v>-79.37323106999999</c:v>
                </c:pt>
                <c:pt idx="397">
                  <c:v>-79.37323136999998</c:v>
                </c:pt>
                <c:pt idx="398">
                  <c:v>-79.37323149999999</c:v>
                </c:pt>
                <c:pt idx="399">
                  <c:v>-79.37323149999999</c:v>
                </c:pt>
                <c:pt idx="400">
                  <c:v>-79.37323159999997</c:v>
                </c:pt>
                <c:pt idx="401">
                  <c:v>-79.37323161999998</c:v>
                </c:pt>
                <c:pt idx="402">
                  <c:v>-79.37323149999999</c:v>
                </c:pt>
                <c:pt idx="403">
                  <c:v>-79.37323149999999</c:v>
                </c:pt>
                <c:pt idx="404">
                  <c:v>-79.37323166999998</c:v>
                </c:pt>
                <c:pt idx="405">
                  <c:v>-79.37323166999998</c:v>
                </c:pt>
                <c:pt idx="406">
                  <c:v>-79.37323166999998</c:v>
                </c:pt>
                <c:pt idx="407">
                  <c:v>-79.37323132999997</c:v>
                </c:pt>
                <c:pt idx="408">
                  <c:v>-79.37323036999999</c:v>
                </c:pt>
                <c:pt idx="409">
                  <c:v>-79.37322957</c:v>
                </c:pt>
                <c:pt idx="410">
                  <c:v>-79.37322886999999</c:v>
                </c:pt>
                <c:pt idx="411">
                  <c:v>-79.3732275</c:v>
                </c:pt>
                <c:pt idx="412">
                  <c:v>-79.37322659999998</c:v>
                </c:pt>
                <c:pt idx="413">
                  <c:v>-79.37322557</c:v>
                </c:pt>
                <c:pt idx="414">
                  <c:v>-79.37322512999998</c:v>
                </c:pt>
                <c:pt idx="415">
                  <c:v>-79.37322489999998</c:v>
                </c:pt>
                <c:pt idx="416">
                  <c:v>-79.37322445</c:v>
                </c:pt>
                <c:pt idx="417">
                  <c:v>-79.37322392</c:v>
                </c:pt>
                <c:pt idx="418">
                  <c:v>-79.37322303</c:v>
                </c:pt>
                <c:pt idx="419">
                  <c:v>-79.37322077999998</c:v>
                </c:pt>
                <c:pt idx="420">
                  <c:v>-79.37321998</c:v>
                </c:pt>
                <c:pt idx="421">
                  <c:v>-79.37321881999999</c:v>
                </c:pt>
                <c:pt idx="422">
                  <c:v>-79.37321765</c:v>
                </c:pt>
                <c:pt idx="423">
                  <c:v>-79.37321643</c:v>
                </c:pt>
                <c:pt idx="424">
                  <c:v>-79.37321453</c:v>
                </c:pt>
                <c:pt idx="425">
                  <c:v>-79.37321307</c:v>
                </c:pt>
                <c:pt idx="426">
                  <c:v>-79.37321177</c:v>
                </c:pt>
                <c:pt idx="427">
                  <c:v>-79.37321059999998</c:v>
                </c:pt>
                <c:pt idx="428">
                  <c:v>-79.3732095</c:v>
                </c:pt>
                <c:pt idx="429">
                  <c:v>-79.37320856999999</c:v>
                </c:pt>
                <c:pt idx="430">
                  <c:v>-79.37320719999997</c:v>
                </c:pt>
                <c:pt idx="431">
                  <c:v>-79.37320508</c:v>
                </c:pt>
                <c:pt idx="432">
                  <c:v>-79.37320332999998</c:v>
                </c:pt>
                <c:pt idx="433">
                  <c:v>-79.37320216999998</c:v>
                </c:pt>
                <c:pt idx="434">
                  <c:v>-79.37320032999999</c:v>
                </c:pt>
                <c:pt idx="435">
                  <c:v>-79.37319832999997</c:v>
                </c:pt>
                <c:pt idx="436">
                  <c:v>-79.37319691999998</c:v>
                </c:pt>
                <c:pt idx="437">
                  <c:v>-79.37319442</c:v>
                </c:pt>
                <c:pt idx="438">
                  <c:v>-79.37319224999999</c:v>
                </c:pt>
                <c:pt idx="439">
                  <c:v>-79.37319112999997</c:v>
                </c:pt>
                <c:pt idx="440">
                  <c:v>-79.37318999999998</c:v>
                </c:pt>
                <c:pt idx="441">
                  <c:v>-79.37318956999998</c:v>
                </c:pt>
                <c:pt idx="442">
                  <c:v>-79.37318967</c:v>
                </c:pt>
                <c:pt idx="443">
                  <c:v>-79.37318997</c:v>
                </c:pt>
                <c:pt idx="444">
                  <c:v>-79.37318999999998</c:v>
                </c:pt>
                <c:pt idx="445">
                  <c:v>-79.37319029999999</c:v>
                </c:pt>
                <c:pt idx="446">
                  <c:v>-79.37319078</c:v>
                </c:pt>
                <c:pt idx="447">
                  <c:v>-79.37319112999997</c:v>
                </c:pt>
                <c:pt idx="448">
                  <c:v>-79.37319129999999</c:v>
                </c:pt>
                <c:pt idx="449">
                  <c:v>-79.37319119999997</c:v>
                </c:pt>
                <c:pt idx="450">
                  <c:v>-79.37319099999999</c:v>
                </c:pt>
                <c:pt idx="451">
                  <c:v>-79.37319082999998</c:v>
                </c:pt>
                <c:pt idx="452">
                  <c:v>-79.37319032999999</c:v>
                </c:pt>
                <c:pt idx="453">
                  <c:v>-79.37319032999999</c:v>
                </c:pt>
                <c:pt idx="454">
                  <c:v>-79.37319049999999</c:v>
                </c:pt>
                <c:pt idx="455">
                  <c:v>-79.37319094999998</c:v>
                </c:pt>
                <c:pt idx="456">
                  <c:v>-79.37319159999998</c:v>
                </c:pt>
                <c:pt idx="457">
                  <c:v>-79.37319226999999</c:v>
                </c:pt>
                <c:pt idx="458">
                  <c:v>-79.37319307999998</c:v>
                </c:pt>
                <c:pt idx="459">
                  <c:v>-79.37319427</c:v>
                </c:pt>
                <c:pt idx="460">
                  <c:v>-79.37319472999998</c:v>
                </c:pt>
                <c:pt idx="461">
                  <c:v>-79.37319506999998</c:v>
                </c:pt>
                <c:pt idx="462">
                  <c:v>-79.37319537999998</c:v>
                </c:pt>
                <c:pt idx="463">
                  <c:v>-79.37319592</c:v>
                </c:pt>
                <c:pt idx="464">
                  <c:v>-79.37319668</c:v>
                </c:pt>
                <c:pt idx="465">
                  <c:v>-79.37319682999998</c:v>
                </c:pt>
                <c:pt idx="466">
                  <c:v>-79.37319687999997</c:v>
                </c:pt>
                <c:pt idx="467">
                  <c:v>-79.37319699999999</c:v>
                </c:pt>
                <c:pt idx="468">
                  <c:v>-79.37319729999999</c:v>
                </c:pt>
                <c:pt idx="469">
                  <c:v>-79.37319762999999</c:v>
                </c:pt>
                <c:pt idx="470">
                  <c:v>-79.37319796999999</c:v>
                </c:pt>
                <c:pt idx="471">
                  <c:v>-79.37319839999999</c:v>
                </c:pt>
                <c:pt idx="472">
                  <c:v>-79.37319876999999</c:v>
                </c:pt>
                <c:pt idx="473">
                  <c:v>-79.37319932999999</c:v>
                </c:pt>
                <c:pt idx="474">
                  <c:v>-79.37319967</c:v>
                </c:pt>
                <c:pt idx="475">
                  <c:v>-79.37319982999999</c:v>
                </c:pt>
                <c:pt idx="476">
                  <c:v>-79.37319982999999</c:v>
                </c:pt>
                <c:pt idx="477">
                  <c:v>-79.37319982999999</c:v>
                </c:pt>
                <c:pt idx="478">
                  <c:v>-79.37319967</c:v>
                </c:pt>
                <c:pt idx="479">
                  <c:v>-79.37319967</c:v>
                </c:pt>
                <c:pt idx="480">
                  <c:v>-79.37319981999997</c:v>
                </c:pt>
                <c:pt idx="481">
                  <c:v>-79.37320012999999</c:v>
                </c:pt>
                <c:pt idx="482">
                  <c:v>-79.37320062</c:v>
                </c:pt>
                <c:pt idx="483">
                  <c:v>-79.37320126999998</c:v>
                </c:pt>
                <c:pt idx="484">
                  <c:v>-79.37320162999998</c:v>
                </c:pt>
                <c:pt idx="485">
                  <c:v>-79.37320196999998</c:v>
                </c:pt>
                <c:pt idx="486">
                  <c:v>-79.37320226999998</c:v>
                </c:pt>
                <c:pt idx="487">
                  <c:v>-79.37320206999999</c:v>
                </c:pt>
                <c:pt idx="488">
                  <c:v>-79.37320194999998</c:v>
                </c:pt>
                <c:pt idx="489">
                  <c:v>-79.37320172999999</c:v>
                </c:pt>
                <c:pt idx="490">
                  <c:v>-79.37320149999998</c:v>
                </c:pt>
                <c:pt idx="491">
                  <c:v>-79.37320149999998</c:v>
                </c:pt>
                <c:pt idx="492">
                  <c:v>-79.37320144999998</c:v>
                </c:pt>
                <c:pt idx="493">
                  <c:v>-79.37320132999999</c:v>
                </c:pt>
                <c:pt idx="494">
                  <c:v>-79.37320132999999</c:v>
                </c:pt>
                <c:pt idx="495">
                  <c:v>-79.37320132999999</c:v>
                </c:pt>
                <c:pt idx="496">
                  <c:v>-79.37320132999999</c:v>
                </c:pt>
                <c:pt idx="497">
                  <c:v>-79.37320142999998</c:v>
                </c:pt>
                <c:pt idx="498">
                  <c:v>-79.3732016</c:v>
                </c:pt>
                <c:pt idx="499">
                  <c:v>-79.37320147</c:v>
                </c:pt>
                <c:pt idx="500">
                  <c:v>-79.37320092999998</c:v>
                </c:pt>
                <c:pt idx="501">
                  <c:v>-79.37320024999998</c:v>
                </c:pt>
                <c:pt idx="502">
                  <c:v>-79.37319947</c:v>
                </c:pt>
                <c:pt idx="503">
                  <c:v>-79.37319882999998</c:v>
                </c:pt>
                <c:pt idx="504">
                  <c:v>-79.37319792999999</c:v>
                </c:pt>
                <c:pt idx="505">
                  <c:v>-79.37319687999997</c:v>
                </c:pt>
                <c:pt idx="506">
                  <c:v>-79.37319578</c:v>
                </c:pt>
                <c:pt idx="507">
                  <c:v>-79.37319526999998</c:v>
                </c:pt>
                <c:pt idx="508">
                  <c:v>-79.37319467</c:v>
                </c:pt>
                <c:pt idx="509">
                  <c:v>-79.37319332999999</c:v>
                </c:pt>
                <c:pt idx="510">
                  <c:v>-79.37319202999998</c:v>
                </c:pt>
                <c:pt idx="511">
                  <c:v>-79.37319008</c:v>
                </c:pt>
                <c:pt idx="512">
                  <c:v>-79.37318963</c:v>
                </c:pt>
                <c:pt idx="513">
                  <c:v>-79.37318849999998</c:v>
                </c:pt>
                <c:pt idx="514">
                  <c:v>-79.37318724999999</c:v>
                </c:pt>
                <c:pt idx="515">
                  <c:v>-79.37318612999996</c:v>
                </c:pt>
                <c:pt idx="516">
                  <c:v>-79.37318412999998</c:v>
                </c:pt>
                <c:pt idx="517">
                  <c:v>-79.3731837</c:v>
                </c:pt>
                <c:pt idx="518">
                  <c:v>-79.37318232999998</c:v>
                </c:pt>
                <c:pt idx="519">
                  <c:v>-79.37318092999999</c:v>
                </c:pt>
                <c:pt idx="520">
                  <c:v>-79.37318066999998</c:v>
                </c:pt>
                <c:pt idx="521">
                  <c:v>-79.37317999999999</c:v>
                </c:pt>
                <c:pt idx="522">
                  <c:v>-79.37317916999999</c:v>
                </c:pt>
                <c:pt idx="523">
                  <c:v>-79.37317819999997</c:v>
                </c:pt>
                <c:pt idx="524">
                  <c:v>-79.37317706999997</c:v>
                </c:pt>
                <c:pt idx="525">
                  <c:v>-79.37317537999999</c:v>
                </c:pt>
                <c:pt idx="526">
                  <c:v>-79.37317448</c:v>
                </c:pt>
                <c:pt idx="527">
                  <c:v>-79.37317374999999</c:v>
                </c:pt>
                <c:pt idx="528">
                  <c:v>-79.37317221999999</c:v>
                </c:pt>
                <c:pt idx="529">
                  <c:v>-79.37317107999999</c:v>
                </c:pt>
                <c:pt idx="530">
                  <c:v>-79.37317036999997</c:v>
                </c:pt>
                <c:pt idx="531">
                  <c:v>-79.37316852999999</c:v>
                </c:pt>
                <c:pt idx="532">
                  <c:v>-79.37316722999999</c:v>
                </c:pt>
                <c:pt idx="533">
                  <c:v>-79.37316577</c:v>
                </c:pt>
                <c:pt idx="534">
                  <c:v>-79.37316516999998</c:v>
                </c:pt>
                <c:pt idx="535">
                  <c:v>-79.37316457999998</c:v>
                </c:pt>
                <c:pt idx="536">
                  <c:v>-79.37316407999998</c:v>
                </c:pt>
                <c:pt idx="537">
                  <c:v>-79.37316367</c:v>
                </c:pt>
                <c:pt idx="538">
                  <c:v>-79.37316327</c:v>
                </c:pt>
                <c:pt idx="539">
                  <c:v>-79.37316308</c:v>
                </c:pt>
                <c:pt idx="540">
                  <c:v>-79.37316286999999</c:v>
                </c:pt>
                <c:pt idx="541">
                  <c:v>-79.37316252999999</c:v>
                </c:pt>
                <c:pt idx="542">
                  <c:v>-79.37316226999998</c:v>
                </c:pt>
                <c:pt idx="543">
                  <c:v>-79.37316209999999</c:v>
                </c:pt>
                <c:pt idx="544">
                  <c:v>-79.37316182999999</c:v>
                </c:pt>
                <c:pt idx="545">
                  <c:v>-79.37316149999998</c:v>
                </c:pt>
                <c:pt idx="546">
                  <c:v>-79.3731616</c:v>
                </c:pt>
                <c:pt idx="547">
                  <c:v>-79.37316206999999</c:v>
                </c:pt>
                <c:pt idx="548">
                  <c:v>-79.37316302</c:v>
                </c:pt>
                <c:pt idx="549">
                  <c:v>-79.37316328</c:v>
                </c:pt>
                <c:pt idx="550">
                  <c:v>-79.37316391999998</c:v>
                </c:pt>
                <c:pt idx="551">
                  <c:v>-79.37316475</c:v>
                </c:pt>
                <c:pt idx="552">
                  <c:v>-79.3731657</c:v>
                </c:pt>
                <c:pt idx="553">
                  <c:v>-79.37316682999999</c:v>
                </c:pt>
                <c:pt idx="554">
                  <c:v>-79.37316774999998</c:v>
                </c:pt>
                <c:pt idx="555">
                  <c:v>-79.37316857999998</c:v>
                </c:pt>
                <c:pt idx="556">
                  <c:v>-79.37316937999998</c:v>
                </c:pt>
                <c:pt idx="557">
                  <c:v>-79.37317041999997</c:v>
                </c:pt>
                <c:pt idx="558">
                  <c:v>-79.37317099999998</c:v>
                </c:pt>
                <c:pt idx="559">
                  <c:v>-79.37317174999997</c:v>
                </c:pt>
                <c:pt idx="560">
                  <c:v>-79.37317204999997</c:v>
                </c:pt>
                <c:pt idx="561">
                  <c:v>-79.37317257999999</c:v>
                </c:pt>
                <c:pt idx="562">
                  <c:v>-79.37317332999999</c:v>
                </c:pt>
                <c:pt idx="563">
                  <c:v>-79.37317466999998</c:v>
                </c:pt>
                <c:pt idx="564">
                  <c:v>-79.37317632999998</c:v>
                </c:pt>
                <c:pt idx="565">
                  <c:v>-79.37317749999997</c:v>
                </c:pt>
                <c:pt idx="566">
                  <c:v>-79.37317922999999</c:v>
                </c:pt>
                <c:pt idx="567">
                  <c:v>-79.37318032999997</c:v>
                </c:pt>
                <c:pt idx="568">
                  <c:v>-79.37318179999998</c:v>
                </c:pt>
                <c:pt idx="569">
                  <c:v>-79.37318299999997</c:v>
                </c:pt>
                <c:pt idx="570">
                  <c:v>-79.37318382999999</c:v>
                </c:pt>
                <c:pt idx="571">
                  <c:v>-79.37318442999998</c:v>
                </c:pt>
                <c:pt idx="572">
                  <c:v>-79.37318524999999</c:v>
                </c:pt>
                <c:pt idx="573">
                  <c:v>-79.37318607999997</c:v>
                </c:pt>
                <c:pt idx="574">
                  <c:v>-79.37318736999997</c:v>
                </c:pt>
                <c:pt idx="575">
                  <c:v>-79.37318899999997</c:v>
                </c:pt>
                <c:pt idx="576">
                  <c:v>-79.37319184999998</c:v>
                </c:pt>
                <c:pt idx="577">
                  <c:v>-79.37319352999998</c:v>
                </c:pt>
                <c:pt idx="578">
                  <c:v>-79.37319482999999</c:v>
                </c:pt>
                <c:pt idx="579">
                  <c:v>-79.37319624999999</c:v>
                </c:pt>
                <c:pt idx="580">
                  <c:v>-79.3731995</c:v>
                </c:pt>
                <c:pt idx="581">
                  <c:v>-79.37320136999999</c:v>
                </c:pt>
                <c:pt idx="582">
                  <c:v>-79.37320359999998</c:v>
                </c:pt>
                <c:pt idx="583">
                  <c:v>-79.3732054</c:v>
                </c:pt>
                <c:pt idx="584">
                  <c:v>-79.3732066</c:v>
                </c:pt>
                <c:pt idx="585">
                  <c:v>-79.37320769999998</c:v>
                </c:pt>
                <c:pt idx="586">
                  <c:v>-79.37320834999998</c:v>
                </c:pt>
                <c:pt idx="587">
                  <c:v>-79.37320941999998</c:v>
                </c:pt>
                <c:pt idx="588">
                  <c:v>-79.37321014999999</c:v>
                </c:pt>
                <c:pt idx="589">
                  <c:v>-79.37321075</c:v>
                </c:pt>
                <c:pt idx="590">
                  <c:v>-79.37321231999996</c:v>
                </c:pt>
                <c:pt idx="591">
                  <c:v>-79.37321262</c:v>
                </c:pt>
                <c:pt idx="592">
                  <c:v>-79.37321337</c:v>
                </c:pt>
                <c:pt idx="593">
                  <c:v>-79.37321448</c:v>
                </c:pt>
                <c:pt idx="594">
                  <c:v>-79.37321532999998</c:v>
                </c:pt>
                <c:pt idx="595">
                  <c:v>-79.37321636999998</c:v>
                </c:pt>
                <c:pt idx="596">
                  <c:v>-79.37321702999999</c:v>
                </c:pt>
                <c:pt idx="597">
                  <c:v>-79.37321826999998</c:v>
                </c:pt>
                <c:pt idx="598">
                  <c:v>-79.37322377</c:v>
                </c:pt>
                <c:pt idx="599">
                  <c:v>-79.37323247999998</c:v>
                </c:pt>
                <c:pt idx="600">
                  <c:v>-79.37324345</c:v>
                </c:pt>
                <c:pt idx="601">
                  <c:v>-79.37325822999999</c:v>
                </c:pt>
                <c:pt idx="602">
                  <c:v>-79.3732739</c:v>
                </c:pt>
                <c:pt idx="603">
                  <c:v>-79.37329169999998</c:v>
                </c:pt>
                <c:pt idx="604">
                  <c:v>-79.37331106999999</c:v>
                </c:pt>
                <c:pt idx="605">
                  <c:v>-79.37333236999997</c:v>
                </c:pt>
                <c:pt idx="606">
                  <c:v>-79.37335594999999</c:v>
                </c:pt>
                <c:pt idx="607">
                  <c:v>-79.37338107999999</c:v>
                </c:pt>
                <c:pt idx="608">
                  <c:v>-79.37340859999999</c:v>
                </c:pt>
                <c:pt idx="609">
                  <c:v>-79.37344029999998</c:v>
                </c:pt>
                <c:pt idx="610">
                  <c:v>-79.37347232999997</c:v>
                </c:pt>
                <c:pt idx="611">
                  <c:v>-79.37350602999999</c:v>
                </c:pt>
                <c:pt idx="612">
                  <c:v>-79.37354049999999</c:v>
                </c:pt>
                <c:pt idx="613">
                  <c:v>-79.37357468</c:v>
                </c:pt>
                <c:pt idx="614">
                  <c:v>-79.37360889999997</c:v>
                </c:pt>
                <c:pt idx="615">
                  <c:v>-79.37364302</c:v>
                </c:pt>
                <c:pt idx="616">
                  <c:v>-79.37367479999999</c:v>
                </c:pt>
                <c:pt idx="617">
                  <c:v>-79.37370481999999</c:v>
                </c:pt>
                <c:pt idx="618">
                  <c:v>-79.37373272999997</c:v>
                </c:pt>
                <c:pt idx="619">
                  <c:v>-79.37376006999999</c:v>
                </c:pt>
                <c:pt idx="620">
                  <c:v>-79.37378626999997</c:v>
                </c:pt>
                <c:pt idx="621">
                  <c:v>-79.37381069999999</c:v>
                </c:pt>
                <c:pt idx="622">
                  <c:v>-79.37383199999996</c:v>
                </c:pt>
                <c:pt idx="623">
                  <c:v>-79.37384894999997</c:v>
                </c:pt>
                <c:pt idx="624">
                  <c:v>-79.37386257999997</c:v>
                </c:pt>
                <c:pt idx="625">
                  <c:v>-79.37387427999997</c:v>
                </c:pt>
                <c:pt idx="626">
                  <c:v>-79.37388241999999</c:v>
                </c:pt>
                <c:pt idx="627">
                  <c:v>-79.37388894999997</c:v>
                </c:pt>
                <c:pt idx="628">
                  <c:v>-79.37389637999999</c:v>
                </c:pt>
                <c:pt idx="629">
                  <c:v>-79.37390674999999</c:v>
                </c:pt>
                <c:pt idx="630">
                  <c:v>-79.37391644999998</c:v>
                </c:pt>
                <c:pt idx="631">
                  <c:v>-79.37392575</c:v>
                </c:pt>
                <c:pt idx="632">
                  <c:v>-79.37393271999997</c:v>
                </c:pt>
                <c:pt idx="633">
                  <c:v>-79.37393767999997</c:v>
                </c:pt>
                <c:pt idx="634">
                  <c:v>-79.37394231999997</c:v>
                </c:pt>
                <c:pt idx="635">
                  <c:v>-79.37394507999998</c:v>
                </c:pt>
                <c:pt idx="636">
                  <c:v>-79.37394247999997</c:v>
                </c:pt>
                <c:pt idx="637">
                  <c:v>-79.37393536999998</c:v>
                </c:pt>
                <c:pt idx="638">
                  <c:v>-79.37392597</c:v>
                </c:pt>
                <c:pt idx="639">
                  <c:v>-79.37391096999998</c:v>
                </c:pt>
                <c:pt idx="640">
                  <c:v>-79.37388437999999</c:v>
                </c:pt>
                <c:pt idx="641">
                  <c:v>-79.37384579999998</c:v>
                </c:pt>
                <c:pt idx="642">
                  <c:v>-79.37379464999998</c:v>
                </c:pt>
                <c:pt idx="643">
                  <c:v>-79.37373381999997</c:v>
                </c:pt>
                <c:pt idx="644">
                  <c:v>-79.37366333</c:v>
                </c:pt>
                <c:pt idx="645">
                  <c:v>-79.37358277999999</c:v>
                </c:pt>
                <c:pt idx="646">
                  <c:v>-79.37349376999998</c:v>
                </c:pt>
                <c:pt idx="647">
                  <c:v>-79.37339707999999</c:v>
                </c:pt>
                <c:pt idx="648">
                  <c:v>-79.37329116999999</c:v>
                </c:pt>
                <c:pt idx="649">
                  <c:v>-79.37317737999999</c:v>
                </c:pt>
                <c:pt idx="650">
                  <c:v>-79.37305894999999</c:v>
                </c:pt>
                <c:pt idx="651">
                  <c:v>-79.37294031999997</c:v>
                </c:pt>
                <c:pt idx="652">
                  <c:v>-79.37282589999997</c:v>
                </c:pt>
                <c:pt idx="653">
                  <c:v>-79.37272189999999</c:v>
                </c:pt>
                <c:pt idx="654">
                  <c:v>-79.37262716999999</c:v>
                </c:pt>
                <c:pt idx="655">
                  <c:v>-79.37254671999999</c:v>
                </c:pt>
                <c:pt idx="656">
                  <c:v>-79.37247586999997</c:v>
                </c:pt>
                <c:pt idx="657">
                  <c:v>-79.37241064999999</c:v>
                </c:pt>
                <c:pt idx="658">
                  <c:v>-79.37235072999997</c:v>
                </c:pt>
                <c:pt idx="659">
                  <c:v>-79.37229836999997</c:v>
                </c:pt>
                <c:pt idx="660">
                  <c:v>-79.37225579999999</c:v>
                </c:pt>
                <c:pt idx="661">
                  <c:v>-79.37222367</c:v>
                </c:pt>
                <c:pt idx="662">
                  <c:v>-79.37219759999999</c:v>
                </c:pt>
                <c:pt idx="663">
                  <c:v>-79.37217277999999</c:v>
                </c:pt>
                <c:pt idx="664">
                  <c:v>-79.37214869999997</c:v>
                </c:pt>
                <c:pt idx="665">
                  <c:v>-79.37212249999999</c:v>
                </c:pt>
                <c:pt idx="666">
                  <c:v>-79.37209541999997</c:v>
                </c:pt>
                <c:pt idx="667">
                  <c:v>-79.37206581999999</c:v>
                </c:pt>
                <c:pt idx="668">
                  <c:v>-79.37203531999995</c:v>
                </c:pt>
                <c:pt idx="669">
                  <c:v>-79.37200341999998</c:v>
                </c:pt>
                <c:pt idx="670">
                  <c:v>-79.37197134999997</c:v>
                </c:pt>
                <c:pt idx="671">
                  <c:v>-79.3719399</c:v>
                </c:pt>
                <c:pt idx="672">
                  <c:v>-79.37190905</c:v>
                </c:pt>
                <c:pt idx="673">
                  <c:v>-79.37188132999997</c:v>
                </c:pt>
                <c:pt idx="674">
                  <c:v>-79.37185687999997</c:v>
                </c:pt>
                <c:pt idx="675">
                  <c:v>-79.37183389999998</c:v>
                </c:pt>
                <c:pt idx="676">
                  <c:v>-79.3718137</c:v>
                </c:pt>
                <c:pt idx="677">
                  <c:v>-79.37179581999999</c:v>
                </c:pt>
                <c:pt idx="678">
                  <c:v>-79.37178211999998</c:v>
                </c:pt>
                <c:pt idx="679">
                  <c:v>-79.37176995</c:v>
                </c:pt>
                <c:pt idx="680">
                  <c:v>-79.37175872999997</c:v>
                </c:pt>
                <c:pt idx="681">
                  <c:v>-79.37174841999999</c:v>
                </c:pt>
                <c:pt idx="682">
                  <c:v>-79.37173797999999</c:v>
                </c:pt>
                <c:pt idx="683">
                  <c:v>-79.37172578</c:v>
                </c:pt>
                <c:pt idx="684">
                  <c:v>-79.37171134999998</c:v>
                </c:pt>
                <c:pt idx="685">
                  <c:v>-79.3716962</c:v>
                </c:pt>
                <c:pt idx="686">
                  <c:v>-79.37167707999998</c:v>
                </c:pt>
                <c:pt idx="687">
                  <c:v>-79.37165256999998</c:v>
                </c:pt>
                <c:pt idx="688">
                  <c:v>-79.37162348</c:v>
                </c:pt>
                <c:pt idx="689">
                  <c:v>-79.37159292999999</c:v>
                </c:pt>
                <c:pt idx="690">
                  <c:v>-79.37156206999998</c:v>
                </c:pt>
                <c:pt idx="691">
                  <c:v>-79.37153347999998</c:v>
                </c:pt>
                <c:pt idx="692">
                  <c:v>-79.37150645</c:v>
                </c:pt>
                <c:pt idx="693">
                  <c:v>-79.37148737999999</c:v>
                </c:pt>
                <c:pt idx="694">
                  <c:v>-79.37147334999999</c:v>
                </c:pt>
                <c:pt idx="695">
                  <c:v>-79.37146455</c:v>
                </c:pt>
                <c:pt idx="696">
                  <c:v>-79.37145868</c:v>
                </c:pt>
                <c:pt idx="697">
                  <c:v>-79.37145616999999</c:v>
                </c:pt>
                <c:pt idx="698">
                  <c:v>-79.37145626999998</c:v>
                </c:pt>
                <c:pt idx="699">
                  <c:v>-79.3714626</c:v>
                </c:pt>
                <c:pt idx="700">
                  <c:v>-79.37148274999998</c:v>
                </c:pt>
                <c:pt idx="701">
                  <c:v>-79.3715177</c:v>
                </c:pt>
                <c:pt idx="702">
                  <c:v>-79.37156497</c:v>
                </c:pt>
                <c:pt idx="703">
                  <c:v>-79.37162402</c:v>
                </c:pt>
                <c:pt idx="704">
                  <c:v>-79.37169373</c:v>
                </c:pt>
                <c:pt idx="705">
                  <c:v>-79.37177457999996</c:v>
                </c:pt>
                <c:pt idx="706">
                  <c:v>-79.37186497</c:v>
                </c:pt>
                <c:pt idx="707">
                  <c:v>-79.3719652</c:v>
                </c:pt>
                <c:pt idx="708">
                  <c:v>-79.37207379999997</c:v>
                </c:pt>
                <c:pt idx="709">
                  <c:v>-79.37218806999998</c:v>
                </c:pt>
                <c:pt idx="710">
                  <c:v>-79.37230872999997</c:v>
                </c:pt>
                <c:pt idx="711">
                  <c:v>-79.37243331999997</c:v>
                </c:pt>
                <c:pt idx="712">
                  <c:v>-79.37256089999997</c:v>
                </c:pt>
                <c:pt idx="713">
                  <c:v>-79.37268962999998</c:v>
                </c:pt>
                <c:pt idx="714">
                  <c:v>-79.37281548</c:v>
                </c:pt>
                <c:pt idx="715">
                  <c:v>-79.37293636999998</c:v>
                </c:pt>
                <c:pt idx="716">
                  <c:v>-79.37305199999999</c:v>
                </c:pt>
                <c:pt idx="717">
                  <c:v>-79.37316493</c:v>
                </c:pt>
                <c:pt idx="718">
                  <c:v>-79.37327322999998</c:v>
                </c:pt>
                <c:pt idx="719">
                  <c:v>-79.37337682999997</c:v>
                </c:pt>
                <c:pt idx="720">
                  <c:v>-79.37347719999995</c:v>
                </c:pt>
                <c:pt idx="721">
                  <c:v>-79.37357548</c:v>
                </c:pt>
                <c:pt idx="722">
                  <c:v>-79.37367387999998</c:v>
                </c:pt>
                <c:pt idx="723">
                  <c:v>-79.37377177999997</c:v>
                </c:pt>
                <c:pt idx="724">
                  <c:v>-79.37386616999999</c:v>
                </c:pt>
                <c:pt idx="725">
                  <c:v>-79.37395671999997</c:v>
                </c:pt>
                <c:pt idx="726">
                  <c:v>-79.37403777999997</c:v>
                </c:pt>
                <c:pt idx="727">
                  <c:v>-79.37411025</c:v>
                </c:pt>
                <c:pt idx="728">
                  <c:v>-79.37417345</c:v>
                </c:pt>
                <c:pt idx="729">
                  <c:v>-79.37422902</c:v>
                </c:pt>
                <c:pt idx="730">
                  <c:v>-79.37428318</c:v>
                </c:pt>
                <c:pt idx="731">
                  <c:v>-79.37433412999997</c:v>
                </c:pt>
                <c:pt idx="732">
                  <c:v>-79.37438151999999</c:v>
                </c:pt>
                <c:pt idx="733">
                  <c:v>-79.37442165</c:v>
                </c:pt>
                <c:pt idx="734">
                  <c:v>-79.37444452999999</c:v>
                </c:pt>
                <c:pt idx="735">
                  <c:v>-79.37445979999998</c:v>
                </c:pt>
                <c:pt idx="736">
                  <c:v>-79.37448041999998</c:v>
                </c:pt>
                <c:pt idx="737">
                  <c:v>-79.37450627</c:v>
                </c:pt>
                <c:pt idx="738">
                  <c:v>-79.37453956999998</c:v>
                </c:pt>
                <c:pt idx="739">
                  <c:v>-79.37457661999998</c:v>
                </c:pt>
                <c:pt idx="740">
                  <c:v>-79.37461797</c:v>
                </c:pt>
                <c:pt idx="741">
                  <c:v>-79.37465565</c:v>
                </c:pt>
                <c:pt idx="742">
                  <c:v>-79.37468821999997</c:v>
                </c:pt>
                <c:pt idx="743">
                  <c:v>-79.37471829999998</c:v>
                </c:pt>
                <c:pt idx="744">
                  <c:v>-79.37474574999999</c:v>
                </c:pt>
                <c:pt idx="745">
                  <c:v>-79.37476886999997</c:v>
                </c:pt>
                <c:pt idx="746">
                  <c:v>-79.37478919999997</c:v>
                </c:pt>
                <c:pt idx="747">
                  <c:v>-79.37481226999999</c:v>
                </c:pt>
                <c:pt idx="748">
                  <c:v>-79.37484542999998</c:v>
                </c:pt>
                <c:pt idx="749">
                  <c:v>-79.37488448</c:v>
                </c:pt>
                <c:pt idx="750">
                  <c:v>-79.37492957</c:v>
                </c:pt>
                <c:pt idx="751">
                  <c:v>-79.37497811999995</c:v>
                </c:pt>
                <c:pt idx="752">
                  <c:v>-79.3750232</c:v>
                </c:pt>
                <c:pt idx="753">
                  <c:v>-79.37506267999998</c:v>
                </c:pt>
                <c:pt idx="754">
                  <c:v>-79.37509686999996</c:v>
                </c:pt>
                <c:pt idx="755">
                  <c:v>-79.37512606999998</c:v>
                </c:pt>
                <c:pt idx="756">
                  <c:v>-79.37515287999999</c:v>
                </c:pt>
                <c:pt idx="757">
                  <c:v>-79.37517881999997</c:v>
                </c:pt>
                <c:pt idx="758">
                  <c:v>-79.37520492999998</c:v>
                </c:pt>
                <c:pt idx="759">
                  <c:v>-79.37522468</c:v>
                </c:pt>
                <c:pt idx="760">
                  <c:v>-79.37524049999999</c:v>
                </c:pt>
                <c:pt idx="761">
                  <c:v>-79.37525291999997</c:v>
                </c:pt>
                <c:pt idx="762">
                  <c:v>-79.37526165</c:v>
                </c:pt>
                <c:pt idx="763">
                  <c:v>-79.37526616999999</c:v>
                </c:pt>
                <c:pt idx="764">
                  <c:v>-79.37527326999998</c:v>
                </c:pt>
                <c:pt idx="765">
                  <c:v>-79.37527842999997</c:v>
                </c:pt>
                <c:pt idx="766">
                  <c:v>-79.37528131999997</c:v>
                </c:pt>
                <c:pt idx="767">
                  <c:v>-79.37528659999997</c:v>
                </c:pt>
                <c:pt idx="768">
                  <c:v>-79.37529526999998</c:v>
                </c:pt>
                <c:pt idx="769">
                  <c:v>-79.37530149999998</c:v>
                </c:pt>
                <c:pt idx="770">
                  <c:v>-79.37530566999999</c:v>
                </c:pt>
                <c:pt idx="771">
                  <c:v>-79.37531132999997</c:v>
                </c:pt>
                <c:pt idx="772">
                  <c:v>-79.37531482999997</c:v>
                </c:pt>
                <c:pt idx="773">
                  <c:v>-79.37531682999997</c:v>
                </c:pt>
                <c:pt idx="774">
                  <c:v>-79.37531652999998</c:v>
                </c:pt>
                <c:pt idx="775">
                  <c:v>-79.37531469999999</c:v>
                </c:pt>
                <c:pt idx="776">
                  <c:v>-79.37531179999998</c:v>
                </c:pt>
                <c:pt idx="777">
                  <c:v>-79.37530927999997</c:v>
                </c:pt>
                <c:pt idx="778">
                  <c:v>-79.37530644999997</c:v>
                </c:pt>
                <c:pt idx="779">
                  <c:v>-79.37530362999999</c:v>
                </c:pt>
                <c:pt idx="780">
                  <c:v>-79.37530196999997</c:v>
                </c:pt>
                <c:pt idx="781">
                  <c:v>-79.37530006999997</c:v>
                </c:pt>
                <c:pt idx="782">
                  <c:v>-79.37529912999999</c:v>
                </c:pt>
                <c:pt idx="783">
                  <c:v>-79.37529967</c:v>
                </c:pt>
                <c:pt idx="784">
                  <c:v>-79.37529997</c:v>
                </c:pt>
                <c:pt idx="785">
                  <c:v>-79.37530172999998</c:v>
                </c:pt>
                <c:pt idx="786">
                  <c:v>-79.37530356999999</c:v>
                </c:pt>
                <c:pt idx="787">
                  <c:v>-79.37530614999997</c:v>
                </c:pt>
                <c:pt idx="788">
                  <c:v>-79.37530874999997</c:v>
                </c:pt>
                <c:pt idx="789">
                  <c:v>-79.37531082999998</c:v>
                </c:pt>
                <c:pt idx="790">
                  <c:v>-79.37531096999999</c:v>
                </c:pt>
                <c:pt idx="791">
                  <c:v>-79.37531062999999</c:v>
                </c:pt>
                <c:pt idx="792">
                  <c:v>-79.37530999999998</c:v>
                </c:pt>
                <c:pt idx="793">
                  <c:v>-79.37530936999997</c:v>
                </c:pt>
                <c:pt idx="794">
                  <c:v>-79.37530916999997</c:v>
                </c:pt>
                <c:pt idx="795">
                  <c:v>-79.37530949999999</c:v>
                </c:pt>
                <c:pt idx="796">
                  <c:v>-79.37531074999997</c:v>
                </c:pt>
                <c:pt idx="797">
                  <c:v>-79.37531181999995</c:v>
                </c:pt>
                <c:pt idx="798">
                  <c:v>-79.37531368</c:v>
                </c:pt>
                <c:pt idx="799">
                  <c:v>-79.37531259999999</c:v>
                </c:pt>
                <c:pt idx="800">
                  <c:v>-79.37531551999999</c:v>
                </c:pt>
                <c:pt idx="801">
                  <c:v>-79.37532101999999</c:v>
                </c:pt>
                <c:pt idx="802">
                  <c:v>-79.37532471999997</c:v>
                </c:pt>
                <c:pt idx="803">
                  <c:v>-79.37533069999998</c:v>
                </c:pt>
                <c:pt idx="804">
                  <c:v>-79.37533711999995</c:v>
                </c:pt>
                <c:pt idx="805">
                  <c:v>-79.37534704999997</c:v>
                </c:pt>
                <c:pt idx="806">
                  <c:v>-79.37536234999997</c:v>
                </c:pt>
                <c:pt idx="807">
                  <c:v>-79.37538437999999</c:v>
                </c:pt>
                <c:pt idx="808">
                  <c:v>-79.37540459999997</c:v>
                </c:pt>
                <c:pt idx="809">
                  <c:v>-79.37542657999997</c:v>
                </c:pt>
                <c:pt idx="810">
                  <c:v>-79.37544906999999</c:v>
                </c:pt>
                <c:pt idx="811">
                  <c:v>-79.37547357999999</c:v>
                </c:pt>
                <c:pt idx="812">
                  <c:v>-79.37550252999998</c:v>
                </c:pt>
                <c:pt idx="813">
                  <c:v>-79.37552798</c:v>
                </c:pt>
                <c:pt idx="814">
                  <c:v>-79.37555048</c:v>
                </c:pt>
                <c:pt idx="815">
                  <c:v>-79.37557036999998</c:v>
                </c:pt>
                <c:pt idx="816">
                  <c:v>-79.37558784999997</c:v>
                </c:pt>
                <c:pt idx="817">
                  <c:v>-79.37560247999998</c:v>
                </c:pt>
                <c:pt idx="818">
                  <c:v>-79.37561316999998</c:v>
                </c:pt>
                <c:pt idx="819">
                  <c:v>-79.37562148</c:v>
                </c:pt>
                <c:pt idx="820">
                  <c:v>-79.37562481999998</c:v>
                </c:pt>
                <c:pt idx="821">
                  <c:v>-79.37562857999997</c:v>
                </c:pt>
                <c:pt idx="822">
                  <c:v>-79.37562702999999</c:v>
                </c:pt>
                <c:pt idx="823">
                  <c:v>-79.37562231999999</c:v>
                </c:pt>
                <c:pt idx="824">
                  <c:v>-79.37562111999999</c:v>
                </c:pt>
                <c:pt idx="825">
                  <c:v>-79.37561897999998</c:v>
                </c:pt>
                <c:pt idx="826">
                  <c:v>-79.37561831999999</c:v>
                </c:pt>
                <c:pt idx="827">
                  <c:v>-79.3756135</c:v>
                </c:pt>
                <c:pt idx="828">
                  <c:v>-79.37561237999999</c:v>
                </c:pt>
                <c:pt idx="829">
                  <c:v>-79.37561393</c:v>
                </c:pt>
                <c:pt idx="830">
                  <c:v>-79.3756144</c:v>
                </c:pt>
                <c:pt idx="831">
                  <c:v>-79.37561582999999</c:v>
                </c:pt>
                <c:pt idx="832">
                  <c:v>-79.37561829999999</c:v>
                </c:pt>
                <c:pt idx="833">
                  <c:v>-79.37561995</c:v>
                </c:pt>
                <c:pt idx="834">
                  <c:v>-79.37562267</c:v>
                </c:pt>
                <c:pt idx="835">
                  <c:v>-79.37562393</c:v>
                </c:pt>
                <c:pt idx="836">
                  <c:v>-79.37562422</c:v>
                </c:pt>
                <c:pt idx="837">
                  <c:v>-79.37562427999998</c:v>
                </c:pt>
                <c:pt idx="838">
                  <c:v>-79.37562397</c:v>
                </c:pt>
                <c:pt idx="839">
                  <c:v>-79.3756233</c:v>
                </c:pt>
                <c:pt idx="840">
                  <c:v>-79.37562272999999</c:v>
                </c:pt>
                <c:pt idx="841">
                  <c:v>-79.37562232999998</c:v>
                </c:pt>
                <c:pt idx="842">
                  <c:v>-79.3756216</c:v>
                </c:pt>
                <c:pt idx="843">
                  <c:v>-79.37562128</c:v>
                </c:pt>
                <c:pt idx="844">
                  <c:v>-79.37562231999999</c:v>
                </c:pt>
                <c:pt idx="845">
                  <c:v>-79.37562393</c:v>
                </c:pt>
                <c:pt idx="846">
                  <c:v>-79.37562769999998</c:v>
                </c:pt>
                <c:pt idx="847">
                  <c:v>-79.37563219999997</c:v>
                </c:pt>
                <c:pt idx="848">
                  <c:v>-79.37564502999999</c:v>
                </c:pt>
                <c:pt idx="849">
                  <c:v>-79.37565174999999</c:v>
                </c:pt>
                <c:pt idx="850">
                  <c:v>-79.37566681999999</c:v>
                </c:pt>
                <c:pt idx="851">
                  <c:v>-79.37569159999997</c:v>
                </c:pt>
                <c:pt idx="852">
                  <c:v>-79.37569447</c:v>
                </c:pt>
                <c:pt idx="853">
                  <c:v>-79.37567104999997</c:v>
                </c:pt>
                <c:pt idx="854">
                  <c:v>-79.37572052999997</c:v>
                </c:pt>
                <c:pt idx="855">
                  <c:v>-79.37576204999998</c:v>
                </c:pt>
                <c:pt idx="856">
                  <c:v>-79.37579776999998</c:v>
                </c:pt>
                <c:pt idx="857">
                  <c:v>-79.37584357999997</c:v>
                </c:pt>
                <c:pt idx="858">
                  <c:v>-79.37589184999997</c:v>
                </c:pt>
                <c:pt idx="859">
                  <c:v>-79.37593821999995</c:v>
                </c:pt>
                <c:pt idx="860">
                  <c:v>-79.37598276999996</c:v>
                </c:pt>
                <c:pt idx="861">
                  <c:v>-79.37601231999999</c:v>
                </c:pt>
                <c:pt idx="862">
                  <c:v>-79.37603389999997</c:v>
                </c:pt>
                <c:pt idx="863">
                  <c:v>-79.37606879999998</c:v>
                </c:pt>
                <c:pt idx="864">
                  <c:v>-79.37611167999998</c:v>
                </c:pt>
                <c:pt idx="865">
                  <c:v>-79.37615642</c:v>
                </c:pt>
                <c:pt idx="866">
                  <c:v>-79.3761995</c:v>
                </c:pt>
                <c:pt idx="867">
                  <c:v>-79.37624266999998</c:v>
                </c:pt>
                <c:pt idx="868">
                  <c:v>-79.37628599999998</c:v>
                </c:pt>
                <c:pt idx="869">
                  <c:v>-79.37632932999999</c:v>
                </c:pt>
                <c:pt idx="870">
                  <c:v>-79.37637266999997</c:v>
                </c:pt>
                <c:pt idx="871">
                  <c:v>-79.37641584999999</c:v>
                </c:pt>
                <c:pt idx="872">
                  <c:v>-79.37645916999999</c:v>
                </c:pt>
                <c:pt idx="873">
                  <c:v>-79.37650249999999</c:v>
                </c:pt>
                <c:pt idx="874">
                  <c:v>-79.37654582999998</c:v>
                </c:pt>
                <c:pt idx="875">
                  <c:v>-79.37658904999999</c:v>
                </c:pt>
                <c:pt idx="876">
                  <c:v>-79.37663232999998</c:v>
                </c:pt>
                <c:pt idx="877">
                  <c:v>-79.37667566999998</c:v>
                </c:pt>
                <c:pt idx="878">
                  <c:v>-79.37570126999996</c:v>
                </c:pt>
                <c:pt idx="879">
                  <c:v>-79.37362709999998</c:v>
                </c:pt>
                <c:pt idx="880">
                  <c:v>-79.37532869999997</c:v>
                </c:pt>
                <c:pt idx="881">
                  <c:v>-79.37617544999999</c:v>
                </c:pt>
                <c:pt idx="882">
                  <c:v>-79.37645349999998</c:v>
                </c:pt>
                <c:pt idx="883">
                  <c:v>-79.37660457</c:v>
                </c:pt>
                <c:pt idx="884">
                  <c:v>-79.37672531999999</c:v>
                </c:pt>
                <c:pt idx="885">
                  <c:v>-79.37682802999998</c:v>
                </c:pt>
                <c:pt idx="886">
                  <c:v>-79.37690746999999</c:v>
                </c:pt>
                <c:pt idx="887">
                  <c:v>-79.37697471999999</c:v>
                </c:pt>
                <c:pt idx="888">
                  <c:v>-79.3770207</c:v>
                </c:pt>
                <c:pt idx="889">
                  <c:v>-79.37703731999997</c:v>
                </c:pt>
                <c:pt idx="890">
                  <c:v>-79.37708234999997</c:v>
                </c:pt>
                <c:pt idx="891">
                  <c:v>-79.37712111999998</c:v>
                </c:pt>
                <c:pt idx="892">
                  <c:v>-79.37713739999997</c:v>
                </c:pt>
                <c:pt idx="893">
                  <c:v>-79.3771601</c:v>
                </c:pt>
                <c:pt idx="894">
                  <c:v>-79.37717234999997</c:v>
                </c:pt>
                <c:pt idx="895">
                  <c:v>-79.37717212999998</c:v>
                </c:pt>
                <c:pt idx="896">
                  <c:v>-79.37719385</c:v>
                </c:pt>
                <c:pt idx="897">
                  <c:v>-79.37735899999998</c:v>
                </c:pt>
                <c:pt idx="898">
                  <c:v>-79.37752927</c:v>
                </c:pt>
                <c:pt idx="899">
                  <c:v>-79.37685736999997</c:v>
                </c:pt>
              </c:numCache>
            </c:numRef>
          </c:xVal>
          <c:yVal>
            <c:numRef>
              <c:f>'CRUISER2015_GPS_2015-07-29_GPRM'!$D$22502:$D$23401</c:f>
              <c:numCache>
                <c:formatCode>General</c:formatCode>
                <c:ptCount val="900"/>
                <c:pt idx="0">
                  <c:v>43.64283298</c:v>
                </c:pt>
                <c:pt idx="1">
                  <c:v>43.64285576</c:v>
                </c:pt>
                <c:pt idx="2">
                  <c:v>43.6428787</c:v>
                </c:pt>
                <c:pt idx="3">
                  <c:v>43.64289833</c:v>
                </c:pt>
                <c:pt idx="4">
                  <c:v>43.64291262</c:v>
                </c:pt>
                <c:pt idx="5">
                  <c:v>43.6429247</c:v>
                </c:pt>
                <c:pt idx="6">
                  <c:v>43.64293042</c:v>
                </c:pt>
                <c:pt idx="7">
                  <c:v>43.64293118</c:v>
                </c:pt>
                <c:pt idx="8">
                  <c:v>43.64293387</c:v>
                </c:pt>
                <c:pt idx="9">
                  <c:v>43.64293507</c:v>
                </c:pt>
                <c:pt idx="10">
                  <c:v>43.64293737</c:v>
                </c:pt>
                <c:pt idx="11">
                  <c:v>43.6429402</c:v>
                </c:pt>
                <c:pt idx="12">
                  <c:v>43.64294273</c:v>
                </c:pt>
                <c:pt idx="13">
                  <c:v>43.64294647</c:v>
                </c:pt>
                <c:pt idx="14">
                  <c:v>43.64294953</c:v>
                </c:pt>
                <c:pt idx="15">
                  <c:v>43.64295123</c:v>
                </c:pt>
                <c:pt idx="16">
                  <c:v>43.64295352</c:v>
                </c:pt>
                <c:pt idx="17">
                  <c:v>43.6429555</c:v>
                </c:pt>
                <c:pt idx="18">
                  <c:v>43.642957</c:v>
                </c:pt>
                <c:pt idx="19">
                  <c:v>43.64295867</c:v>
                </c:pt>
                <c:pt idx="20">
                  <c:v>43.64296017</c:v>
                </c:pt>
                <c:pt idx="21">
                  <c:v>43.64296133</c:v>
                </c:pt>
                <c:pt idx="22">
                  <c:v>43.64296217</c:v>
                </c:pt>
                <c:pt idx="23">
                  <c:v>43.64296433</c:v>
                </c:pt>
                <c:pt idx="24">
                  <c:v>43.64296513</c:v>
                </c:pt>
                <c:pt idx="25">
                  <c:v>43.64296633</c:v>
                </c:pt>
                <c:pt idx="26">
                  <c:v>43.64296833</c:v>
                </c:pt>
                <c:pt idx="27">
                  <c:v>43.64297</c:v>
                </c:pt>
                <c:pt idx="28">
                  <c:v>43.6429705</c:v>
                </c:pt>
                <c:pt idx="29">
                  <c:v>43.64297067</c:v>
                </c:pt>
                <c:pt idx="30">
                  <c:v>43.6429711</c:v>
                </c:pt>
                <c:pt idx="31">
                  <c:v>43.64297137</c:v>
                </c:pt>
                <c:pt idx="32">
                  <c:v>43.64297143</c:v>
                </c:pt>
                <c:pt idx="33">
                  <c:v>43.64297103</c:v>
                </c:pt>
                <c:pt idx="34">
                  <c:v>43.64297033</c:v>
                </c:pt>
                <c:pt idx="35">
                  <c:v>43.64296940000001</c:v>
                </c:pt>
                <c:pt idx="36">
                  <c:v>43.64296813</c:v>
                </c:pt>
                <c:pt idx="37">
                  <c:v>43.64296703</c:v>
                </c:pt>
                <c:pt idx="38">
                  <c:v>43.64296557</c:v>
                </c:pt>
                <c:pt idx="39">
                  <c:v>43.64296392</c:v>
                </c:pt>
                <c:pt idx="40">
                  <c:v>43.64296357</c:v>
                </c:pt>
                <c:pt idx="41">
                  <c:v>43.6429631</c:v>
                </c:pt>
                <c:pt idx="42">
                  <c:v>43.64296283</c:v>
                </c:pt>
                <c:pt idx="43">
                  <c:v>43.64296233</c:v>
                </c:pt>
                <c:pt idx="44">
                  <c:v>43.6429619</c:v>
                </c:pt>
                <c:pt idx="45">
                  <c:v>43.64296163</c:v>
                </c:pt>
                <c:pt idx="46">
                  <c:v>43.6429611</c:v>
                </c:pt>
                <c:pt idx="47">
                  <c:v>43.64296075</c:v>
                </c:pt>
                <c:pt idx="48">
                  <c:v>43.64296042</c:v>
                </c:pt>
                <c:pt idx="49">
                  <c:v>43.64295997</c:v>
                </c:pt>
                <c:pt idx="50">
                  <c:v>43.6429596</c:v>
                </c:pt>
                <c:pt idx="51">
                  <c:v>43.64295923</c:v>
                </c:pt>
                <c:pt idx="52">
                  <c:v>43.64295873</c:v>
                </c:pt>
                <c:pt idx="53">
                  <c:v>43.6429582</c:v>
                </c:pt>
                <c:pt idx="54">
                  <c:v>43.64295767</c:v>
                </c:pt>
                <c:pt idx="55">
                  <c:v>43.642957</c:v>
                </c:pt>
                <c:pt idx="56">
                  <c:v>43.64295600000001</c:v>
                </c:pt>
                <c:pt idx="57">
                  <c:v>43.64295517</c:v>
                </c:pt>
                <c:pt idx="58">
                  <c:v>43.64295433</c:v>
                </c:pt>
                <c:pt idx="59">
                  <c:v>43.64295333</c:v>
                </c:pt>
                <c:pt idx="60">
                  <c:v>43.6429525</c:v>
                </c:pt>
                <c:pt idx="61">
                  <c:v>43.64295175</c:v>
                </c:pt>
                <c:pt idx="62">
                  <c:v>43.64295100000001</c:v>
                </c:pt>
                <c:pt idx="63">
                  <c:v>43.64295017</c:v>
                </c:pt>
                <c:pt idx="64">
                  <c:v>43.64294933</c:v>
                </c:pt>
                <c:pt idx="65">
                  <c:v>43.64294883</c:v>
                </c:pt>
                <c:pt idx="66">
                  <c:v>43.64294813</c:v>
                </c:pt>
                <c:pt idx="67">
                  <c:v>43.6429477</c:v>
                </c:pt>
                <c:pt idx="68">
                  <c:v>43.64294743</c:v>
                </c:pt>
                <c:pt idx="69">
                  <c:v>43.64294707</c:v>
                </c:pt>
                <c:pt idx="70">
                  <c:v>43.64294667</c:v>
                </c:pt>
                <c:pt idx="71">
                  <c:v>43.64294622</c:v>
                </c:pt>
                <c:pt idx="72">
                  <c:v>43.64294498</c:v>
                </c:pt>
                <c:pt idx="73">
                  <c:v>43.6429442</c:v>
                </c:pt>
                <c:pt idx="74">
                  <c:v>43.64294377</c:v>
                </c:pt>
                <c:pt idx="75">
                  <c:v>43.64294332</c:v>
                </c:pt>
                <c:pt idx="76">
                  <c:v>43.6429413</c:v>
                </c:pt>
                <c:pt idx="77">
                  <c:v>43.64294027</c:v>
                </c:pt>
                <c:pt idx="78">
                  <c:v>43.64293927</c:v>
                </c:pt>
                <c:pt idx="79">
                  <c:v>43.64293797</c:v>
                </c:pt>
                <c:pt idx="80">
                  <c:v>43.6429368</c:v>
                </c:pt>
                <c:pt idx="81">
                  <c:v>43.64293583</c:v>
                </c:pt>
                <c:pt idx="82">
                  <c:v>43.6429355</c:v>
                </c:pt>
                <c:pt idx="83">
                  <c:v>43.6429355</c:v>
                </c:pt>
                <c:pt idx="84">
                  <c:v>43.6429355</c:v>
                </c:pt>
                <c:pt idx="85">
                  <c:v>43.64293567</c:v>
                </c:pt>
                <c:pt idx="86">
                  <c:v>43.64293592</c:v>
                </c:pt>
                <c:pt idx="87">
                  <c:v>43.64293617</c:v>
                </c:pt>
                <c:pt idx="88">
                  <c:v>43.64293658</c:v>
                </c:pt>
                <c:pt idx="89">
                  <c:v>43.64293687</c:v>
                </c:pt>
                <c:pt idx="90">
                  <c:v>43.64293687</c:v>
                </c:pt>
                <c:pt idx="91">
                  <c:v>43.64293727</c:v>
                </c:pt>
                <c:pt idx="92">
                  <c:v>43.64293782</c:v>
                </c:pt>
                <c:pt idx="93">
                  <c:v>43.64293847</c:v>
                </c:pt>
                <c:pt idx="94">
                  <c:v>43.6429395</c:v>
                </c:pt>
                <c:pt idx="95">
                  <c:v>43.64294017</c:v>
                </c:pt>
                <c:pt idx="96">
                  <c:v>43.64294093</c:v>
                </c:pt>
                <c:pt idx="97">
                  <c:v>43.64294157</c:v>
                </c:pt>
                <c:pt idx="98">
                  <c:v>43.64294308</c:v>
                </c:pt>
                <c:pt idx="99">
                  <c:v>43.64294345</c:v>
                </c:pt>
                <c:pt idx="100">
                  <c:v>43.6429444</c:v>
                </c:pt>
                <c:pt idx="101">
                  <c:v>43.6429451</c:v>
                </c:pt>
                <c:pt idx="102">
                  <c:v>43.6429461</c:v>
                </c:pt>
                <c:pt idx="103">
                  <c:v>43.64294697</c:v>
                </c:pt>
                <c:pt idx="104">
                  <c:v>43.64294808</c:v>
                </c:pt>
                <c:pt idx="105">
                  <c:v>43.64294883</c:v>
                </c:pt>
                <c:pt idx="106">
                  <c:v>43.64294957</c:v>
                </c:pt>
                <c:pt idx="107">
                  <c:v>43.64294997</c:v>
                </c:pt>
                <c:pt idx="108">
                  <c:v>43.64295055</c:v>
                </c:pt>
                <c:pt idx="109">
                  <c:v>43.6429512</c:v>
                </c:pt>
                <c:pt idx="110">
                  <c:v>43.64295157</c:v>
                </c:pt>
                <c:pt idx="111">
                  <c:v>43.64295193</c:v>
                </c:pt>
                <c:pt idx="112">
                  <c:v>43.64295240000001</c:v>
                </c:pt>
                <c:pt idx="113">
                  <c:v>43.6429527</c:v>
                </c:pt>
                <c:pt idx="114">
                  <c:v>43.64295313</c:v>
                </c:pt>
                <c:pt idx="115">
                  <c:v>43.64295367</c:v>
                </c:pt>
                <c:pt idx="116">
                  <c:v>43.64295517</c:v>
                </c:pt>
                <c:pt idx="117">
                  <c:v>43.64295633</c:v>
                </c:pt>
                <c:pt idx="118">
                  <c:v>43.64295688</c:v>
                </c:pt>
                <c:pt idx="119">
                  <c:v>43.64295743</c:v>
                </c:pt>
                <c:pt idx="120">
                  <c:v>43.642958</c:v>
                </c:pt>
                <c:pt idx="121">
                  <c:v>43.64295867</c:v>
                </c:pt>
                <c:pt idx="122">
                  <c:v>43.64295987</c:v>
                </c:pt>
                <c:pt idx="123">
                  <c:v>43.64296067</c:v>
                </c:pt>
                <c:pt idx="124">
                  <c:v>43.6429613</c:v>
                </c:pt>
                <c:pt idx="125">
                  <c:v>43.64296185000001</c:v>
                </c:pt>
                <c:pt idx="126">
                  <c:v>43.64296235000001</c:v>
                </c:pt>
                <c:pt idx="127">
                  <c:v>43.64296263</c:v>
                </c:pt>
                <c:pt idx="128">
                  <c:v>43.64296253</c:v>
                </c:pt>
                <c:pt idx="129">
                  <c:v>43.6429625</c:v>
                </c:pt>
                <c:pt idx="130">
                  <c:v>43.64296223</c:v>
                </c:pt>
                <c:pt idx="131">
                  <c:v>43.64296147</c:v>
                </c:pt>
                <c:pt idx="132">
                  <c:v>43.6429607</c:v>
                </c:pt>
                <c:pt idx="133">
                  <c:v>43.64296032</c:v>
                </c:pt>
                <c:pt idx="134">
                  <c:v>43.64296</c:v>
                </c:pt>
                <c:pt idx="135">
                  <c:v>43.6429595</c:v>
                </c:pt>
                <c:pt idx="136">
                  <c:v>43.64295900000001</c:v>
                </c:pt>
                <c:pt idx="137">
                  <c:v>43.64295808</c:v>
                </c:pt>
                <c:pt idx="138">
                  <c:v>43.64295777</c:v>
                </c:pt>
                <c:pt idx="139">
                  <c:v>43.64295767</c:v>
                </c:pt>
                <c:pt idx="140">
                  <c:v>43.6429576</c:v>
                </c:pt>
                <c:pt idx="141">
                  <c:v>43.64295763</c:v>
                </c:pt>
                <c:pt idx="142">
                  <c:v>43.64295767</c:v>
                </c:pt>
                <c:pt idx="143">
                  <c:v>43.64295777</c:v>
                </c:pt>
                <c:pt idx="144">
                  <c:v>43.64295773</c:v>
                </c:pt>
                <c:pt idx="145">
                  <c:v>43.64295747</c:v>
                </c:pt>
                <c:pt idx="146">
                  <c:v>43.64295683</c:v>
                </c:pt>
                <c:pt idx="147">
                  <c:v>43.6429565</c:v>
                </c:pt>
                <c:pt idx="148">
                  <c:v>43.64295617</c:v>
                </c:pt>
                <c:pt idx="149">
                  <c:v>43.64295557</c:v>
                </c:pt>
                <c:pt idx="150">
                  <c:v>43.6429549</c:v>
                </c:pt>
                <c:pt idx="151">
                  <c:v>43.64295438</c:v>
                </c:pt>
                <c:pt idx="152">
                  <c:v>43.64295358</c:v>
                </c:pt>
                <c:pt idx="153">
                  <c:v>43.6429527</c:v>
                </c:pt>
                <c:pt idx="154">
                  <c:v>43.6429525</c:v>
                </c:pt>
                <c:pt idx="155">
                  <c:v>43.64295183</c:v>
                </c:pt>
                <c:pt idx="156">
                  <c:v>43.64295127</c:v>
                </c:pt>
                <c:pt idx="157">
                  <c:v>43.64295037</c:v>
                </c:pt>
                <c:pt idx="158">
                  <c:v>43.64294923</c:v>
                </c:pt>
                <c:pt idx="159">
                  <c:v>43.6429486</c:v>
                </c:pt>
                <c:pt idx="160">
                  <c:v>43.64294797</c:v>
                </c:pt>
                <c:pt idx="161">
                  <c:v>43.64294737</c:v>
                </c:pt>
                <c:pt idx="162">
                  <c:v>43.6429467</c:v>
                </c:pt>
                <c:pt idx="163">
                  <c:v>43.64294603</c:v>
                </c:pt>
                <c:pt idx="164">
                  <c:v>43.64294478</c:v>
                </c:pt>
                <c:pt idx="165">
                  <c:v>43.64294422</c:v>
                </c:pt>
                <c:pt idx="166">
                  <c:v>43.64294335</c:v>
                </c:pt>
                <c:pt idx="167">
                  <c:v>43.64294265</c:v>
                </c:pt>
                <c:pt idx="168">
                  <c:v>43.64294203</c:v>
                </c:pt>
                <c:pt idx="169">
                  <c:v>43.64294153</c:v>
                </c:pt>
                <c:pt idx="170">
                  <c:v>43.64294103</c:v>
                </c:pt>
                <c:pt idx="171">
                  <c:v>43.64294033</c:v>
                </c:pt>
                <c:pt idx="172">
                  <c:v>43.6429396</c:v>
                </c:pt>
                <c:pt idx="173">
                  <c:v>43.64293903</c:v>
                </c:pt>
                <c:pt idx="174">
                  <c:v>43.64293833</c:v>
                </c:pt>
                <c:pt idx="175">
                  <c:v>43.64293787</c:v>
                </c:pt>
                <c:pt idx="176">
                  <c:v>43.64293743</c:v>
                </c:pt>
                <c:pt idx="177">
                  <c:v>43.64293722</c:v>
                </c:pt>
                <c:pt idx="178">
                  <c:v>43.64293693</c:v>
                </c:pt>
                <c:pt idx="179">
                  <c:v>43.6429366</c:v>
                </c:pt>
                <c:pt idx="180">
                  <c:v>43.64293615000001</c:v>
                </c:pt>
                <c:pt idx="181">
                  <c:v>43.64293577</c:v>
                </c:pt>
                <c:pt idx="182">
                  <c:v>43.64293532</c:v>
                </c:pt>
                <c:pt idx="183">
                  <c:v>43.64293505000001</c:v>
                </c:pt>
                <c:pt idx="184">
                  <c:v>43.642935</c:v>
                </c:pt>
                <c:pt idx="185">
                  <c:v>43.6429349</c:v>
                </c:pt>
                <c:pt idx="186">
                  <c:v>43.64293475</c:v>
                </c:pt>
                <c:pt idx="187">
                  <c:v>43.64293458</c:v>
                </c:pt>
                <c:pt idx="188">
                  <c:v>43.64293425</c:v>
                </c:pt>
                <c:pt idx="189">
                  <c:v>43.64293400000001</c:v>
                </c:pt>
                <c:pt idx="190">
                  <c:v>43.64293408</c:v>
                </c:pt>
                <c:pt idx="191">
                  <c:v>43.64293433</c:v>
                </c:pt>
                <c:pt idx="192">
                  <c:v>43.64293458</c:v>
                </c:pt>
                <c:pt idx="193">
                  <c:v>43.64293475</c:v>
                </c:pt>
                <c:pt idx="194">
                  <c:v>43.64293523</c:v>
                </c:pt>
                <c:pt idx="195">
                  <c:v>43.64293567</c:v>
                </c:pt>
                <c:pt idx="196">
                  <c:v>43.64293642</c:v>
                </c:pt>
                <c:pt idx="197">
                  <c:v>43.64293708</c:v>
                </c:pt>
                <c:pt idx="198">
                  <c:v>43.642938</c:v>
                </c:pt>
                <c:pt idx="199">
                  <c:v>43.64293992</c:v>
                </c:pt>
                <c:pt idx="200">
                  <c:v>43.642942</c:v>
                </c:pt>
                <c:pt idx="201">
                  <c:v>43.64294343</c:v>
                </c:pt>
                <c:pt idx="202">
                  <c:v>43.6429446</c:v>
                </c:pt>
                <c:pt idx="203">
                  <c:v>43.64294533</c:v>
                </c:pt>
                <c:pt idx="204">
                  <c:v>43.6429463</c:v>
                </c:pt>
                <c:pt idx="205">
                  <c:v>43.64294767</c:v>
                </c:pt>
                <c:pt idx="206">
                  <c:v>43.64294887</c:v>
                </c:pt>
                <c:pt idx="207">
                  <c:v>43.64294977</c:v>
                </c:pt>
                <c:pt idx="208">
                  <c:v>43.64295087</c:v>
                </c:pt>
                <c:pt idx="209">
                  <c:v>43.64295157</c:v>
                </c:pt>
                <c:pt idx="210">
                  <c:v>43.64295305</c:v>
                </c:pt>
                <c:pt idx="211">
                  <c:v>43.64295458</c:v>
                </c:pt>
                <c:pt idx="212">
                  <c:v>43.64295562</c:v>
                </c:pt>
                <c:pt idx="213">
                  <c:v>43.64295717</c:v>
                </c:pt>
                <c:pt idx="214">
                  <c:v>43.64295898</c:v>
                </c:pt>
                <c:pt idx="215">
                  <c:v>43.64296095</c:v>
                </c:pt>
                <c:pt idx="216">
                  <c:v>43.64296223</c:v>
                </c:pt>
                <c:pt idx="217">
                  <c:v>43.64296340000001</c:v>
                </c:pt>
                <c:pt idx="218">
                  <c:v>43.6429646</c:v>
                </c:pt>
                <c:pt idx="219">
                  <c:v>43.64296577000001</c:v>
                </c:pt>
                <c:pt idx="220">
                  <c:v>43.64296633</c:v>
                </c:pt>
                <c:pt idx="221">
                  <c:v>43.64296707</c:v>
                </c:pt>
                <c:pt idx="222">
                  <c:v>43.64296746999999</c:v>
                </c:pt>
                <c:pt idx="223">
                  <c:v>43.64296808</c:v>
                </c:pt>
                <c:pt idx="224">
                  <c:v>43.64296895000001</c:v>
                </c:pt>
                <c:pt idx="225">
                  <c:v>43.64297005</c:v>
                </c:pt>
                <c:pt idx="226">
                  <c:v>43.64297055</c:v>
                </c:pt>
                <c:pt idx="227">
                  <c:v>43.64297103</c:v>
                </c:pt>
                <c:pt idx="228">
                  <c:v>43.64297133</c:v>
                </c:pt>
                <c:pt idx="229">
                  <c:v>43.64297133</c:v>
                </c:pt>
                <c:pt idx="230">
                  <c:v>43.64297145</c:v>
                </c:pt>
                <c:pt idx="231">
                  <c:v>43.6429715</c:v>
                </c:pt>
                <c:pt idx="232">
                  <c:v>43.6429714</c:v>
                </c:pt>
                <c:pt idx="233">
                  <c:v>43.64297123</c:v>
                </c:pt>
                <c:pt idx="234">
                  <c:v>43.64297107</c:v>
                </c:pt>
                <c:pt idx="235">
                  <c:v>43.6429709</c:v>
                </c:pt>
                <c:pt idx="236">
                  <c:v>43.64297073</c:v>
                </c:pt>
                <c:pt idx="237">
                  <c:v>43.64297047</c:v>
                </c:pt>
                <c:pt idx="238">
                  <c:v>43.64297013</c:v>
                </c:pt>
                <c:pt idx="239">
                  <c:v>43.64297</c:v>
                </c:pt>
                <c:pt idx="240">
                  <c:v>43.64297</c:v>
                </c:pt>
                <c:pt idx="241">
                  <c:v>43.64296983</c:v>
                </c:pt>
                <c:pt idx="242">
                  <c:v>43.64296967</c:v>
                </c:pt>
                <c:pt idx="243">
                  <c:v>43.64296907</c:v>
                </c:pt>
                <c:pt idx="244">
                  <c:v>43.64296832</c:v>
                </c:pt>
                <c:pt idx="245">
                  <c:v>43.64296725000001</c:v>
                </c:pt>
                <c:pt idx="246">
                  <c:v>43.64296627</c:v>
                </c:pt>
                <c:pt idx="247">
                  <c:v>43.64296517</c:v>
                </c:pt>
                <c:pt idx="248">
                  <c:v>43.6429638</c:v>
                </c:pt>
                <c:pt idx="249">
                  <c:v>43.64296303</c:v>
                </c:pt>
                <c:pt idx="250">
                  <c:v>43.64296218</c:v>
                </c:pt>
                <c:pt idx="251">
                  <c:v>43.64296137</c:v>
                </c:pt>
                <c:pt idx="252">
                  <c:v>43.64296057</c:v>
                </c:pt>
                <c:pt idx="253">
                  <c:v>43.64296003</c:v>
                </c:pt>
                <c:pt idx="254">
                  <c:v>43.64295888</c:v>
                </c:pt>
                <c:pt idx="255">
                  <c:v>43.64295767</c:v>
                </c:pt>
                <c:pt idx="256">
                  <c:v>43.64295683</c:v>
                </c:pt>
                <c:pt idx="257">
                  <c:v>43.64295593</c:v>
                </c:pt>
                <c:pt idx="258">
                  <c:v>43.6429549</c:v>
                </c:pt>
                <c:pt idx="259">
                  <c:v>43.64295443</c:v>
                </c:pt>
                <c:pt idx="260">
                  <c:v>43.64295407</c:v>
                </c:pt>
                <c:pt idx="261">
                  <c:v>43.6429536</c:v>
                </c:pt>
                <c:pt idx="262">
                  <c:v>43.64295327</c:v>
                </c:pt>
                <c:pt idx="263">
                  <c:v>43.64295288</c:v>
                </c:pt>
                <c:pt idx="264">
                  <c:v>43.64295172</c:v>
                </c:pt>
                <c:pt idx="265">
                  <c:v>43.64295055</c:v>
                </c:pt>
                <c:pt idx="266">
                  <c:v>43.64294940000001</c:v>
                </c:pt>
                <c:pt idx="267">
                  <c:v>43.64294743</c:v>
                </c:pt>
                <c:pt idx="268">
                  <c:v>43.6429469</c:v>
                </c:pt>
                <c:pt idx="269">
                  <c:v>43.64294603</c:v>
                </c:pt>
                <c:pt idx="270">
                  <c:v>43.6429449</c:v>
                </c:pt>
                <c:pt idx="271">
                  <c:v>43.642944</c:v>
                </c:pt>
                <c:pt idx="272">
                  <c:v>43.64294283</c:v>
                </c:pt>
                <c:pt idx="273">
                  <c:v>43.6429415</c:v>
                </c:pt>
                <c:pt idx="274">
                  <c:v>43.64294017</c:v>
                </c:pt>
                <c:pt idx="275">
                  <c:v>43.64293917</c:v>
                </c:pt>
                <c:pt idx="276">
                  <c:v>43.64293783</c:v>
                </c:pt>
                <c:pt idx="277">
                  <c:v>43.64293667</c:v>
                </c:pt>
                <c:pt idx="278">
                  <c:v>43.64293533</c:v>
                </c:pt>
                <c:pt idx="279">
                  <c:v>43.64293398</c:v>
                </c:pt>
                <c:pt idx="280">
                  <c:v>43.64293278</c:v>
                </c:pt>
                <c:pt idx="281">
                  <c:v>43.64293132</c:v>
                </c:pt>
                <c:pt idx="282">
                  <c:v>43.64292922</c:v>
                </c:pt>
                <c:pt idx="283">
                  <c:v>43.64292675</c:v>
                </c:pt>
                <c:pt idx="284">
                  <c:v>43.6429253</c:v>
                </c:pt>
                <c:pt idx="285">
                  <c:v>43.64292382</c:v>
                </c:pt>
                <c:pt idx="286">
                  <c:v>43.64292262</c:v>
                </c:pt>
                <c:pt idx="287">
                  <c:v>43.6429209</c:v>
                </c:pt>
                <c:pt idx="288">
                  <c:v>43.6429205</c:v>
                </c:pt>
                <c:pt idx="289">
                  <c:v>43.64291983</c:v>
                </c:pt>
                <c:pt idx="290">
                  <c:v>43.64291953</c:v>
                </c:pt>
                <c:pt idx="291">
                  <c:v>43.6429195</c:v>
                </c:pt>
                <c:pt idx="292">
                  <c:v>43.64291963</c:v>
                </c:pt>
                <c:pt idx="293">
                  <c:v>43.6429198</c:v>
                </c:pt>
                <c:pt idx="294">
                  <c:v>43.64291983</c:v>
                </c:pt>
                <c:pt idx="295">
                  <c:v>43.64291995</c:v>
                </c:pt>
                <c:pt idx="296">
                  <c:v>43.6429199</c:v>
                </c:pt>
                <c:pt idx="297">
                  <c:v>43.64291983</c:v>
                </c:pt>
                <c:pt idx="298">
                  <c:v>43.64291988</c:v>
                </c:pt>
                <c:pt idx="299">
                  <c:v>43.64292007</c:v>
                </c:pt>
                <c:pt idx="300">
                  <c:v>43.64292043</c:v>
                </c:pt>
                <c:pt idx="301">
                  <c:v>43.64292092</c:v>
                </c:pt>
                <c:pt idx="302">
                  <c:v>43.64292173</c:v>
                </c:pt>
                <c:pt idx="303">
                  <c:v>43.64292243</c:v>
                </c:pt>
                <c:pt idx="304">
                  <c:v>43.64292342</c:v>
                </c:pt>
                <c:pt idx="305">
                  <c:v>43.64292425</c:v>
                </c:pt>
                <c:pt idx="306">
                  <c:v>43.6429251</c:v>
                </c:pt>
                <c:pt idx="307">
                  <c:v>43.642926</c:v>
                </c:pt>
                <c:pt idx="308">
                  <c:v>43.64292705</c:v>
                </c:pt>
                <c:pt idx="309">
                  <c:v>43.64292822</c:v>
                </c:pt>
                <c:pt idx="310">
                  <c:v>43.64293</c:v>
                </c:pt>
                <c:pt idx="311">
                  <c:v>43.64293153</c:v>
                </c:pt>
                <c:pt idx="312">
                  <c:v>43.64293267</c:v>
                </c:pt>
                <c:pt idx="313">
                  <c:v>43.64293507</c:v>
                </c:pt>
                <c:pt idx="314">
                  <c:v>43.64293615000001</c:v>
                </c:pt>
                <c:pt idx="315">
                  <c:v>43.64293673</c:v>
                </c:pt>
                <c:pt idx="316">
                  <c:v>43.6429387</c:v>
                </c:pt>
                <c:pt idx="317">
                  <c:v>43.6429398</c:v>
                </c:pt>
                <c:pt idx="318">
                  <c:v>43.6429409</c:v>
                </c:pt>
                <c:pt idx="319">
                  <c:v>43.6429424</c:v>
                </c:pt>
                <c:pt idx="320">
                  <c:v>43.6429447</c:v>
                </c:pt>
                <c:pt idx="321">
                  <c:v>43.64294683</c:v>
                </c:pt>
                <c:pt idx="322">
                  <c:v>43.6429486</c:v>
                </c:pt>
                <c:pt idx="323">
                  <c:v>43.64295043</c:v>
                </c:pt>
                <c:pt idx="324">
                  <c:v>43.64295167</c:v>
                </c:pt>
                <c:pt idx="325">
                  <c:v>43.64295375000001</c:v>
                </c:pt>
                <c:pt idx="326">
                  <c:v>43.64295583</c:v>
                </c:pt>
                <c:pt idx="327">
                  <c:v>43.6429575</c:v>
                </c:pt>
                <c:pt idx="328">
                  <c:v>43.64295958</c:v>
                </c:pt>
                <c:pt idx="329">
                  <c:v>43.64296075</c:v>
                </c:pt>
                <c:pt idx="330">
                  <c:v>43.642962</c:v>
                </c:pt>
                <c:pt idx="331">
                  <c:v>43.642963</c:v>
                </c:pt>
                <c:pt idx="332">
                  <c:v>43.64296383</c:v>
                </c:pt>
                <c:pt idx="333">
                  <c:v>43.642965</c:v>
                </c:pt>
                <c:pt idx="334">
                  <c:v>43.6429658</c:v>
                </c:pt>
                <c:pt idx="335">
                  <c:v>43.64296742</c:v>
                </c:pt>
                <c:pt idx="336">
                  <c:v>43.64296755</c:v>
                </c:pt>
                <c:pt idx="337">
                  <c:v>43.64296745</c:v>
                </c:pt>
                <c:pt idx="338">
                  <c:v>43.64296728</c:v>
                </c:pt>
                <c:pt idx="339">
                  <c:v>43.64296717</c:v>
                </c:pt>
                <c:pt idx="340">
                  <c:v>43.64296718</c:v>
                </c:pt>
                <c:pt idx="341">
                  <c:v>43.64296733</c:v>
                </c:pt>
                <c:pt idx="342">
                  <c:v>43.64296732</c:v>
                </c:pt>
                <c:pt idx="343">
                  <c:v>43.64296715</c:v>
                </c:pt>
                <c:pt idx="344">
                  <c:v>43.64296700000001</c:v>
                </c:pt>
                <c:pt idx="345">
                  <c:v>43.64296700000001</c:v>
                </c:pt>
                <c:pt idx="346">
                  <c:v>43.64296700000001</c:v>
                </c:pt>
                <c:pt idx="347">
                  <c:v>43.64296702</c:v>
                </c:pt>
                <c:pt idx="348">
                  <c:v>43.64296717</c:v>
                </c:pt>
                <c:pt idx="349">
                  <c:v>43.64296717</c:v>
                </c:pt>
                <c:pt idx="350">
                  <c:v>43.64296733</c:v>
                </c:pt>
                <c:pt idx="351">
                  <c:v>43.6429675</c:v>
                </c:pt>
                <c:pt idx="352">
                  <c:v>43.64296727</c:v>
                </c:pt>
                <c:pt idx="353">
                  <c:v>43.6429671</c:v>
                </c:pt>
                <c:pt idx="354">
                  <c:v>43.64296700000001</c:v>
                </c:pt>
                <c:pt idx="355">
                  <c:v>43.6429669</c:v>
                </c:pt>
                <c:pt idx="356">
                  <c:v>43.64296662</c:v>
                </c:pt>
                <c:pt idx="357">
                  <c:v>43.64296645</c:v>
                </c:pt>
                <c:pt idx="358">
                  <c:v>43.64296613</c:v>
                </c:pt>
                <c:pt idx="359">
                  <c:v>43.64296542</c:v>
                </c:pt>
                <c:pt idx="360">
                  <c:v>43.64296402</c:v>
                </c:pt>
                <c:pt idx="361">
                  <c:v>43.64296297</c:v>
                </c:pt>
                <c:pt idx="362">
                  <c:v>43.6429625</c:v>
                </c:pt>
                <c:pt idx="363">
                  <c:v>43.64296143</c:v>
                </c:pt>
                <c:pt idx="364">
                  <c:v>43.64296023</c:v>
                </c:pt>
                <c:pt idx="365">
                  <c:v>43.64295907</c:v>
                </c:pt>
                <c:pt idx="366">
                  <c:v>43.64295803</c:v>
                </c:pt>
                <c:pt idx="367">
                  <c:v>43.64295703</c:v>
                </c:pt>
                <c:pt idx="368">
                  <c:v>43.64295643</c:v>
                </c:pt>
                <c:pt idx="369">
                  <c:v>43.64295465</c:v>
                </c:pt>
                <c:pt idx="370">
                  <c:v>43.64295417</c:v>
                </c:pt>
                <c:pt idx="371">
                  <c:v>43.6429536</c:v>
                </c:pt>
                <c:pt idx="372">
                  <c:v>43.64295240000001</c:v>
                </c:pt>
                <c:pt idx="373">
                  <c:v>43.64295123</c:v>
                </c:pt>
                <c:pt idx="374">
                  <c:v>43.6429505</c:v>
                </c:pt>
                <c:pt idx="375">
                  <c:v>43.64295002</c:v>
                </c:pt>
                <c:pt idx="376">
                  <c:v>43.64294937</c:v>
                </c:pt>
                <c:pt idx="377">
                  <c:v>43.64294852</c:v>
                </c:pt>
                <c:pt idx="378">
                  <c:v>43.64294802</c:v>
                </c:pt>
                <c:pt idx="379">
                  <c:v>43.64294727</c:v>
                </c:pt>
                <c:pt idx="380">
                  <c:v>43.6429466</c:v>
                </c:pt>
                <c:pt idx="381">
                  <c:v>43.64294587</c:v>
                </c:pt>
                <c:pt idx="382">
                  <c:v>43.64294467</c:v>
                </c:pt>
                <c:pt idx="383">
                  <c:v>43.64294417</c:v>
                </c:pt>
                <c:pt idx="384">
                  <c:v>43.6429435</c:v>
                </c:pt>
                <c:pt idx="385">
                  <c:v>43.64294283</c:v>
                </c:pt>
                <c:pt idx="386">
                  <c:v>43.64294253</c:v>
                </c:pt>
                <c:pt idx="387">
                  <c:v>43.64294175000001</c:v>
                </c:pt>
                <c:pt idx="388">
                  <c:v>43.64294122</c:v>
                </c:pt>
                <c:pt idx="389">
                  <c:v>43.64294102</c:v>
                </c:pt>
                <c:pt idx="390">
                  <c:v>43.64294085</c:v>
                </c:pt>
                <c:pt idx="391">
                  <c:v>43.64294053</c:v>
                </c:pt>
                <c:pt idx="392">
                  <c:v>43.64294035</c:v>
                </c:pt>
                <c:pt idx="393">
                  <c:v>43.64294033</c:v>
                </c:pt>
                <c:pt idx="394">
                  <c:v>43.64294067</c:v>
                </c:pt>
                <c:pt idx="395">
                  <c:v>43.64294117</c:v>
                </c:pt>
                <c:pt idx="396">
                  <c:v>43.64294207</c:v>
                </c:pt>
                <c:pt idx="397">
                  <c:v>43.6429432</c:v>
                </c:pt>
                <c:pt idx="398">
                  <c:v>43.64294417</c:v>
                </c:pt>
                <c:pt idx="399">
                  <c:v>43.64294513</c:v>
                </c:pt>
                <c:pt idx="400">
                  <c:v>43.64294693</c:v>
                </c:pt>
                <c:pt idx="401">
                  <c:v>43.64294758</c:v>
                </c:pt>
                <c:pt idx="402">
                  <c:v>43.64294817</c:v>
                </c:pt>
                <c:pt idx="403">
                  <c:v>43.64294883</c:v>
                </c:pt>
                <c:pt idx="404">
                  <c:v>43.6429495</c:v>
                </c:pt>
                <c:pt idx="405">
                  <c:v>43.64295017</c:v>
                </c:pt>
                <c:pt idx="406">
                  <c:v>43.64295117</c:v>
                </c:pt>
                <c:pt idx="407">
                  <c:v>43.64295217</c:v>
                </c:pt>
                <c:pt idx="408">
                  <c:v>43.6429535</c:v>
                </c:pt>
                <c:pt idx="409">
                  <c:v>43.64295417</c:v>
                </c:pt>
                <c:pt idx="410">
                  <c:v>43.64295513</c:v>
                </c:pt>
                <c:pt idx="411">
                  <c:v>43.6429565</c:v>
                </c:pt>
                <c:pt idx="412">
                  <c:v>43.64295743</c:v>
                </c:pt>
                <c:pt idx="413">
                  <c:v>43.6429588</c:v>
                </c:pt>
                <c:pt idx="414">
                  <c:v>43.6429603</c:v>
                </c:pt>
                <c:pt idx="415">
                  <c:v>43.64296177</c:v>
                </c:pt>
                <c:pt idx="416">
                  <c:v>43.64296298</c:v>
                </c:pt>
                <c:pt idx="417">
                  <c:v>43.64296443</c:v>
                </c:pt>
                <c:pt idx="418">
                  <c:v>43.64296548</c:v>
                </c:pt>
                <c:pt idx="419">
                  <c:v>43.64296765</c:v>
                </c:pt>
                <c:pt idx="420">
                  <c:v>43.6429683</c:v>
                </c:pt>
                <c:pt idx="421">
                  <c:v>43.64296925</c:v>
                </c:pt>
                <c:pt idx="422">
                  <c:v>43.64297018</c:v>
                </c:pt>
                <c:pt idx="423">
                  <c:v>43.64297137</c:v>
                </c:pt>
                <c:pt idx="424">
                  <c:v>43.64297317</c:v>
                </c:pt>
                <c:pt idx="425">
                  <c:v>43.64297483</c:v>
                </c:pt>
                <c:pt idx="426">
                  <c:v>43.64297647</c:v>
                </c:pt>
                <c:pt idx="427">
                  <c:v>43.642978</c:v>
                </c:pt>
                <c:pt idx="428">
                  <c:v>43.6429796</c:v>
                </c:pt>
                <c:pt idx="429">
                  <c:v>43.64298087</c:v>
                </c:pt>
                <c:pt idx="430">
                  <c:v>43.6429819</c:v>
                </c:pt>
                <c:pt idx="431">
                  <c:v>43.6429835</c:v>
                </c:pt>
                <c:pt idx="432">
                  <c:v>43.64298458</c:v>
                </c:pt>
                <c:pt idx="433">
                  <c:v>43.64298517</c:v>
                </c:pt>
                <c:pt idx="434">
                  <c:v>43.64298592</c:v>
                </c:pt>
                <c:pt idx="435">
                  <c:v>43.64298658</c:v>
                </c:pt>
                <c:pt idx="436">
                  <c:v>43.64298708</c:v>
                </c:pt>
                <c:pt idx="437">
                  <c:v>43.64298808</c:v>
                </c:pt>
                <c:pt idx="438">
                  <c:v>43.64298892</c:v>
                </c:pt>
                <c:pt idx="439">
                  <c:v>43.64298943</c:v>
                </c:pt>
                <c:pt idx="440">
                  <c:v>43.6429899</c:v>
                </c:pt>
                <c:pt idx="441">
                  <c:v>43.64298992</c:v>
                </c:pt>
                <c:pt idx="442">
                  <c:v>43.64298967</c:v>
                </c:pt>
                <c:pt idx="443">
                  <c:v>43.64298937</c:v>
                </c:pt>
                <c:pt idx="444">
                  <c:v>43.64298873</c:v>
                </c:pt>
                <c:pt idx="445">
                  <c:v>43.64298807</c:v>
                </c:pt>
                <c:pt idx="446">
                  <c:v>43.6429874</c:v>
                </c:pt>
                <c:pt idx="447">
                  <c:v>43.64298673</c:v>
                </c:pt>
                <c:pt idx="448">
                  <c:v>43.642986</c:v>
                </c:pt>
                <c:pt idx="449">
                  <c:v>43.64298517</c:v>
                </c:pt>
                <c:pt idx="450">
                  <c:v>43.6429846</c:v>
                </c:pt>
                <c:pt idx="451">
                  <c:v>43.64298400000001</c:v>
                </c:pt>
                <c:pt idx="452">
                  <c:v>43.64298333</c:v>
                </c:pt>
                <c:pt idx="453">
                  <c:v>43.64298283</c:v>
                </c:pt>
                <c:pt idx="454">
                  <c:v>43.64298233</c:v>
                </c:pt>
                <c:pt idx="455">
                  <c:v>43.64298203</c:v>
                </c:pt>
                <c:pt idx="456">
                  <c:v>43.6429817</c:v>
                </c:pt>
                <c:pt idx="457">
                  <c:v>43.64298137</c:v>
                </c:pt>
                <c:pt idx="458">
                  <c:v>43.64298073</c:v>
                </c:pt>
                <c:pt idx="459">
                  <c:v>43.64297937</c:v>
                </c:pt>
                <c:pt idx="460">
                  <c:v>43.6429785</c:v>
                </c:pt>
                <c:pt idx="461">
                  <c:v>43.64297753</c:v>
                </c:pt>
                <c:pt idx="462">
                  <c:v>43.64297622</c:v>
                </c:pt>
                <c:pt idx="463">
                  <c:v>43.64297505000001</c:v>
                </c:pt>
                <c:pt idx="464">
                  <c:v>43.64297395000001</c:v>
                </c:pt>
                <c:pt idx="465">
                  <c:v>43.64297345</c:v>
                </c:pt>
                <c:pt idx="466">
                  <c:v>43.6429729</c:v>
                </c:pt>
                <c:pt idx="467">
                  <c:v>43.64297267</c:v>
                </c:pt>
                <c:pt idx="468">
                  <c:v>43.64297222</c:v>
                </c:pt>
                <c:pt idx="469">
                  <c:v>43.64297187</c:v>
                </c:pt>
                <c:pt idx="470">
                  <c:v>43.64297153</c:v>
                </c:pt>
                <c:pt idx="471">
                  <c:v>43.6429711</c:v>
                </c:pt>
                <c:pt idx="472">
                  <c:v>43.64297073</c:v>
                </c:pt>
                <c:pt idx="473">
                  <c:v>43.64297017</c:v>
                </c:pt>
                <c:pt idx="474">
                  <c:v>43.64296967</c:v>
                </c:pt>
                <c:pt idx="475">
                  <c:v>43.64296917</c:v>
                </c:pt>
                <c:pt idx="476">
                  <c:v>43.64296867</c:v>
                </c:pt>
                <c:pt idx="477">
                  <c:v>43.64296833</c:v>
                </c:pt>
                <c:pt idx="478">
                  <c:v>43.64296783</c:v>
                </c:pt>
                <c:pt idx="479">
                  <c:v>43.64296743</c:v>
                </c:pt>
                <c:pt idx="480">
                  <c:v>43.64296718</c:v>
                </c:pt>
                <c:pt idx="481">
                  <c:v>43.64296672</c:v>
                </c:pt>
                <c:pt idx="482">
                  <c:v>43.64296637</c:v>
                </c:pt>
                <c:pt idx="483">
                  <c:v>43.64296633</c:v>
                </c:pt>
                <c:pt idx="484">
                  <c:v>43.64296618</c:v>
                </c:pt>
                <c:pt idx="485">
                  <c:v>43.64296602</c:v>
                </c:pt>
                <c:pt idx="486">
                  <c:v>43.64296613</c:v>
                </c:pt>
                <c:pt idx="487">
                  <c:v>43.64296657</c:v>
                </c:pt>
                <c:pt idx="488">
                  <c:v>43.64296672</c:v>
                </c:pt>
                <c:pt idx="489">
                  <c:v>43.64296693</c:v>
                </c:pt>
                <c:pt idx="490">
                  <c:v>43.64296732</c:v>
                </c:pt>
                <c:pt idx="491">
                  <c:v>43.64296772</c:v>
                </c:pt>
                <c:pt idx="492">
                  <c:v>43.64296793</c:v>
                </c:pt>
                <c:pt idx="493">
                  <c:v>43.64296837</c:v>
                </c:pt>
                <c:pt idx="494">
                  <c:v>43.64296885</c:v>
                </c:pt>
                <c:pt idx="495">
                  <c:v>43.64296903</c:v>
                </c:pt>
                <c:pt idx="496">
                  <c:v>43.64296943</c:v>
                </c:pt>
                <c:pt idx="497">
                  <c:v>43.6429695</c:v>
                </c:pt>
                <c:pt idx="498">
                  <c:v>43.6429696</c:v>
                </c:pt>
                <c:pt idx="499">
                  <c:v>43.64297037</c:v>
                </c:pt>
                <c:pt idx="500">
                  <c:v>43.64297113</c:v>
                </c:pt>
                <c:pt idx="501">
                  <c:v>43.64297175</c:v>
                </c:pt>
                <c:pt idx="502">
                  <c:v>43.64297248</c:v>
                </c:pt>
                <c:pt idx="503">
                  <c:v>43.64297313</c:v>
                </c:pt>
                <c:pt idx="504">
                  <c:v>43.64297387</c:v>
                </c:pt>
                <c:pt idx="505">
                  <c:v>43.64297477</c:v>
                </c:pt>
                <c:pt idx="506">
                  <c:v>43.64297575000001</c:v>
                </c:pt>
                <c:pt idx="507">
                  <c:v>43.64297657</c:v>
                </c:pt>
                <c:pt idx="508">
                  <c:v>43.64297717</c:v>
                </c:pt>
                <c:pt idx="509">
                  <c:v>43.64297817</c:v>
                </c:pt>
                <c:pt idx="510">
                  <c:v>43.64297875000001</c:v>
                </c:pt>
                <c:pt idx="511">
                  <c:v>43.64298025</c:v>
                </c:pt>
                <c:pt idx="512">
                  <c:v>43.6429807</c:v>
                </c:pt>
                <c:pt idx="513">
                  <c:v>43.64298193</c:v>
                </c:pt>
                <c:pt idx="514">
                  <c:v>43.64298317</c:v>
                </c:pt>
                <c:pt idx="515">
                  <c:v>43.64298413</c:v>
                </c:pt>
                <c:pt idx="516">
                  <c:v>43.64298603</c:v>
                </c:pt>
                <c:pt idx="517">
                  <c:v>43.64298647</c:v>
                </c:pt>
                <c:pt idx="518">
                  <c:v>43.6429877</c:v>
                </c:pt>
                <c:pt idx="519">
                  <c:v>43.6429892</c:v>
                </c:pt>
                <c:pt idx="520">
                  <c:v>43.64298963</c:v>
                </c:pt>
                <c:pt idx="521">
                  <c:v>43.64299033</c:v>
                </c:pt>
                <c:pt idx="522">
                  <c:v>43.64299143</c:v>
                </c:pt>
                <c:pt idx="523">
                  <c:v>43.64299287</c:v>
                </c:pt>
                <c:pt idx="524">
                  <c:v>43.64299457</c:v>
                </c:pt>
                <c:pt idx="525">
                  <c:v>43.64299738</c:v>
                </c:pt>
                <c:pt idx="526">
                  <c:v>43.64299915</c:v>
                </c:pt>
                <c:pt idx="527">
                  <c:v>43.64300078</c:v>
                </c:pt>
                <c:pt idx="528">
                  <c:v>43.64300437</c:v>
                </c:pt>
                <c:pt idx="529">
                  <c:v>43.64300683</c:v>
                </c:pt>
                <c:pt idx="530">
                  <c:v>43.64300827</c:v>
                </c:pt>
                <c:pt idx="531">
                  <c:v>43.64301158</c:v>
                </c:pt>
                <c:pt idx="532">
                  <c:v>43.64301383</c:v>
                </c:pt>
                <c:pt idx="533">
                  <c:v>43.64301637</c:v>
                </c:pt>
                <c:pt idx="534">
                  <c:v>43.64301767</c:v>
                </c:pt>
                <c:pt idx="535">
                  <c:v>43.64301942</c:v>
                </c:pt>
                <c:pt idx="536">
                  <c:v>43.64302125</c:v>
                </c:pt>
                <c:pt idx="537">
                  <c:v>43.64302308</c:v>
                </c:pt>
                <c:pt idx="538">
                  <c:v>43.64302517</c:v>
                </c:pt>
                <c:pt idx="539">
                  <c:v>43.64302608</c:v>
                </c:pt>
                <c:pt idx="540">
                  <c:v>43.64302743</c:v>
                </c:pt>
                <c:pt idx="541">
                  <c:v>43.6430293</c:v>
                </c:pt>
                <c:pt idx="542">
                  <c:v>43.64303053</c:v>
                </c:pt>
                <c:pt idx="543">
                  <c:v>43.64303153</c:v>
                </c:pt>
                <c:pt idx="544">
                  <c:v>43.64303237</c:v>
                </c:pt>
                <c:pt idx="545">
                  <c:v>43.6430335</c:v>
                </c:pt>
                <c:pt idx="546">
                  <c:v>43.64303433</c:v>
                </c:pt>
                <c:pt idx="547">
                  <c:v>43.64303505</c:v>
                </c:pt>
                <c:pt idx="548">
                  <c:v>43.64303585000001</c:v>
                </c:pt>
                <c:pt idx="549">
                  <c:v>43.643036</c:v>
                </c:pt>
                <c:pt idx="550">
                  <c:v>43.64303612</c:v>
                </c:pt>
                <c:pt idx="551">
                  <c:v>43.64303593</c:v>
                </c:pt>
                <c:pt idx="552">
                  <c:v>43.6430356</c:v>
                </c:pt>
                <c:pt idx="553">
                  <c:v>43.64303512</c:v>
                </c:pt>
                <c:pt idx="554">
                  <c:v>43.64303465</c:v>
                </c:pt>
                <c:pt idx="555">
                  <c:v>43.64303443</c:v>
                </c:pt>
                <c:pt idx="556">
                  <c:v>43.6430338</c:v>
                </c:pt>
                <c:pt idx="557">
                  <c:v>43.64303257</c:v>
                </c:pt>
                <c:pt idx="558">
                  <c:v>43.64303177</c:v>
                </c:pt>
                <c:pt idx="559">
                  <c:v>43.64303075</c:v>
                </c:pt>
                <c:pt idx="560">
                  <c:v>43.64303027</c:v>
                </c:pt>
                <c:pt idx="561">
                  <c:v>43.64302955</c:v>
                </c:pt>
                <c:pt idx="562">
                  <c:v>43.6430285</c:v>
                </c:pt>
                <c:pt idx="563">
                  <c:v>43.64302683</c:v>
                </c:pt>
                <c:pt idx="564">
                  <c:v>43.64302533</c:v>
                </c:pt>
                <c:pt idx="565">
                  <c:v>43.643024</c:v>
                </c:pt>
                <c:pt idx="566">
                  <c:v>43.64302163</c:v>
                </c:pt>
                <c:pt idx="567">
                  <c:v>43.64302033</c:v>
                </c:pt>
                <c:pt idx="568">
                  <c:v>43.64301798</c:v>
                </c:pt>
                <c:pt idx="569">
                  <c:v>43.64301617</c:v>
                </c:pt>
                <c:pt idx="570">
                  <c:v>43.64301383</c:v>
                </c:pt>
                <c:pt idx="571">
                  <c:v>43.64301218</c:v>
                </c:pt>
                <c:pt idx="572">
                  <c:v>43.6430102</c:v>
                </c:pt>
                <c:pt idx="573">
                  <c:v>43.64300805000001</c:v>
                </c:pt>
                <c:pt idx="574">
                  <c:v>43.64300588</c:v>
                </c:pt>
                <c:pt idx="575">
                  <c:v>43.64300372</c:v>
                </c:pt>
                <c:pt idx="576">
                  <c:v>43.64299982</c:v>
                </c:pt>
                <c:pt idx="577">
                  <c:v>43.64299787</c:v>
                </c:pt>
                <c:pt idx="578">
                  <c:v>43.64299658</c:v>
                </c:pt>
                <c:pt idx="579">
                  <c:v>43.6429955</c:v>
                </c:pt>
                <c:pt idx="580">
                  <c:v>43.6429932</c:v>
                </c:pt>
                <c:pt idx="581">
                  <c:v>43.64299203</c:v>
                </c:pt>
                <c:pt idx="582">
                  <c:v>43.64299087</c:v>
                </c:pt>
                <c:pt idx="583">
                  <c:v>43.64298997</c:v>
                </c:pt>
                <c:pt idx="584">
                  <c:v>43.6429894</c:v>
                </c:pt>
                <c:pt idx="585">
                  <c:v>43.6429888</c:v>
                </c:pt>
                <c:pt idx="586">
                  <c:v>43.6429881</c:v>
                </c:pt>
                <c:pt idx="587">
                  <c:v>43.64298687</c:v>
                </c:pt>
                <c:pt idx="588">
                  <c:v>43.64298597</c:v>
                </c:pt>
                <c:pt idx="589">
                  <c:v>43.64298515</c:v>
                </c:pt>
                <c:pt idx="590">
                  <c:v>43.64298363</c:v>
                </c:pt>
                <c:pt idx="591">
                  <c:v>43.6429835</c:v>
                </c:pt>
                <c:pt idx="592">
                  <c:v>43.64298315000001</c:v>
                </c:pt>
                <c:pt idx="593">
                  <c:v>43.64298265</c:v>
                </c:pt>
                <c:pt idx="594">
                  <c:v>43.6429822</c:v>
                </c:pt>
                <c:pt idx="595">
                  <c:v>43.6429815</c:v>
                </c:pt>
                <c:pt idx="596">
                  <c:v>43.64298097000001</c:v>
                </c:pt>
                <c:pt idx="597">
                  <c:v>43.64298188</c:v>
                </c:pt>
                <c:pt idx="598">
                  <c:v>43.64299075</c:v>
                </c:pt>
                <c:pt idx="599">
                  <c:v>43.64300675</c:v>
                </c:pt>
                <c:pt idx="600">
                  <c:v>43.64302782</c:v>
                </c:pt>
                <c:pt idx="601">
                  <c:v>43.64305293</c:v>
                </c:pt>
                <c:pt idx="602">
                  <c:v>43.64308268</c:v>
                </c:pt>
                <c:pt idx="603">
                  <c:v>43.64311622</c:v>
                </c:pt>
                <c:pt idx="604">
                  <c:v>43.64315313</c:v>
                </c:pt>
                <c:pt idx="605">
                  <c:v>43.64319368</c:v>
                </c:pt>
                <c:pt idx="606">
                  <c:v>43.64323733</c:v>
                </c:pt>
                <c:pt idx="607">
                  <c:v>43.643285</c:v>
                </c:pt>
                <c:pt idx="608">
                  <c:v>43.64333685000001</c:v>
                </c:pt>
                <c:pt idx="609">
                  <c:v>43.6433869</c:v>
                </c:pt>
                <c:pt idx="610">
                  <c:v>43.6434402</c:v>
                </c:pt>
                <c:pt idx="611">
                  <c:v>43.6434951</c:v>
                </c:pt>
                <c:pt idx="612">
                  <c:v>43.64355103</c:v>
                </c:pt>
                <c:pt idx="613">
                  <c:v>43.64360843</c:v>
                </c:pt>
                <c:pt idx="614">
                  <c:v>43.643667</c:v>
                </c:pt>
                <c:pt idx="615">
                  <c:v>43.64372677</c:v>
                </c:pt>
                <c:pt idx="616">
                  <c:v>43.64378978</c:v>
                </c:pt>
                <c:pt idx="617">
                  <c:v>43.64385313</c:v>
                </c:pt>
                <c:pt idx="618">
                  <c:v>43.64391717</c:v>
                </c:pt>
                <c:pt idx="619">
                  <c:v>43.6439805</c:v>
                </c:pt>
                <c:pt idx="620">
                  <c:v>43.64404165</c:v>
                </c:pt>
                <c:pt idx="621">
                  <c:v>43.64409812</c:v>
                </c:pt>
                <c:pt idx="622">
                  <c:v>43.64414883</c:v>
                </c:pt>
                <c:pt idx="623">
                  <c:v>43.6441935</c:v>
                </c:pt>
                <c:pt idx="624">
                  <c:v>43.64423258</c:v>
                </c:pt>
                <c:pt idx="625">
                  <c:v>43.6442664</c:v>
                </c:pt>
                <c:pt idx="626">
                  <c:v>43.64429406999999</c:v>
                </c:pt>
                <c:pt idx="627">
                  <c:v>43.6443182</c:v>
                </c:pt>
                <c:pt idx="628">
                  <c:v>43.64434307</c:v>
                </c:pt>
                <c:pt idx="629">
                  <c:v>43.64436782</c:v>
                </c:pt>
                <c:pt idx="630">
                  <c:v>43.64439402</c:v>
                </c:pt>
                <c:pt idx="631">
                  <c:v>43.6444204</c:v>
                </c:pt>
                <c:pt idx="632">
                  <c:v>43.64444267</c:v>
                </c:pt>
                <c:pt idx="633">
                  <c:v>43.6444591</c:v>
                </c:pt>
                <c:pt idx="634">
                  <c:v>43.64447766999999</c:v>
                </c:pt>
                <c:pt idx="635">
                  <c:v>43.64449902</c:v>
                </c:pt>
                <c:pt idx="636">
                  <c:v>43.64452365</c:v>
                </c:pt>
                <c:pt idx="637">
                  <c:v>43.64454280000001</c:v>
                </c:pt>
                <c:pt idx="638">
                  <c:v>43.64455867</c:v>
                </c:pt>
                <c:pt idx="639">
                  <c:v>43.64457718</c:v>
                </c:pt>
                <c:pt idx="640">
                  <c:v>43.64459642</c:v>
                </c:pt>
                <c:pt idx="641">
                  <c:v>43.6446162</c:v>
                </c:pt>
                <c:pt idx="642">
                  <c:v>43.64463503</c:v>
                </c:pt>
                <c:pt idx="643">
                  <c:v>43.64465487</c:v>
                </c:pt>
                <c:pt idx="644">
                  <c:v>43.64467665</c:v>
                </c:pt>
                <c:pt idx="645">
                  <c:v>43.64470088</c:v>
                </c:pt>
                <c:pt idx="646">
                  <c:v>43.64472749999999</c:v>
                </c:pt>
                <c:pt idx="647">
                  <c:v>43.64475638</c:v>
                </c:pt>
                <c:pt idx="648">
                  <c:v>43.64478572</c:v>
                </c:pt>
                <c:pt idx="649">
                  <c:v>43.64481573</c:v>
                </c:pt>
                <c:pt idx="650">
                  <c:v>43.64484603</c:v>
                </c:pt>
                <c:pt idx="651">
                  <c:v>43.64487665</c:v>
                </c:pt>
                <c:pt idx="652">
                  <c:v>43.6449061</c:v>
                </c:pt>
                <c:pt idx="653">
                  <c:v>43.64493217</c:v>
                </c:pt>
                <c:pt idx="654">
                  <c:v>43.64495167</c:v>
                </c:pt>
                <c:pt idx="655">
                  <c:v>43.64496527</c:v>
                </c:pt>
                <c:pt idx="656">
                  <c:v>43.64497202</c:v>
                </c:pt>
                <c:pt idx="657">
                  <c:v>43.6449685</c:v>
                </c:pt>
                <c:pt idx="658">
                  <c:v>43.64495362</c:v>
                </c:pt>
                <c:pt idx="659">
                  <c:v>43.644929</c:v>
                </c:pt>
                <c:pt idx="660">
                  <c:v>43.64489303</c:v>
                </c:pt>
                <c:pt idx="661">
                  <c:v>43.6448501</c:v>
                </c:pt>
                <c:pt idx="662">
                  <c:v>43.6448012</c:v>
                </c:pt>
                <c:pt idx="663">
                  <c:v>43.644748</c:v>
                </c:pt>
                <c:pt idx="664">
                  <c:v>43.64468947999999</c:v>
                </c:pt>
                <c:pt idx="665">
                  <c:v>43.64462595000001</c:v>
                </c:pt>
                <c:pt idx="666">
                  <c:v>43.64455753</c:v>
                </c:pt>
                <c:pt idx="667">
                  <c:v>43.64448525</c:v>
                </c:pt>
                <c:pt idx="668">
                  <c:v>43.64441075000001</c:v>
                </c:pt>
                <c:pt idx="669">
                  <c:v>43.64433333</c:v>
                </c:pt>
                <c:pt idx="670">
                  <c:v>43.64425352</c:v>
                </c:pt>
                <c:pt idx="671">
                  <c:v>43.6441734</c:v>
                </c:pt>
                <c:pt idx="672">
                  <c:v>43.64409746999999</c:v>
                </c:pt>
                <c:pt idx="673">
                  <c:v>43.64402638</c:v>
                </c:pt>
                <c:pt idx="674">
                  <c:v>43.64396323</c:v>
                </c:pt>
                <c:pt idx="675">
                  <c:v>43.64390913</c:v>
                </c:pt>
                <c:pt idx="676">
                  <c:v>43.64386355</c:v>
                </c:pt>
                <c:pt idx="677">
                  <c:v>43.64382646999999</c:v>
                </c:pt>
                <c:pt idx="678">
                  <c:v>43.64379902</c:v>
                </c:pt>
                <c:pt idx="679">
                  <c:v>43.64377803</c:v>
                </c:pt>
                <c:pt idx="680">
                  <c:v>43.64375922</c:v>
                </c:pt>
                <c:pt idx="681">
                  <c:v>43.64374045</c:v>
                </c:pt>
                <c:pt idx="682">
                  <c:v>43.64372175</c:v>
                </c:pt>
                <c:pt idx="683">
                  <c:v>43.64370175000001</c:v>
                </c:pt>
                <c:pt idx="684">
                  <c:v>43.64367915</c:v>
                </c:pt>
                <c:pt idx="685">
                  <c:v>43.64365432</c:v>
                </c:pt>
                <c:pt idx="686">
                  <c:v>43.6436262</c:v>
                </c:pt>
                <c:pt idx="687">
                  <c:v>43.6435929</c:v>
                </c:pt>
                <c:pt idx="688">
                  <c:v>43.64355233</c:v>
                </c:pt>
                <c:pt idx="689">
                  <c:v>43.64350515</c:v>
                </c:pt>
                <c:pt idx="690">
                  <c:v>43.64345223</c:v>
                </c:pt>
                <c:pt idx="691">
                  <c:v>43.6433987</c:v>
                </c:pt>
                <c:pt idx="692">
                  <c:v>43.643348</c:v>
                </c:pt>
                <c:pt idx="693">
                  <c:v>43.64330385</c:v>
                </c:pt>
                <c:pt idx="694">
                  <c:v>43.64327157</c:v>
                </c:pt>
                <c:pt idx="695">
                  <c:v>43.64324903</c:v>
                </c:pt>
                <c:pt idx="696">
                  <c:v>43.64323045</c:v>
                </c:pt>
                <c:pt idx="697">
                  <c:v>43.64321223</c:v>
                </c:pt>
                <c:pt idx="698">
                  <c:v>43.64319057</c:v>
                </c:pt>
                <c:pt idx="699">
                  <c:v>43.64316362</c:v>
                </c:pt>
                <c:pt idx="700">
                  <c:v>43.64313387</c:v>
                </c:pt>
                <c:pt idx="701">
                  <c:v>43.64310603</c:v>
                </c:pt>
                <c:pt idx="702">
                  <c:v>43.64308127</c:v>
                </c:pt>
                <c:pt idx="703">
                  <c:v>43.64305847</c:v>
                </c:pt>
                <c:pt idx="704">
                  <c:v>43.64303368</c:v>
                </c:pt>
                <c:pt idx="705">
                  <c:v>43.64300622</c:v>
                </c:pt>
                <c:pt idx="706">
                  <c:v>43.64297598</c:v>
                </c:pt>
                <c:pt idx="707">
                  <c:v>43.64294303</c:v>
                </c:pt>
                <c:pt idx="708">
                  <c:v>43.64290833</c:v>
                </c:pt>
                <c:pt idx="709">
                  <c:v>43.6428718</c:v>
                </c:pt>
                <c:pt idx="710">
                  <c:v>43.64283362</c:v>
                </c:pt>
                <c:pt idx="711">
                  <c:v>43.64279308</c:v>
                </c:pt>
                <c:pt idx="712">
                  <c:v>43.64274943</c:v>
                </c:pt>
                <c:pt idx="713">
                  <c:v>43.64270608000001</c:v>
                </c:pt>
                <c:pt idx="714">
                  <c:v>43.64266192</c:v>
                </c:pt>
                <c:pt idx="715">
                  <c:v>43.64261883000001</c:v>
                </c:pt>
                <c:pt idx="716">
                  <c:v>43.64257785</c:v>
                </c:pt>
                <c:pt idx="717">
                  <c:v>43.64253947</c:v>
                </c:pt>
                <c:pt idx="718">
                  <c:v>43.64250275000001</c:v>
                </c:pt>
                <c:pt idx="719">
                  <c:v>43.64246540000001</c:v>
                </c:pt>
                <c:pt idx="720">
                  <c:v>43.64242903</c:v>
                </c:pt>
                <c:pt idx="721">
                  <c:v>43.64239537</c:v>
                </c:pt>
                <c:pt idx="722">
                  <c:v>43.64236227</c:v>
                </c:pt>
                <c:pt idx="723">
                  <c:v>43.64232875000001</c:v>
                </c:pt>
                <c:pt idx="724">
                  <c:v>43.64229543</c:v>
                </c:pt>
                <c:pt idx="725">
                  <c:v>43.64226272</c:v>
                </c:pt>
                <c:pt idx="726">
                  <c:v>43.64223118</c:v>
                </c:pt>
                <c:pt idx="727">
                  <c:v>43.64220548</c:v>
                </c:pt>
                <c:pt idx="728">
                  <c:v>43.64218232</c:v>
                </c:pt>
                <c:pt idx="729">
                  <c:v>43.64216173</c:v>
                </c:pt>
                <c:pt idx="730">
                  <c:v>43.64214227</c:v>
                </c:pt>
                <c:pt idx="731">
                  <c:v>43.64212328</c:v>
                </c:pt>
                <c:pt idx="732">
                  <c:v>43.64210497</c:v>
                </c:pt>
                <c:pt idx="733">
                  <c:v>43.64209087</c:v>
                </c:pt>
                <c:pt idx="734">
                  <c:v>43.6420828</c:v>
                </c:pt>
                <c:pt idx="735">
                  <c:v>43.64207873</c:v>
                </c:pt>
                <c:pt idx="736">
                  <c:v>43.64207397</c:v>
                </c:pt>
                <c:pt idx="737">
                  <c:v>43.64206745</c:v>
                </c:pt>
                <c:pt idx="738">
                  <c:v>43.64206302</c:v>
                </c:pt>
                <c:pt idx="739">
                  <c:v>43.6420615</c:v>
                </c:pt>
                <c:pt idx="740">
                  <c:v>43.642065</c:v>
                </c:pt>
                <c:pt idx="741">
                  <c:v>43.64207593</c:v>
                </c:pt>
                <c:pt idx="742">
                  <c:v>43.64209443</c:v>
                </c:pt>
                <c:pt idx="743">
                  <c:v>43.64211847</c:v>
                </c:pt>
                <c:pt idx="744">
                  <c:v>43.642148</c:v>
                </c:pt>
                <c:pt idx="745">
                  <c:v>43.64218455</c:v>
                </c:pt>
                <c:pt idx="746">
                  <c:v>43.64222515</c:v>
                </c:pt>
                <c:pt idx="747">
                  <c:v>43.64227053</c:v>
                </c:pt>
                <c:pt idx="748">
                  <c:v>43.64231727</c:v>
                </c:pt>
                <c:pt idx="749">
                  <c:v>43.64236903</c:v>
                </c:pt>
                <c:pt idx="750">
                  <c:v>43.6424236</c:v>
                </c:pt>
                <c:pt idx="751">
                  <c:v>43.64248107</c:v>
                </c:pt>
                <c:pt idx="752">
                  <c:v>43.6425457</c:v>
                </c:pt>
                <c:pt idx="753">
                  <c:v>43.64261468</c:v>
                </c:pt>
                <c:pt idx="754">
                  <c:v>43.64268272</c:v>
                </c:pt>
                <c:pt idx="755">
                  <c:v>43.64274858</c:v>
                </c:pt>
                <c:pt idx="756">
                  <c:v>43.64281308</c:v>
                </c:pt>
                <c:pt idx="757">
                  <c:v>43.6428735</c:v>
                </c:pt>
                <c:pt idx="758">
                  <c:v>43.6429262</c:v>
                </c:pt>
                <c:pt idx="759">
                  <c:v>43.64297408</c:v>
                </c:pt>
                <c:pt idx="760">
                  <c:v>43.64301418</c:v>
                </c:pt>
                <c:pt idx="761">
                  <c:v>43.64304472</c:v>
                </c:pt>
                <c:pt idx="762">
                  <c:v>43.64306637</c:v>
                </c:pt>
                <c:pt idx="763">
                  <c:v>43.64308543</c:v>
                </c:pt>
                <c:pt idx="764">
                  <c:v>43.64309892</c:v>
                </c:pt>
                <c:pt idx="765">
                  <c:v>43.64311085000001</c:v>
                </c:pt>
                <c:pt idx="766">
                  <c:v>43.64311842</c:v>
                </c:pt>
                <c:pt idx="767">
                  <c:v>43.64311752</c:v>
                </c:pt>
                <c:pt idx="768">
                  <c:v>43.6431095</c:v>
                </c:pt>
                <c:pt idx="769">
                  <c:v>43.64310242</c:v>
                </c:pt>
                <c:pt idx="770">
                  <c:v>43.64309513</c:v>
                </c:pt>
                <c:pt idx="771">
                  <c:v>43.64308423</c:v>
                </c:pt>
                <c:pt idx="772">
                  <c:v>43.6430765</c:v>
                </c:pt>
                <c:pt idx="773">
                  <c:v>43.64307100000001</c:v>
                </c:pt>
                <c:pt idx="774">
                  <c:v>43.64307040000001</c:v>
                </c:pt>
                <c:pt idx="775">
                  <c:v>43.64307303</c:v>
                </c:pt>
                <c:pt idx="776">
                  <c:v>43.64307933</c:v>
                </c:pt>
                <c:pt idx="777">
                  <c:v>43.64308725999999</c:v>
                </c:pt>
                <c:pt idx="778">
                  <c:v>43.64309556</c:v>
                </c:pt>
                <c:pt idx="779">
                  <c:v>43.6431058</c:v>
                </c:pt>
                <c:pt idx="780">
                  <c:v>43.64311193</c:v>
                </c:pt>
                <c:pt idx="781">
                  <c:v>43.64311647</c:v>
                </c:pt>
                <c:pt idx="782">
                  <c:v>43.64311813</c:v>
                </c:pt>
                <c:pt idx="783">
                  <c:v>43.64311567</c:v>
                </c:pt>
                <c:pt idx="784">
                  <c:v>43.6431146</c:v>
                </c:pt>
                <c:pt idx="785">
                  <c:v>43.6431097</c:v>
                </c:pt>
                <c:pt idx="786">
                  <c:v>43.64310535000001</c:v>
                </c:pt>
                <c:pt idx="787">
                  <c:v>43.64310038</c:v>
                </c:pt>
                <c:pt idx="788">
                  <c:v>43.64309603</c:v>
                </c:pt>
                <c:pt idx="789">
                  <c:v>43.64309123</c:v>
                </c:pt>
                <c:pt idx="790">
                  <c:v>43.64308993</c:v>
                </c:pt>
                <c:pt idx="791">
                  <c:v>43.64308987</c:v>
                </c:pt>
                <c:pt idx="792">
                  <c:v>43.6430907</c:v>
                </c:pt>
                <c:pt idx="793">
                  <c:v>43.64309257</c:v>
                </c:pt>
                <c:pt idx="794">
                  <c:v>43.64309525</c:v>
                </c:pt>
                <c:pt idx="795">
                  <c:v>43.64309883</c:v>
                </c:pt>
                <c:pt idx="796">
                  <c:v>43.6431025</c:v>
                </c:pt>
                <c:pt idx="797">
                  <c:v>43.64310582</c:v>
                </c:pt>
                <c:pt idx="798">
                  <c:v>43.64311217</c:v>
                </c:pt>
                <c:pt idx="799">
                  <c:v>43.64312277</c:v>
                </c:pt>
                <c:pt idx="800">
                  <c:v>43.64313258</c:v>
                </c:pt>
                <c:pt idx="801">
                  <c:v>43.64314205</c:v>
                </c:pt>
                <c:pt idx="802">
                  <c:v>43.64315798</c:v>
                </c:pt>
                <c:pt idx="803">
                  <c:v>43.6431783</c:v>
                </c:pt>
                <c:pt idx="804">
                  <c:v>43.64320662</c:v>
                </c:pt>
                <c:pt idx="805">
                  <c:v>43.64324425</c:v>
                </c:pt>
                <c:pt idx="806">
                  <c:v>43.64328769999999</c:v>
                </c:pt>
                <c:pt idx="807">
                  <c:v>43.64333302</c:v>
                </c:pt>
                <c:pt idx="808">
                  <c:v>43.64338678</c:v>
                </c:pt>
                <c:pt idx="809">
                  <c:v>43.64344647999999</c:v>
                </c:pt>
                <c:pt idx="810">
                  <c:v>43.6435123</c:v>
                </c:pt>
                <c:pt idx="811">
                  <c:v>43.64358313</c:v>
                </c:pt>
                <c:pt idx="812">
                  <c:v>43.6436493</c:v>
                </c:pt>
                <c:pt idx="813">
                  <c:v>43.64371542</c:v>
                </c:pt>
                <c:pt idx="814">
                  <c:v>43.64377887</c:v>
                </c:pt>
                <c:pt idx="815">
                  <c:v>43.64383438</c:v>
                </c:pt>
                <c:pt idx="816">
                  <c:v>43.64388072</c:v>
                </c:pt>
                <c:pt idx="817">
                  <c:v>43.64391908</c:v>
                </c:pt>
                <c:pt idx="818">
                  <c:v>43.64395125</c:v>
                </c:pt>
                <c:pt idx="819">
                  <c:v>43.64397668</c:v>
                </c:pt>
                <c:pt idx="820">
                  <c:v>43.64399782</c:v>
                </c:pt>
                <c:pt idx="821">
                  <c:v>43.64401162</c:v>
                </c:pt>
                <c:pt idx="822">
                  <c:v>43.64401877</c:v>
                </c:pt>
                <c:pt idx="823">
                  <c:v>43.64402273</c:v>
                </c:pt>
                <c:pt idx="824">
                  <c:v>43.64402548</c:v>
                </c:pt>
                <c:pt idx="825">
                  <c:v>43.64402741999999</c:v>
                </c:pt>
                <c:pt idx="826">
                  <c:v>43.64402895000001</c:v>
                </c:pt>
                <c:pt idx="827">
                  <c:v>43.64402888</c:v>
                </c:pt>
                <c:pt idx="828">
                  <c:v>43.64402897</c:v>
                </c:pt>
                <c:pt idx="829">
                  <c:v>43.64403065</c:v>
                </c:pt>
                <c:pt idx="830">
                  <c:v>43.6440309</c:v>
                </c:pt>
                <c:pt idx="831">
                  <c:v>43.64403087</c:v>
                </c:pt>
                <c:pt idx="832">
                  <c:v>43.6440306</c:v>
                </c:pt>
                <c:pt idx="833">
                  <c:v>43.6440303</c:v>
                </c:pt>
                <c:pt idx="834">
                  <c:v>43.64402953</c:v>
                </c:pt>
                <c:pt idx="835">
                  <c:v>43.64402858</c:v>
                </c:pt>
                <c:pt idx="836">
                  <c:v>43.64402744999999</c:v>
                </c:pt>
                <c:pt idx="837">
                  <c:v>43.64402602</c:v>
                </c:pt>
                <c:pt idx="838">
                  <c:v>43.64402532</c:v>
                </c:pt>
                <c:pt idx="839">
                  <c:v>43.64402435</c:v>
                </c:pt>
                <c:pt idx="840">
                  <c:v>43.6440239</c:v>
                </c:pt>
                <c:pt idx="841">
                  <c:v>43.64402356999999</c:v>
                </c:pt>
                <c:pt idx="842">
                  <c:v>43.64402317</c:v>
                </c:pt>
                <c:pt idx="843">
                  <c:v>43.64402322</c:v>
                </c:pt>
                <c:pt idx="844">
                  <c:v>43.64402582</c:v>
                </c:pt>
                <c:pt idx="845">
                  <c:v>43.64403797</c:v>
                </c:pt>
                <c:pt idx="846">
                  <c:v>43.64405512</c:v>
                </c:pt>
                <c:pt idx="847">
                  <c:v>43.64407635000001</c:v>
                </c:pt>
                <c:pt idx="848">
                  <c:v>43.6441071</c:v>
                </c:pt>
                <c:pt idx="849">
                  <c:v>43.64412315000001</c:v>
                </c:pt>
                <c:pt idx="850">
                  <c:v>43.6441399</c:v>
                </c:pt>
                <c:pt idx="851">
                  <c:v>43.64417515</c:v>
                </c:pt>
                <c:pt idx="852">
                  <c:v>43.6442155</c:v>
                </c:pt>
                <c:pt idx="853">
                  <c:v>43.64425025000001</c:v>
                </c:pt>
                <c:pt idx="854">
                  <c:v>43.64428673</c:v>
                </c:pt>
                <c:pt idx="855">
                  <c:v>43.64435147</c:v>
                </c:pt>
                <c:pt idx="856">
                  <c:v>43.6444348</c:v>
                </c:pt>
                <c:pt idx="857">
                  <c:v>43.64452205000001</c:v>
                </c:pt>
                <c:pt idx="858">
                  <c:v>43.64461382</c:v>
                </c:pt>
                <c:pt idx="859">
                  <c:v>43.64470793</c:v>
                </c:pt>
                <c:pt idx="860">
                  <c:v>43.64480372</c:v>
                </c:pt>
                <c:pt idx="861">
                  <c:v>43.64489887</c:v>
                </c:pt>
                <c:pt idx="862">
                  <c:v>43.64495368</c:v>
                </c:pt>
                <c:pt idx="863">
                  <c:v>43.64497715</c:v>
                </c:pt>
                <c:pt idx="864">
                  <c:v>43.64499708</c:v>
                </c:pt>
                <c:pt idx="865">
                  <c:v>43.64501563</c:v>
                </c:pt>
                <c:pt idx="866">
                  <c:v>43.64503135000001</c:v>
                </c:pt>
                <c:pt idx="867">
                  <c:v>43.64504583</c:v>
                </c:pt>
                <c:pt idx="868">
                  <c:v>43.64506028</c:v>
                </c:pt>
                <c:pt idx="869">
                  <c:v>43.64507478</c:v>
                </c:pt>
                <c:pt idx="870">
                  <c:v>43.64508922</c:v>
                </c:pt>
                <c:pt idx="871">
                  <c:v>43.64510372</c:v>
                </c:pt>
                <c:pt idx="872">
                  <c:v>43.64511817</c:v>
                </c:pt>
                <c:pt idx="873">
                  <c:v>43.64513265</c:v>
                </c:pt>
                <c:pt idx="874">
                  <c:v>43.64514712</c:v>
                </c:pt>
                <c:pt idx="875">
                  <c:v>43.64516158</c:v>
                </c:pt>
                <c:pt idx="876">
                  <c:v>43.64517605</c:v>
                </c:pt>
                <c:pt idx="877">
                  <c:v>43.64519053</c:v>
                </c:pt>
                <c:pt idx="878">
                  <c:v>43.64666132</c:v>
                </c:pt>
                <c:pt idx="879">
                  <c:v>43.64847125</c:v>
                </c:pt>
                <c:pt idx="880">
                  <c:v>43.64814842</c:v>
                </c:pt>
                <c:pt idx="881">
                  <c:v>43.64778512</c:v>
                </c:pt>
                <c:pt idx="882">
                  <c:v>43.64761133</c:v>
                </c:pt>
                <c:pt idx="883">
                  <c:v>43.64750565000001</c:v>
                </c:pt>
                <c:pt idx="884">
                  <c:v>43.6475805</c:v>
                </c:pt>
                <c:pt idx="885">
                  <c:v>43.64770237</c:v>
                </c:pt>
                <c:pt idx="886">
                  <c:v>43.64782292</c:v>
                </c:pt>
                <c:pt idx="887">
                  <c:v>43.64793408</c:v>
                </c:pt>
                <c:pt idx="888">
                  <c:v>43.64799645</c:v>
                </c:pt>
                <c:pt idx="889">
                  <c:v>43.64801402</c:v>
                </c:pt>
                <c:pt idx="890">
                  <c:v>43.64805897</c:v>
                </c:pt>
                <c:pt idx="891">
                  <c:v>43.64809545</c:v>
                </c:pt>
                <c:pt idx="892">
                  <c:v>43.64811237</c:v>
                </c:pt>
                <c:pt idx="893">
                  <c:v>43.64813857</c:v>
                </c:pt>
                <c:pt idx="894">
                  <c:v>43.64815645</c:v>
                </c:pt>
                <c:pt idx="895">
                  <c:v>43.64816222</c:v>
                </c:pt>
                <c:pt idx="896">
                  <c:v>43.64616152</c:v>
                </c:pt>
                <c:pt idx="897">
                  <c:v>43.64488636999999</c:v>
                </c:pt>
                <c:pt idx="898">
                  <c:v>43.64441507</c:v>
                </c:pt>
                <c:pt idx="899">
                  <c:v>43.64539083</c:v>
                </c:pt>
              </c:numCache>
            </c:numRef>
          </c:yVal>
          <c:smooth val="0"/>
        </c:ser>
        <c:ser>
          <c:idx val="6"/>
          <c:order val="6"/>
          <c:tx>
            <c:v>02:30:00 - 02:44:59</c:v>
          </c:tx>
          <c:spPr>
            <a:ln w="2540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'CRUISER2015_GPS_2015-07-29_GPRM'!$E$23402:$E$24301</c:f>
              <c:numCache>
                <c:formatCode>General</c:formatCode>
                <c:ptCount val="900"/>
                <c:pt idx="0">
                  <c:v>-79.37640252999996</c:v>
                </c:pt>
                <c:pt idx="1">
                  <c:v>-79.37646327</c:v>
                </c:pt>
                <c:pt idx="2">
                  <c:v>-79.37653386999999</c:v>
                </c:pt>
                <c:pt idx="3">
                  <c:v>-79.37658046999998</c:v>
                </c:pt>
                <c:pt idx="4">
                  <c:v>-79.37663141999997</c:v>
                </c:pt>
                <c:pt idx="5">
                  <c:v>-79.37666572</c:v>
                </c:pt>
                <c:pt idx="6">
                  <c:v>-79.3766947</c:v>
                </c:pt>
                <c:pt idx="7">
                  <c:v>-79.37671016999997</c:v>
                </c:pt>
                <c:pt idx="8">
                  <c:v>-79.37671719999999</c:v>
                </c:pt>
                <c:pt idx="9">
                  <c:v>-79.37672689999997</c:v>
                </c:pt>
                <c:pt idx="10">
                  <c:v>-79.37674932999997</c:v>
                </c:pt>
                <c:pt idx="11">
                  <c:v>-79.37677097999999</c:v>
                </c:pt>
                <c:pt idx="12">
                  <c:v>-79.37678649999997</c:v>
                </c:pt>
                <c:pt idx="13">
                  <c:v>-79.37679199999997</c:v>
                </c:pt>
                <c:pt idx="14">
                  <c:v>-79.37679134999998</c:v>
                </c:pt>
                <c:pt idx="15">
                  <c:v>-79.37679902999999</c:v>
                </c:pt>
                <c:pt idx="16">
                  <c:v>-79.37681365</c:v>
                </c:pt>
                <c:pt idx="17">
                  <c:v>-79.37681779999998</c:v>
                </c:pt>
                <c:pt idx="18">
                  <c:v>-79.37682431999997</c:v>
                </c:pt>
                <c:pt idx="19">
                  <c:v>-79.37683547999997</c:v>
                </c:pt>
                <c:pt idx="20">
                  <c:v>-79.37684998</c:v>
                </c:pt>
                <c:pt idx="21">
                  <c:v>-79.37686198</c:v>
                </c:pt>
                <c:pt idx="22">
                  <c:v>-79.37687461999997</c:v>
                </c:pt>
                <c:pt idx="23">
                  <c:v>-79.37688349999999</c:v>
                </c:pt>
                <c:pt idx="24">
                  <c:v>-79.37689566999998</c:v>
                </c:pt>
                <c:pt idx="25">
                  <c:v>-79.37691345</c:v>
                </c:pt>
                <c:pt idx="26">
                  <c:v>-79.37693787999999</c:v>
                </c:pt>
                <c:pt idx="27">
                  <c:v>-79.37695862999999</c:v>
                </c:pt>
                <c:pt idx="28">
                  <c:v>-79.37698196999999</c:v>
                </c:pt>
                <c:pt idx="29">
                  <c:v>-79.37700292999999</c:v>
                </c:pt>
                <c:pt idx="30">
                  <c:v>-79.37702433</c:v>
                </c:pt>
                <c:pt idx="31">
                  <c:v>-79.37703982999999</c:v>
                </c:pt>
                <c:pt idx="32">
                  <c:v>-79.37705108</c:v>
                </c:pt>
                <c:pt idx="33">
                  <c:v>-79.37705748</c:v>
                </c:pt>
                <c:pt idx="34">
                  <c:v>-79.37707881999995</c:v>
                </c:pt>
                <c:pt idx="35">
                  <c:v>-79.37710246999998</c:v>
                </c:pt>
                <c:pt idx="36">
                  <c:v>-79.3771275</c:v>
                </c:pt>
                <c:pt idx="37">
                  <c:v>-79.37715214999999</c:v>
                </c:pt>
                <c:pt idx="38">
                  <c:v>-79.37717116999997</c:v>
                </c:pt>
                <c:pt idx="39">
                  <c:v>-79.37719552</c:v>
                </c:pt>
                <c:pt idx="40">
                  <c:v>-79.37721284999999</c:v>
                </c:pt>
                <c:pt idx="41">
                  <c:v>-79.37722583</c:v>
                </c:pt>
                <c:pt idx="42">
                  <c:v>-79.37724258</c:v>
                </c:pt>
                <c:pt idx="43">
                  <c:v>-79.37725639999998</c:v>
                </c:pt>
                <c:pt idx="44">
                  <c:v>-79.37727456999998</c:v>
                </c:pt>
                <c:pt idx="45">
                  <c:v>-79.37727719999997</c:v>
                </c:pt>
                <c:pt idx="46">
                  <c:v>-79.377279</c:v>
                </c:pt>
                <c:pt idx="47">
                  <c:v>-79.37728132999999</c:v>
                </c:pt>
                <c:pt idx="48">
                  <c:v>-79.37729122999998</c:v>
                </c:pt>
                <c:pt idx="49">
                  <c:v>-79.37730644999999</c:v>
                </c:pt>
                <c:pt idx="50">
                  <c:v>-79.37731327</c:v>
                </c:pt>
                <c:pt idx="51">
                  <c:v>-79.37733039999999</c:v>
                </c:pt>
                <c:pt idx="52">
                  <c:v>-79.37735131999999</c:v>
                </c:pt>
                <c:pt idx="53">
                  <c:v>-79.37737649999997</c:v>
                </c:pt>
                <c:pt idx="54">
                  <c:v>-79.37740479999998</c:v>
                </c:pt>
                <c:pt idx="55">
                  <c:v>-79.37741239999997</c:v>
                </c:pt>
                <c:pt idx="56">
                  <c:v>-79.37743071999999</c:v>
                </c:pt>
                <c:pt idx="57">
                  <c:v>-79.37745162</c:v>
                </c:pt>
                <c:pt idx="58">
                  <c:v>-79.37745187999997</c:v>
                </c:pt>
                <c:pt idx="59">
                  <c:v>-79.37745584999999</c:v>
                </c:pt>
                <c:pt idx="60">
                  <c:v>-79.37747846999999</c:v>
                </c:pt>
                <c:pt idx="61">
                  <c:v>-79.37750776999998</c:v>
                </c:pt>
                <c:pt idx="62">
                  <c:v>-79.37753965</c:v>
                </c:pt>
                <c:pt idx="63">
                  <c:v>-79.37757471999998</c:v>
                </c:pt>
                <c:pt idx="64">
                  <c:v>-79.37761405</c:v>
                </c:pt>
                <c:pt idx="65">
                  <c:v>-79.3776601</c:v>
                </c:pt>
                <c:pt idx="66">
                  <c:v>-79.37764987</c:v>
                </c:pt>
                <c:pt idx="67">
                  <c:v>-79.37749801999999</c:v>
                </c:pt>
                <c:pt idx="68">
                  <c:v>-79.37733904999999</c:v>
                </c:pt>
                <c:pt idx="69">
                  <c:v>-79.37721465</c:v>
                </c:pt>
                <c:pt idx="70">
                  <c:v>-79.3771442</c:v>
                </c:pt>
                <c:pt idx="71">
                  <c:v>-79.37711272999998</c:v>
                </c:pt>
                <c:pt idx="72">
                  <c:v>-79.37709672999999</c:v>
                </c:pt>
                <c:pt idx="73">
                  <c:v>-79.37709409999998</c:v>
                </c:pt>
                <c:pt idx="74">
                  <c:v>-79.3771126</c:v>
                </c:pt>
                <c:pt idx="75">
                  <c:v>-79.37715488</c:v>
                </c:pt>
                <c:pt idx="76">
                  <c:v>-79.37720905</c:v>
                </c:pt>
                <c:pt idx="77">
                  <c:v>-79.37722612</c:v>
                </c:pt>
                <c:pt idx="78">
                  <c:v>-79.37725453</c:v>
                </c:pt>
                <c:pt idx="79">
                  <c:v>-79.37731886999997</c:v>
                </c:pt>
                <c:pt idx="80">
                  <c:v>-79.37737274999998</c:v>
                </c:pt>
                <c:pt idx="81">
                  <c:v>-79.37741588</c:v>
                </c:pt>
                <c:pt idx="82">
                  <c:v>-79.37747379999999</c:v>
                </c:pt>
                <c:pt idx="83">
                  <c:v>-79.37752881999997</c:v>
                </c:pt>
                <c:pt idx="84">
                  <c:v>-79.37754948</c:v>
                </c:pt>
                <c:pt idx="85">
                  <c:v>-79.37756086999998</c:v>
                </c:pt>
                <c:pt idx="86">
                  <c:v>-79.37756822999998</c:v>
                </c:pt>
                <c:pt idx="87">
                  <c:v>-79.37753177999998</c:v>
                </c:pt>
                <c:pt idx="88">
                  <c:v>-79.37746538</c:v>
                </c:pt>
                <c:pt idx="89">
                  <c:v>-79.37742385</c:v>
                </c:pt>
                <c:pt idx="90">
                  <c:v>-79.37741518</c:v>
                </c:pt>
                <c:pt idx="91">
                  <c:v>-79.37743284999998</c:v>
                </c:pt>
                <c:pt idx="92">
                  <c:v>-79.37744562999998</c:v>
                </c:pt>
                <c:pt idx="93">
                  <c:v>-79.37746008</c:v>
                </c:pt>
                <c:pt idx="94">
                  <c:v>-79.37749698</c:v>
                </c:pt>
                <c:pt idx="95">
                  <c:v>-79.37752577</c:v>
                </c:pt>
                <c:pt idx="96">
                  <c:v>-79.37754749999999</c:v>
                </c:pt>
                <c:pt idx="97">
                  <c:v>-79.37756607</c:v>
                </c:pt>
                <c:pt idx="98">
                  <c:v>-79.37759192</c:v>
                </c:pt>
                <c:pt idx="99">
                  <c:v>-79.3776306</c:v>
                </c:pt>
                <c:pt idx="100">
                  <c:v>-79.37764771999998</c:v>
                </c:pt>
                <c:pt idx="101">
                  <c:v>-79.37763611999999</c:v>
                </c:pt>
                <c:pt idx="102">
                  <c:v>-79.37763819999999</c:v>
                </c:pt>
                <c:pt idx="103">
                  <c:v>-79.37764558</c:v>
                </c:pt>
                <c:pt idx="104">
                  <c:v>-79.37763866999998</c:v>
                </c:pt>
                <c:pt idx="105">
                  <c:v>-79.37759507</c:v>
                </c:pt>
                <c:pt idx="106">
                  <c:v>-79.37751858</c:v>
                </c:pt>
                <c:pt idx="107">
                  <c:v>-79.37743831999995</c:v>
                </c:pt>
                <c:pt idx="108">
                  <c:v>-79.37735927</c:v>
                </c:pt>
                <c:pt idx="109">
                  <c:v>-79.3772764</c:v>
                </c:pt>
                <c:pt idx="110">
                  <c:v>-79.37716842</c:v>
                </c:pt>
                <c:pt idx="111">
                  <c:v>-79.37705767</c:v>
                </c:pt>
                <c:pt idx="112">
                  <c:v>-79.37694089999997</c:v>
                </c:pt>
                <c:pt idx="113">
                  <c:v>-79.37682164999998</c:v>
                </c:pt>
                <c:pt idx="114">
                  <c:v>-79.37670636999997</c:v>
                </c:pt>
                <c:pt idx="115">
                  <c:v>-79.37656278</c:v>
                </c:pt>
                <c:pt idx="116">
                  <c:v>-79.37640652999997</c:v>
                </c:pt>
                <c:pt idx="117">
                  <c:v>-79.3762652</c:v>
                </c:pt>
                <c:pt idx="118">
                  <c:v>-79.37613236999996</c:v>
                </c:pt>
                <c:pt idx="119">
                  <c:v>-79.37599871999997</c:v>
                </c:pt>
                <c:pt idx="120">
                  <c:v>-79.37586207999999</c:v>
                </c:pt>
                <c:pt idx="121">
                  <c:v>-79.37571871999995</c:v>
                </c:pt>
                <c:pt idx="122">
                  <c:v>-79.37557322999999</c:v>
                </c:pt>
                <c:pt idx="123">
                  <c:v>-79.37542261999997</c:v>
                </c:pt>
                <c:pt idx="124">
                  <c:v>-79.37526822999999</c:v>
                </c:pt>
                <c:pt idx="125">
                  <c:v>-79.37509794999997</c:v>
                </c:pt>
                <c:pt idx="126">
                  <c:v>-79.37492451999998</c:v>
                </c:pt>
                <c:pt idx="127">
                  <c:v>-79.37475342</c:v>
                </c:pt>
                <c:pt idx="128">
                  <c:v>-79.37458042999998</c:v>
                </c:pt>
                <c:pt idx="129">
                  <c:v>-79.37438837999997</c:v>
                </c:pt>
                <c:pt idx="130">
                  <c:v>-79.37421048</c:v>
                </c:pt>
                <c:pt idx="131">
                  <c:v>-79.37404084999999</c:v>
                </c:pt>
                <c:pt idx="132">
                  <c:v>-79.37388676999998</c:v>
                </c:pt>
                <c:pt idx="133">
                  <c:v>-79.37374067999997</c:v>
                </c:pt>
                <c:pt idx="134">
                  <c:v>-79.37360054999999</c:v>
                </c:pt>
                <c:pt idx="135">
                  <c:v>-79.37346545</c:v>
                </c:pt>
                <c:pt idx="136">
                  <c:v>-79.37333309999997</c:v>
                </c:pt>
                <c:pt idx="137">
                  <c:v>-79.37318286999997</c:v>
                </c:pt>
                <c:pt idx="138">
                  <c:v>-79.37302731999999</c:v>
                </c:pt>
                <c:pt idx="139">
                  <c:v>-79.37290022999998</c:v>
                </c:pt>
                <c:pt idx="140">
                  <c:v>-79.37278247999997</c:v>
                </c:pt>
                <c:pt idx="141">
                  <c:v>-79.37266106999999</c:v>
                </c:pt>
                <c:pt idx="142">
                  <c:v>-79.37250444999998</c:v>
                </c:pt>
                <c:pt idx="143">
                  <c:v>-79.37235831999998</c:v>
                </c:pt>
                <c:pt idx="144">
                  <c:v>-79.37224207999999</c:v>
                </c:pt>
                <c:pt idx="145">
                  <c:v>-79.37213261999999</c:v>
                </c:pt>
                <c:pt idx="146">
                  <c:v>-79.37202211999995</c:v>
                </c:pt>
                <c:pt idx="147">
                  <c:v>-79.37192679999998</c:v>
                </c:pt>
                <c:pt idx="148">
                  <c:v>-79.37184654999999</c:v>
                </c:pt>
                <c:pt idx="149">
                  <c:v>-79.37176624999998</c:v>
                </c:pt>
                <c:pt idx="150">
                  <c:v>-79.37164774999998</c:v>
                </c:pt>
                <c:pt idx="151">
                  <c:v>-79.37152102</c:v>
                </c:pt>
                <c:pt idx="152">
                  <c:v>-79.37139117999999</c:v>
                </c:pt>
                <c:pt idx="153">
                  <c:v>-79.37125795</c:v>
                </c:pt>
                <c:pt idx="154">
                  <c:v>-79.37113397999998</c:v>
                </c:pt>
                <c:pt idx="155">
                  <c:v>-79.37102387</c:v>
                </c:pt>
                <c:pt idx="156">
                  <c:v>-79.37091098</c:v>
                </c:pt>
                <c:pt idx="157">
                  <c:v>-79.37080052999997</c:v>
                </c:pt>
                <c:pt idx="158">
                  <c:v>-79.37069122999999</c:v>
                </c:pt>
                <c:pt idx="159">
                  <c:v>-79.37058059999997</c:v>
                </c:pt>
                <c:pt idx="160">
                  <c:v>-79.37046567</c:v>
                </c:pt>
                <c:pt idx="161">
                  <c:v>-79.37034316999998</c:v>
                </c:pt>
                <c:pt idx="162">
                  <c:v>-79.37021202999999</c:v>
                </c:pt>
                <c:pt idx="163">
                  <c:v>-79.37007006999997</c:v>
                </c:pt>
                <c:pt idx="164">
                  <c:v>-79.36992222</c:v>
                </c:pt>
                <c:pt idx="165">
                  <c:v>-79.36977442999999</c:v>
                </c:pt>
                <c:pt idx="166">
                  <c:v>-79.36962605</c:v>
                </c:pt>
                <c:pt idx="167">
                  <c:v>-79.36947447</c:v>
                </c:pt>
                <c:pt idx="168">
                  <c:v>-79.3693245</c:v>
                </c:pt>
                <c:pt idx="169">
                  <c:v>-79.36918427</c:v>
                </c:pt>
                <c:pt idx="170">
                  <c:v>-79.36906123</c:v>
                </c:pt>
                <c:pt idx="171">
                  <c:v>-79.36895728</c:v>
                </c:pt>
                <c:pt idx="172">
                  <c:v>-79.36886534999998</c:v>
                </c:pt>
                <c:pt idx="173">
                  <c:v>-79.36878324999999</c:v>
                </c:pt>
                <c:pt idx="174">
                  <c:v>-79.36870761999997</c:v>
                </c:pt>
                <c:pt idx="175">
                  <c:v>-79.36863887999999</c:v>
                </c:pt>
                <c:pt idx="176">
                  <c:v>-79.36857814999998</c:v>
                </c:pt>
                <c:pt idx="177">
                  <c:v>-79.36852107</c:v>
                </c:pt>
                <c:pt idx="178">
                  <c:v>-79.3684697</c:v>
                </c:pt>
                <c:pt idx="179">
                  <c:v>-79.36843404999999</c:v>
                </c:pt>
                <c:pt idx="180">
                  <c:v>-79.36842065</c:v>
                </c:pt>
                <c:pt idx="181">
                  <c:v>-79.36842244999998</c:v>
                </c:pt>
                <c:pt idx="182">
                  <c:v>-79.36843217999997</c:v>
                </c:pt>
                <c:pt idx="183">
                  <c:v>-79.3684602</c:v>
                </c:pt>
                <c:pt idx="184">
                  <c:v>-79.36849929999998</c:v>
                </c:pt>
                <c:pt idx="185">
                  <c:v>-79.36853737999999</c:v>
                </c:pt>
                <c:pt idx="186">
                  <c:v>-79.36857517999996</c:v>
                </c:pt>
                <c:pt idx="187">
                  <c:v>-79.36861468</c:v>
                </c:pt>
                <c:pt idx="188">
                  <c:v>-79.36865433</c:v>
                </c:pt>
                <c:pt idx="189">
                  <c:v>-79.36869147999998</c:v>
                </c:pt>
                <c:pt idx="190">
                  <c:v>-79.36873334999999</c:v>
                </c:pt>
                <c:pt idx="191">
                  <c:v>-79.36878331999999</c:v>
                </c:pt>
                <c:pt idx="192">
                  <c:v>-79.36884402999999</c:v>
                </c:pt>
                <c:pt idx="193">
                  <c:v>-79.36888548</c:v>
                </c:pt>
                <c:pt idx="194">
                  <c:v>-79.36891353</c:v>
                </c:pt>
                <c:pt idx="195">
                  <c:v>-79.36892227</c:v>
                </c:pt>
                <c:pt idx="196">
                  <c:v>-79.36892358</c:v>
                </c:pt>
                <c:pt idx="197">
                  <c:v>-79.36893202999997</c:v>
                </c:pt>
                <c:pt idx="198">
                  <c:v>-79.36894131999999</c:v>
                </c:pt>
                <c:pt idx="199">
                  <c:v>-79.36894889999999</c:v>
                </c:pt>
                <c:pt idx="200">
                  <c:v>-79.36895678</c:v>
                </c:pt>
                <c:pt idx="201">
                  <c:v>-79.36896802999999</c:v>
                </c:pt>
                <c:pt idx="202">
                  <c:v>-79.36897969999998</c:v>
                </c:pt>
                <c:pt idx="203">
                  <c:v>-79.36898486999999</c:v>
                </c:pt>
                <c:pt idx="204">
                  <c:v>-79.36899189999997</c:v>
                </c:pt>
                <c:pt idx="205">
                  <c:v>-79.36900862999998</c:v>
                </c:pt>
                <c:pt idx="206">
                  <c:v>-79.36903977</c:v>
                </c:pt>
                <c:pt idx="207">
                  <c:v>-79.36906802999998</c:v>
                </c:pt>
                <c:pt idx="208">
                  <c:v>-79.36908008</c:v>
                </c:pt>
                <c:pt idx="209">
                  <c:v>-79.36909507999998</c:v>
                </c:pt>
                <c:pt idx="210">
                  <c:v>-79.36911008</c:v>
                </c:pt>
                <c:pt idx="211">
                  <c:v>-79.369123</c:v>
                </c:pt>
                <c:pt idx="212">
                  <c:v>-79.36914582999998</c:v>
                </c:pt>
                <c:pt idx="213">
                  <c:v>-79.36916257999998</c:v>
                </c:pt>
                <c:pt idx="214">
                  <c:v>-79.36917092</c:v>
                </c:pt>
                <c:pt idx="215">
                  <c:v>-79.36917549999998</c:v>
                </c:pt>
                <c:pt idx="216">
                  <c:v>-79.36917493</c:v>
                </c:pt>
                <c:pt idx="217">
                  <c:v>-79.3691744</c:v>
                </c:pt>
                <c:pt idx="218">
                  <c:v>-79.36918943</c:v>
                </c:pt>
                <c:pt idx="219">
                  <c:v>-79.36919987999998</c:v>
                </c:pt>
                <c:pt idx="220">
                  <c:v>-79.36920121999998</c:v>
                </c:pt>
                <c:pt idx="221">
                  <c:v>-79.36919958</c:v>
                </c:pt>
                <c:pt idx="222">
                  <c:v>-79.36920191999998</c:v>
                </c:pt>
                <c:pt idx="223">
                  <c:v>-79.36920958</c:v>
                </c:pt>
                <c:pt idx="224">
                  <c:v>-79.36919109999998</c:v>
                </c:pt>
                <c:pt idx="225">
                  <c:v>-79.36918127</c:v>
                </c:pt>
                <c:pt idx="226">
                  <c:v>-79.36920777</c:v>
                </c:pt>
                <c:pt idx="227">
                  <c:v>-79.3692634</c:v>
                </c:pt>
                <c:pt idx="228">
                  <c:v>-79.36931881999999</c:v>
                </c:pt>
                <c:pt idx="229">
                  <c:v>-79.36937629999998</c:v>
                </c:pt>
                <c:pt idx="230">
                  <c:v>-79.36943151999999</c:v>
                </c:pt>
                <c:pt idx="231">
                  <c:v>-79.36950111999997</c:v>
                </c:pt>
                <c:pt idx="232">
                  <c:v>-79.36957757999998</c:v>
                </c:pt>
                <c:pt idx="233">
                  <c:v>-79.3696651</c:v>
                </c:pt>
                <c:pt idx="234">
                  <c:v>-79.36976355</c:v>
                </c:pt>
                <c:pt idx="235">
                  <c:v>-79.36986597</c:v>
                </c:pt>
                <c:pt idx="236">
                  <c:v>-79.36996809999998</c:v>
                </c:pt>
                <c:pt idx="237">
                  <c:v>-79.37004094999999</c:v>
                </c:pt>
                <c:pt idx="238">
                  <c:v>-79.37007902999999</c:v>
                </c:pt>
                <c:pt idx="239">
                  <c:v>-79.37011179999999</c:v>
                </c:pt>
                <c:pt idx="240">
                  <c:v>-79.37014744999999</c:v>
                </c:pt>
                <c:pt idx="241">
                  <c:v>-79.37015829999999</c:v>
                </c:pt>
                <c:pt idx="242">
                  <c:v>-79.37013861999999</c:v>
                </c:pt>
                <c:pt idx="243">
                  <c:v>-79.37011672999999</c:v>
                </c:pt>
                <c:pt idx="244">
                  <c:v>-79.37011214999997</c:v>
                </c:pt>
                <c:pt idx="245">
                  <c:v>-79.37011081999997</c:v>
                </c:pt>
                <c:pt idx="246">
                  <c:v>-79.37011303</c:v>
                </c:pt>
                <c:pt idx="247">
                  <c:v>-79.37015114999998</c:v>
                </c:pt>
                <c:pt idx="248">
                  <c:v>-79.37018732999996</c:v>
                </c:pt>
                <c:pt idx="249">
                  <c:v>-79.37022114999999</c:v>
                </c:pt>
                <c:pt idx="250">
                  <c:v>-79.37025398</c:v>
                </c:pt>
                <c:pt idx="251">
                  <c:v>-79.37028046999998</c:v>
                </c:pt>
                <c:pt idx="252">
                  <c:v>-79.37029896999998</c:v>
                </c:pt>
                <c:pt idx="253">
                  <c:v>-79.37031736999997</c:v>
                </c:pt>
                <c:pt idx="254">
                  <c:v>-79.37034199999997</c:v>
                </c:pt>
                <c:pt idx="255">
                  <c:v>-79.37035222999997</c:v>
                </c:pt>
                <c:pt idx="256">
                  <c:v>-79.37034232999997</c:v>
                </c:pt>
                <c:pt idx="257">
                  <c:v>-79.37033249999998</c:v>
                </c:pt>
                <c:pt idx="258">
                  <c:v>-79.37031559999998</c:v>
                </c:pt>
                <c:pt idx="259">
                  <c:v>-79.3702992</c:v>
                </c:pt>
                <c:pt idx="260">
                  <c:v>-79.3702894</c:v>
                </c:pt>
                <c:pt idx="261">
                  <c:v>-79.37028497</c:v>
                </c:pt>
                <c:pt idx="262">
                  <c:v>-79.37023709999997</c:v>
                </c:pt>
                <c:pt idx="263">
                  <c:v>-79.37018696999999</c:v>
                </c:pt>
                <c:pt idx="264">
                  <c:v>-79.37013282999997</c:v>
                </c:pt>
                <c:pt idx="265">
                  <c:v>-79.37006452</c:v>
                </c:pt>
                <c:pt idx="266">
                  <c:v>-79.36998652999999</c:v>
                </c:pt>
                <c:pt idx="267">
                  <c:v>-79.36990465</c:v>
                </c:pt>
                <c:pt idx="268">
                  <c:v>-79.36982355</c:v>
                </c:pt>
                <c:pt idx="269">
                  <c:v>-79.36973736999997</c:v>
                </c:pt>
                <c:pt idx="270">
                  <c:v>-79.36964931999998</c:v>
                </c:pt>
                <c:pt idx="271">
                  <c:v>-79.36955736999998</c:v>
                </c:pt>
                <c:pt idx="272">
                  <c:v>-79.36945798</c:v>
                </c:pt>
                <c:pt idx="273">
                  <c:v>-79.36935036999999</c:v>
                </c:pt>
                <c:pt idx="274">
                  <c:v>-79.36923523</c:v>
                </c:pt>
                <c:pt idx="275">
                  <c:v>-79.36911305</c:v>
                </c:pt>
                <c:pt idx="276">
                  <c:v>-79.36898859999997</c:v>
                </c:pt>
                <c:pt idx="277">
                  <c:v>-79.3688633</c:v>
                </c:pt>
                <c:pt idx="278">
                  <c:v>-79.36873421999996</c:v>
                </c:pt>
                <c:pt idx="279">
                  <c:v>-79.36860547</c:v>
                </c:pt>
                <c:pt idx="280">
                  <c:v>-79.36847726999999</c:v>
                </c:pt>
                <c:pt idx="281">
                  <c:v>-79.36835191999997</c:v>
                </c:pt>
                <c:pt idx="282">
                  <c:v>-79.36822577</c:v>
                </c:pt>
                <c:pt idx="283">
                  <c:v>-79.36809781999999</c:v>
                </c:pt>
                <c:pt idx="284">
                  <c:v>-79.36796987</c:v>
                </c:pt>
                <c:pt idx="285">
                  <c:v>-79.36784602</c:v>
                </c:pt>
                <c:pt idx="286">
                  <c:v>-79.36773029999999</c:v>
                </c:pt>
                <c:pt idx="287">
                  <c:v>-79.36762532</c:v>
                </c:pt>
                <c:pt idx="288">
                  <c:v>-79.36753177999998</c:v>
                </c:pt>
                <c:pt idx="289">
                  <c:v>-79.36744977</c:v>
                </c:pt>
                <c:pt idx="290">
                  <c:v>-79.36737397999998</c:v>
                </c:pt>
                <c:pt idx="291">
                  <c:v>-79.36730147</c:v>
                </c:pt>
                <c:pt idx="292">
                  <c:v>-79.36722723</c:v>
                </c:pt>
                <c:pt idx="293">
                  <c:v>-79.36715033</c:v>
                </c:pt>
                <c:pt idx="294">
                  <c:v>-79.3670698</c:v>
                </c:pt>
                <c:pt idx="295">
                  <c:v>-79.36699122999998</c:v>
                </c:pt>
                <c:pt idx="296">
                  <c:v>-79.36691691999998</c:v>
                </c:pt>
                <c:pt idx="297">
                  <c:v>-79.36684249999999</c:v>
                </c:pt>
                <c:pt idx="298">
                  <c:v>-79.36676251999997</c:v>
                </c:pt>
                <c:pt idx="299">
                  <c:v>-79.36667879999999</c:v>
                </c:pt>
                <c:pt idx="300">
                  <c:v>-79.36659414999998</c:v>
                </c:pt>
                <c:pt idx="301">
                  <c:v>-79.36650714999999</c:v>
                </c:pt>
                <c:pt idx="302">
                  <c:v>-79.36642173</c:v>
                </c:pt>
                <c:pt idx="303">
                  <c:v>-79.36633706999999</c:v>
                </c:pt>
                <c:pt idx="304">
                  <c:v>-79.36624884999999</c:v>
                </c:pt>
                <c:pt idx="305">
                  <c:v>-79.36615647</c:v>
                </c:pt>
                <c:pt idx="306">
                  <c:v>-79.36606258</c:v>
                </c:pt>
                <c:pt idx="307">
                  <c:v>-79.36596767999998</c:v>
                </c:pt>
                <c:pt idx="308">
                  <c:v>-79.36587586999997</c:v>
                </c:pt>
                <c:pt idx="309">
                  <c:v>-79.36578861999999</c:v>
                </c:pt>
                <c:pt idx="310">
                  <c:v>-79.36570446999998</c:v>
                </c:pt>
                <c:pt idx="311">
                  <c:v>-79.36563171999997</c:v>
                </c:pt>
                <c:pt idx="312">
                  <c:v>-79.36556985</c:v>
                </c:pt>
                <c:pt idx="313">
                  <c:v>-79.36551265</c:v>
                </c:pt>
                <c:pt idx="314">
                  <c:v>-79.36545517999998</c:v>
                </c:pt>
                <c:pt idx="315">
                  <c:v>-79.36539374999998</c:v>
                </c:pt>
                <c:pt idx="316">
                  <c:v>-79.36534717999999</c:v>
                </c:pt>
                <c:pt idx="317">
                  <c:v>-79.36530641999997</c:v>
                </c:pt>
                <c:pt idx="318">
                  <c:v>-79.3652682</c:v>
                </c:pt>
                <c:pt idx="319">
                  <c:v>-79.36523819999996</c:v>
                </c:pt>
                <c:pt idx="320">
                  <c:v>-79.36521207</c:v>
                </c:pt>
                <c:pt idx="321">
                  <c:v>-79.36518789999997</c:v>
                </c:pt>
                <c:pt idx="322">
                  <c:v>-79.36517031999999</c:v>
                </c:pt>
                <c:pt idx="323">
                  <c:v>-79.36515832999999</c:v>
                </c:pt>
                <c:pt idx="324">
                  <c:v>-79.36514545</c:v>
                </c:pt>
                <c:pt idx="325">
                  <c:v>-79.36512882999999</c:v>
                </c:pt>
                <c:pt idx="326">
                  <c:v>-79.36510997</c:v>
                </c:pt>
                <c:pt idx="327">
                  <c:v>-79.36508901999998</c:v>
                </c:pt>
                <c:pt idx="328">
                  <c:v>-79.36506846999998</c:v>
                </c:pt>
                <c:pt idx="329">
                  <c:v>-79.36504152999998</c:v>
                </c:pt>
                <c:pt idx="330">
                  <c:v>-79.36501197</c:v>
                </c:pt>
                <c:pt idx="331">
                  <c:v>-79.36498545</c:v>
                </c:pt>
                <c:pt idx="332">
                  <c:v>-79.36496135</c:v>
                </c:pt>
                <c:pt idx="333">
                  <c:v>-79.36494097</c:v>
                </c:pt>
                <c:pt idx="334">
                  <c:v>-79.36492285</c:v>
                </c:pt>
                <c:pt idx="335">
                  <c:v>-79.36490445</c:v>
                </c:pt>
                <c:pt idx="336">
                  <c:v>-79.36488567</c:v>
                </c:pt>
                <c:pt idx="337">
                  <c:v>-79.364865</c:v>
                </c:pt>
                <c:pt idx="338">
                  <c:v>-79.36484567</c:v>
                </c:pt>
                <c:pt idx="339">
                  <c:v>-79.36482323</c:v>
                </c:pt>
                <c:pt idx="340">
                  <c:v>-79.36479874999999</c:v>
                </c:pt>
                <c:pt idx="341">
                  <c:v>-79.36477368</c:v>
                </c:pt>
                <c:pt idx="342">
                  <c:v>-79.36474886999999</c:v>
                </c:pt>
                <c:pt idx="343">
                  <c:v>-79.36472353</c:v>
                </c:pt>
                <c:pt idx="344">
                  <c:v>-79.36469913</c:v>
                </c:pt>
                <c:pt idx="345">
                  <c:v>-79.36467234999999</c:v>
                </c:pt>
                <c:pt idx="346">
                  <c:v>-79.36464405</c:v>
                </c:pt>
                <c:pt idx="347">
                  <c:v>-79.36461717</c:v>
                </c:pt>
                <c:pt idx="348">
                  <c:v>-79.3645936</c:v>
                </c:pt>
                <c:pt idx="349">
                  <c:v>-79.36457114999999</c:v>
                </c:pt>
                <c:pt idx="350">
                  <c:v>-79.3645501</c:v>
                </c:pt>
                <c:pt idx="351">
                  <c:v>-79.36453478</c:v>
                </c:pt>
                <c:pt idx="352">
                  <c:v>-79.36452773</c:v>
                </c:pt>
                <c:pt idx="353">
                  <c:v>-79.36453061999998</c:v>
                </c:pt>
                <c:pt idx="354">
                  <c:v>-79.36454323</c:v>
                </c:pt>
                <c:pt idx="355">
                  <c:v>-79.36456757</c:v>
                </c:pt>
                <c:pt idx="356">
                  <c:v>-79.36460173</c:v>
                </c:pt>
                <c:pt idx="357">
                  <c:v>-79.3646444</c:v>
                </c:pt>
                <c:pt idx="358">
                  <c:v>-79.36469507</c:v>
                </c:pt>
                <c:pt idx="359">
                  <c:v>-79.36475297</c:v>
                </c:pt>
                <c:pt idx="360">
                  <c:v>-79.36481703</c:v>
                </c:pt>
                <c:pt idx="361">
                  <c:v>-79.36489055</c:v>
                </c:pt>
                <c:pt idx="362">
                  <c:v>-79.36497242</c:v>
                </c:pt>
                <c:pt idx="363">
                  <c:v>-79.36506463</c:v>
                </c:pt>
                <c:pt idx="364">
                  <c:v>-79.36516535</c:v>
                </c:pt>
                <c:pt idx="365">
                  <c:v>-79.36527355</c:v>
                </c:pt>
                <c:pt idx="366">
                  <c:v>-79.36538811999998</c:v>
                </c:pt>
                <c:pt idx="367">
                  <c:v>-79.36550973</c:v>
                </c:pt>
                <c:pt idx="368">
                  <c:v>-79.36563877999998</c:v>
                </c:pt>
                <c:pt idx="369">
                  <c:v>-79.36577494999999</c:v>
                </c:pt>
                <c:pt idx="370">
                  <c:v>-79.36591561999998</c:v>
                </c:pt>
                <c:pt idx="371">
                  <c:v>-79.36605762</c:v>
                </c:pt>
                <c:pt idx="372">
                  <c:v>-79.36620037</c:v>
                </c:pt>
                <c:pt idx="373">
                  <c:v>-79.36634307</c:v>
                </c:pt>
                <c:pt idx="374">
                  <c:v>-79.36648343</c:v>
                </c:pt>
                <c:pt idx="375">
                  <c:v>-79.36661893</c:v>
                </c:pt>
                <c:pt idx="376">
                  <c:v>-79.36674748</c:v>
                </c:pt>
                <c:pt idx="377">
                  <c:v>-79.36686824999998</c:v>
                </c:pt>
                <c:pt idx="378">
                  <c:v>-79.36698662</c:v>
                </c:pt>
                <c:pt idx="379">
                  <c:v>-79.3671008</c:v>
                </c:pt>
                <c:pt idx="380">
                  <c:v>-79.36720871999998</c:v>
                </c:pt>
                <c:pt idx="381">
                  <c:v>-79.36731202</c:v>
                </c:pt>
                <c:pt idx="382">
                  <c:v>-79.36741478</c:v>
                </c:pt>
                <c:pt idx="383">
                  <c:v>-79.36752787</c:v>
                </c:pt>
                <c:pt idx="384">
                  <c:v>-79.3676428</c:v>
                </c:pt>
                <c:pt idx="385">
                  <c:v>-79.36775116999999</c:v>
                </c:pt>
                <c:pt idx="386">
                  <c:v>-79.36786043</c:v>
                </c:pt>
                <c:pt idx="387">
                  <c:v>-79.36797314999998</c:v>
                </c:pt>
                <c:pt idx="388">
                  <c:v>-79.36808644999999</c:v>
                </c:pt>
                <c:pt idx="389">
                  <c:v>-79.36819878</c:v>
                </c:pt>
                <c:pt idx="390">
                  <c:v>-79.36831212999998</c:v>
                </c:pt>
                <c:pt idx="391">
                  <c:v>-79.36842675</c:v>
                </c:pt>
                <c:pt idx="392">
                  <c:v>-79.36854071999998</c:v>
                </c:pt>
                <c:pt idx="393">
                  <c:v>-79.36865125</c:v>
                </c:pt>
                <c:pt idx="394">
                  <c:v>-79.36875324999998</c:v>
                </c:pt>
                <c:pt idx="395">
                  <c:v>-79.36883704999997</c:v>
                </c:pt>
                <c:pt idx="396">
                  <c:v>-79.36890711999999</c:v>
                </c:pt>
                <c:pt idx="397">
                  <c:v>-79.3689646</c:v>
                </c:pt>
                <c:pt idx="398">
                  <c:v>-79.36900896999998</c:v>
                </c:pt>
                <c:pt idx="399">
                  <c:v>-79.36904148</c:v>
                </c:pt>
                <c:pt idx="400">
                  <c:v>-79.36906493</c:v>
                </c:pt>
                <c:pt idx="401">
                  <c:v>-79.36908144999998</c:v>
                </c:pt>
                <c:pt idx="402">
                  <c:v>-79.36909445</c:v>
                </c:pt>
                <c:pt idx="403">
                  <c:v>-79.36910274999998</c:v>
                </c:pt>
                <c:pt idx="404">
                  <c:v>-79.36910597</c:v>
                </c:pt>
                <c:pt idx="405">
                  <c:v>-79.3691058</c:v>
                </c:pt>
                <c:pt idx="406">
                  <c:v>-79.36910109999998</c:v>
                </c:pt>
                <c:pt idx="407">
                  <c:v>-79.36909728</c:v>
                </c:pt>
                <c:pt idx="408">
                  <c:v>-79.36909186999999</c:v>
                </c:pt>
                <c:pt idx="409">
                  <c:v>-79.36908732999998</c:v>
                </c:pt>
                <c:pt idx="410">
                  <c:v>-79.36908409999998</c:v>
                </c:pt>
                <c:pt idx="411">
                  <c:v>-79.36908181999999</c:v>
                </c:pt>
                <c:pt idx="412">
                  <c:v>-79.36908009999999</c:v>
                </c:pt>
                <c:pt idx="413">
                  <c:v>-79.36907902999998</c:v>
                </c:pt>
                <c:pt idx="414">
                  <c:v>-79.36907882999998</c:v>
                </c:pt>
                <c:pt idx="415">
                  <c:v>-79.36907891999999</c:v>
                </c:pt>
                <c:pt idx="416">
                  <c:v>-79.36907899999998</c:v>
                </c:pt>
                <c:pt idx="417">
                  <c:v>-79.36907866999998</c:v>
                </c:pt>
                <c:pt idx="418">
                  <c:v>-79.36907791999997</c:v>
                </c:pt>
                <c:pt idx="419">
                  <c:v>-79.36907724999999</c:v>
                </c:pt>
                <c:pt idx="420">
                  <c:v>-79.3690766</c:v>
                </c:pt>
                <c:pt idx="421">
                  <c:v>-79.36907622999999</c:v>
                </c:pt>
                <c:pt idx="422">
                  <c:v>-79.36907582999999</c:v>
                </c:pt>
                <c:pt idx="423">
                  <c:v>-79.36907516999999</c:v>
                </c:pt>
                <c:pt idx="424">
                  <c:v>-79.36907424999998</c:v>
                </c:pt>
                <c:pt idx="425">
                  <c:v>-79.36907325</c:v>
                </c:pt>
                <c:pt idx="426">
                  <c:v>-79.36907166999998</c:v>
                </c:pt>
                <c:pt idx="427">
                  <c:v>-79.3690677</c:v>
                </c:pt>
                <c:pt idx="428">
                  <c:v>-79.36906832999999</c:v>
                </c:pt>
                <c:pt idx="429">
                  <c:v>-79.36907614999998</c:v>
                </c:pt>
                <c:pt idx="430">
                  <c:v>-79.36908577</c:v>
                </c:pt>
                <c:pt idx="431">
                  <c:v>-79.3690993</c:v>
                </c:pt>
                <c:pt idx="432">
                  <c:v>-79.36911368</c:v>
                </c:pt>
                <c:pt idx="433">
                  <c:v>-79.36913953</c:v>
                </c:pt>
                <c:pt idx="434">
                  <c:v>-79.36918665</c:v>
                </c:pt>
                <c:pt idx="435">
                  <c:v>-79.3692467</c:v>
                </c:pt>
                <c:pt idx="436">
                  <c:v>-79.36931158</c:v>
                </c:pt>
                <c:pt idx="437">
                  <c:v>-79.36937787999999</c:v>
                </c:pt>
                <c:pt idx="438">
                  <c:v>-79.36944898</c:v>
                </c:pt>
                <c:pt idx="439">
                  <c:v>-79.36952762</c:v>
                </c:pt>
                <c:pt idx="440">
                  <c:v>-79.36961085</c:v>
                </c:pt>
                <c:pt idx="441">
                  <c:v>-79.36969963</c:v>
                </c:pt>
                <c:pt idx="442">
                  <c:v>-79.36979684999999</c:v>
                </c:pt>
                <c:pt idx="443">
                  <c:v>-79.36990284999999</c:v>
                </c:pt>
                <c:pt idx="444">
                  <c:v>-79.37001406999998</c:v>
                </c:pt>
                <c:pt idx="445">
                  <c:v>-79.37012917</c:v>
                </c:pt>
                <c:pt idx="446">
                  <c:v>-79.37025152999999</c:v>
                </c:pt>
                <c:pt idx="447">
                  <c:v>-79.37037956999997</c:v>
                </c:pt>
                <c:pt idx="448">
                  <c:v>-79.37051022999998</c:v>
                </c:pt>
                <c:pt idx="449">
                  <c:v>-79.37064486999999</c:v>
                </c:pt>
                <c:pt idx="450">
                  <c:v>-79.37078294999998</c:v>
                </c:pt>
                <c:pt idx="451">
                  <c:v>-79.3709226</c:v>
                </c:pt>
                <c:pt idx="452">
                  <c:v>-79.37106249999998</c:v>
                </c:pt>
                <c:pt idx="453">
                  <c:v>-79.37119794999998</c:v>
                </c:pt>
                <c:pt idx="454">
                  <c:v>-79.37131975</c:v>
                </c:pt>
                <c:pt idx="455">
                  <c:v>-79.37142697999998</c:v>
                </c:pt>
                <c:pt idx="456">
                  <c:v>-79.37151943</c:v>
                </c:pt>
                <c:pt idx="457">
                  <c:v>-79.37159709999999</c:v>
                </c:pt>
                <c:pt idx="458">
                  <c:v>-79.3716613</c:v>
                </c:pt>
                <c:pt idx="459">
                  <c:v>-79.37171786999998</c:v>
                </c:pt>
                <c:pt idx="460">
                  <c:v>-79.37177024999997</c:v>
                </c:pt>
                <c:pt idx="461">
                  <c:v>-79.37181826999999</c:v>
                </c:pt>
                <c:pt idx="462">
                  <c:v>-79.37186241999999</c:v>
                </c:pt>
                <c:pt idx="463">
                  <c:v>-79.37190024999998</c:v>
                </c:pt>
                <c:pt idx="464">
                  <c:v>-79.37192998</c:v>
                </c:pt>
                <c:pt idx="465">
                  <c:v>-79.37195508</c:v>
                </c:pt>
                <c:pt idx="466">
                  <c:v>-79.3719746</c:v>
                </c:pt>
                <c:pt idx="467">
                  <c:v>-79.37198042999998</c:v>
                </c:pt>
                <c:pt idx="468">
                  <c:v>-79.37197449999998</c:v>
                </c:pt>
                <c:pt idx="469">
                  <c:v>-79.37196387999998</c:v>
                </c:pt>
                <c:pt idx="470">
                  <c:v>-79.37194129999999</c:v>
                </c:pt>
                <c:pt idx="471">
                  <c:v>-79.37191507999998</c:v>
                </c:pt>
                <c:pt idx="472">
                  <c:v>-79.37188548</c:v>
                </c:pt>
                <c:pt idx="473">
                  <c:v>-79.37185587999998</c:v>
                </c:pt>
                <c:pt idx="474">
                  <c:v>-79.37182767</c:v>
                </c:pt>
                <c:pt idx="475">
                  <c:v>-79.37180092999999</c:v>
                </c:pt>
                <c:pt idx="476">
                  <c:v>-79.37177602999998</c:v>
                </c:pt>
                <c:pt idx="477">
                  <c:v>-79.37175194999999</c:v>
                </c:pt>
                <c:pt idx="478">
                  <c:v>-79.37172737999997</c:v>
                </c:pt>
                <c:pt idx="479">
                  <c:v>-79.37170424999998</c:v>
                </c:pt>
                <c:pt idx="480">
                  <c:v>-79.37168237999997</c:v>
                </c:pt>
                <c:pt idx="481">
                  <c:v>-79.37166457</c:v>
                </c:pt>
                <c:pt idx="482">
                  <c:v>-79.37164952</c:v>
                </c:pt>
                <c:pt idx="483">
                  <c:v>-79.37163187999997</c:v>
                </c:pt>
                <c:pt idx="484">
                  <c:v>-79.37162907</c:v>
                </c:pt>
                <c:pt idx="485">
                  <c:v>-79.37163291999997</c:v>
                </c:pt>
                <c:pt idx="486">
                  <c:v>-79.37164681999997</c:v>
                </c:pt>
                <c:pt idx="487">
                  <c:v>-79.37167298</c:v>
                </c:pt>
                <c:pt idx="488">
                  <c:v>-79.37171294999999</c:v>
                </c:pt>
                <c:pt idx="489">
                  <c:v>-79.37176724999999</c:v>
                </c:pt>
                <c:pt idx="490">
                  <c:v>-79.37183331999996</c:v>
                </c:pt>
                <c:pt idx="491">
                  <c:v>-79.37190606999998</c:v>
                </c:pt>
                <c:pt idx="492">
                  <c:v>-79.37198746999998</c:v>
                </c:pt>
                <c:pt idx="493">
                  <c:v>-79.37207114999995</c:v>
                </c:pt>
                <c:pt idx="494">
                  <c:v>-79.37215151999999</c:v>
                </c:pt>
                <c:pt idx="495">
                  <c:v>-79.37222857999998</c:v>
                </c:pt>
                <c:pt idx="496">
                  <c:v>-79.37229834999997</c:v>
                </c:pt>
                <c:pt idx="497">
                  <c:v>-79.37235544999999</c:v>
                </c:pt>
                <c:pt idx="498">
                  <c:v>-79.37240499999999</c:v>
                </c:pt>
                <c:pt idx="499">
                  <c:v>-79.37244449999999</c:v>
                </c:pt>
                <c:pt idx="500">
                  <c:v>-79.37247296999998</c:v>
                </c:pt>
                <c:pt idx="501">
                  <c:v>-79.37249572999997</c:v>
                </c:pt>
                <c:pt idx="502">
                  <c:v>-79.37251958</c:v>
                </c:pt>
                <c:pt idx="503">
                  <c:v>-79.37254681999995</c:v>
                </c:pt>
                <c:pt idx="504">
                  <c:v>-79.37258179999998</c:v>
                </c:pt>
                <c:pt idx="505">
                  <c:v>-79.37262765</c:v>
                </c:pt>
                <c:pt idx="506">
                  <c:v>-79.37268131999997</c:v>
                </c:pt>
                <c:pt idx="507">
                  <c:v>-79.37273821999997</c:v>
                </c:pt>
                <c:pt idx="508">
                  <c:v>-79.37280141999999</c:v>
                </c:pt>
                <c:pt idx="509">
                  <c:v>-79.37287176999997</c:v>
                </c:pt>
                <c:pt idx="510">
                  <c:v>-79.37294784999997</c:v>
                </c:pt>
                <c:pt idx="511">
                  <c:v>-79.37302407</c:v>
                </c:pt>
                <c:pt idx="512">
                  <c:v>-79.37308979999999</c:v>
                </c:pt>
                <c:pt idx="513">
                  <c:v>-79.37314596999998</c:v>
                </c:pt>
                <c:pt idx="514">
                  <c:v>-79.37319668</c:v>
                </c:pt>
                <c:pt idx="515">
                  <c:v>-79.37325027999998</c:v>
                </c:pt>
                <c:pt idx="516">
                  <c:v>-79.37331319999998</c:v>
                </c:pt>
                <c:pt idx="517">
                  <c:v>-79.37338701999995</c:v>
                </c:pt>
                <c:pt idx="518">
                  <c:v>-79.37347316999997</c:v>
                </c:pt>
                <c:pt idx="519">
                  <c:v>-79.37356862</c:v>
                </c:pt>
                <c:pt idx="520">
                  <c:v>-79.37367126999999</c:v>
                </c:pt>
                <c:pt idx="521">
                  <c:v>-79.37378157999997</c:v>
                </c:pt>
                <c:pt idx="522">
                  <c:v>-79.37389626999999</c:v>
                </c:pt>
                <c:pt idx="523">
                  <c:v>-79.37401318</c:v>
                </c:pt>
                <c:pt idx="524">
                  <c:v>-79.37413664999998</c:v>
                </c:pt>
                <c:pt idx="525">
                  <c:v>-79.37426517999998</c:v>
                </c:pt>
                <c:pt idx="526">
                  <c:v>-79.37439766999998</c:v>
                </c:pt>
                <c:pt idx="527">
                  <c:v>-79.37453181999999</c:v>
                </c:pt>
                <c:pt idx="528">
                  <c:v>-79.37466667</c:v>
                </c:pt>
                <c:pt idx="529">
                  <c:v>-79.37480114999997</c:v>
                </c:pt>
                <c:pt idx="530">
                  <c:v>-79.37493372999998</c:v>
                </c:pt>
                <c:pt idx="531">
                  <c:v>-79.37506057999997</c:v>
                </c:pt>
                <c:pt idx="532">
                  <c:v>-79.37518331999999</c:v>
                </c:pt>
                <c:pt idx="533">
                  <c:v>-79.37531356999999</c:v>
                </c:pt>
                <c:pt idx="534">
                  <c:v>-79.37544426999999</c:v>
                </c:pt>
                <c:pt idx="535">
                  <c:v>-79.37557184999997</c:v>
                </c:pt>
                <c:pt idx="536">
                  <c:v>-79.37569727999997</c:v>
                </c:pt>
                <c:pt idx="537">
                  <c:v>-79.37582296999999</c:v>
                </c:pt>
                <c:pt idx="538">
                  <c:v>-79.37594097999997</c:v>
                </c:pt>
                <c:pt idx="539">
                  <c:v>-79.37605134999997</c:v>
                </c:pt>
                <c:pt idx="540">
                  <c:v>-79.37616543</c:v>
                </c:pt>
                <c:pt idx="541">
                  <c:v>-79.37627841999999</c:v>
                </c:pt>
                <c:pt idx="542">
                  <c:v>-79.37638499999998</c:v>
                </c:pt>
                <c:pt idx="543">
                  <c:v>-79.37648836999998</c:v>
                </c:pt>
                <c:pt idx="544">
                  <c:v>-79.37658781999995</c:v>
                </c:pt>
                <c:pt idx="545">
                  <c:v>-79.37668943</c:v>
                </c:pt>
                <c:pt idx="546">
                  <c:v>-79.37679212999997</c:v>
                </c:pt>
                <c:pt idx="547">
                  <c:v>-79.37689501999999</c:v>
                </c:pt>
                <c:pt idx="548">
                  <c:v>-79.37699909999999</c:v>
                </c:pt>
                <c:pt idx="549">
                  <c:v>-79.37710302</c:v>
                </c:pt>
                <c:pt idx="550">
                  <c:v>-79.37720195</c:v>
                </c:pt>
                <c:pt idx="551">
                  <c:v>-79.37729816999999</c:v>
                </c:pt>
                <c:pt idx="552">
                  <c:v>-79.37739636999999</c:v>
                </c:pt>
                <c:pt idx="553">
                  <c:v>-79.37750268</c:v>
                </c:pt>
                <c:pt idx="554">
                  <c:v>-79.37761261999998</c:v>
                </c:pt>
                <c:pt idx="555">
                  <c:v>-79.37771611999999</c:v>
                </c:pt>
                <c:pt idx="556">
                  <c:v>-79.37781684999999</c:v>
                </c:pt>
                <c:pt idx="557">
                  <c:v>-79.37792193</c:v>
                </c:pt>
                <c:pt idx="558">
                  <c:v>-79.37803136999997</c:v>
                </c:pt>
                <c:pt idx="559">
                  <c:v>-79.37813411999997</c:v>
                </c:pt>
                <c:pt idx="560">
                  <c:v>-79.37823224999997</c:v>
                </c:pt>
                <c:pt idx="561">
                  <c:v>-79.37832741999999</c:v>
                </c:pt>
                <c:pt idx="562">
                  <c:v>-79.37841502999999</c:v>
                </c:pt>
                <c:pt idx="563">
                  <c:v>-79.37849368</c:v>
                </c:pt>
                <c:pt idx="564">
                  <c:v>-79.37860154999998</c:v>
                </c:pt>
                <c:pt idx="565">
                  <c:v>-79.37868727999997</c:v>
                </c:pt>
                <c:pt idx="566">
                  <c:v>-79.37875234999997</c:v>
                </c:pt>
                <c:pt idx="567">
                  <c:v>-79.37879811999996</c:v>
                </c:pt>
                <c:pt idx="568">
                  <c:v>-79.37884499999998</c:v>
                </c:pt>
                <c:pt idx="569">
                  <c:v>-79.37888332999997</c:v>
                </c:pt>
                <c:pt idx="570">
                  <c:v>-79.37892551999997</c:v>
                </c:pt>
                <c:pt idx="571">
                  <c:v>-79.37897651999995</c:v>
                </c:pt>
                <c:pt idx="572">
                  <c:v>-79.37903047999997</c:v>
                </c:pt>
                <c:pt idx="573">
                  <c:v>-79.37907336999999</c:v>
                </c:pt>
                <c:pt idx="574">
                  <c:v>-79.37898634999998</c:v>
                </c:pt>
                <c:pt idx="575">
                  <c:v>-79.37899502999998</c:v>
                </c:pt>
                <c:pt idx="576">
                  <c:v>-79.37904092999999</c:v>
                </c:pt>
                <c:pt idx="577">
                  <c:v>-79.37906508</c:v>
                </c:pt>
                <c:pt idx="578">
                  <c:v>-79.37908062999999</c:v>
                </c:pt>
                <c:pt idx="579">
                  <c:v>-79.37910325</c:v>
                </c:pt>
                <c:pt idx="580">
                  <c:v>-79.37920216999998</c:v>
                </c:pt>
                <c:pt idx="581">
                  <c:v>-79.37924754999999</c:v>
                </c:pt>
                <c:pt idx="582">
                  <c:v>-79.37925692</c:v>
                </c:pt>
                <c:pt idx="583">
                  <c:v>-79.37926758</c:v>
                </c:pt>
                <c:pt idx="584">
                  <c:v>-79.37927671999996</c:v>
                </c:pt>
                <c:pt idx="585">
                  <c:v>-79.37929767</c:v>
                </c:pt>
                <c:pt idx="586">
                  <c:v>-79.37929117999997</c:v>
                </c:pt>
                <c:pt idx="587">
                  <c:v>-79.37929452</c:v>
                </c:pt>
                <c:pt idx="588">
                  <c:v>-79.37930734999998</c:v>
                </c:pt>
                <c:pt idx="589">
                  <c:v>-79.37930604999997</c:v>
                </c:pt>
                <c:pt idx="590">
                  <c:v>-79.37932506999998</c:v>
                </c:pt>
                <c:pt idx="591">
                  <c:v>-79.37930948</c:v>
                </c:pt>
                <c:pt idx="592">
                  <c:v>-79.37928209999998</c:v>
                </c:pt>
                <c:pt idx="593">
                  <c:v>-79.37925864999998</c:v>
                </c:pt>
                <c:pt idx="594">
                  <c:v>-79.37923839999999</c:v>
                </c:pt>
                <c:pt idx="595">
                  <c:v>-79.37923343</c:v>
                </c:pt>
                <c:pt idx="596">
                  <c:v>-79.37925844999998</c:v>
                </c:pt>
                <c:pt idx="597">
                  <c:v>-79.37929267</c:v>
                </c:pt>
                <c:pt idx="598">
                  <c:v>-79.37932529999999</c:v>
                </c:pt>
                <c:pt idx="599">
                  <c:v>-79.37936629999999</c:v>
                </c:pt>
                <c:pt idx="600">
                  <c:v>-79.37940499999999</c:v>
                </c:pt>
                <c:pt idx="601">
                  <c:v>-79.37942037999998</c:v>
                </c:pt>
                <c:pt idx="602">
                  <c:v>-79.37944297999996</c:v>
                </c:pt>
                <c:pt idx="603">
                  <c:v>-79.37946746999998</c:v>
                </c:pt>
                <c:pt idx="604">
                  <c:v>-79.37950408</c:v>
                </c:pt>
                <c:pt idx="605">
                  <c:v>-79.37954164999998</c:v>
                </c:pt>
                <c:pt idx="606">
                  <c:v>-79.37957689999999</c:v>
                </c:pt>
                <c:pt idx="607">
                  <c:v>-79.37960547</c:v>
                </c:pt>
                <c:pt idx="608">
                  <c:v>-79.37963896999999</c:v>
                </c:pt>
                <c:pt idx="609">
                  <c:v>-79.37967539999997</c:v>
                </c:pt>
                <c:pt idx="610">
                  <c:v>-79.37970371999997</c:v>
                </c:pt>
                <c:pt idx="611">
                  <c:v>-79.37972786999997</c:v>
                </c:pt>
                <c:pt idx="612">
                  <c:v>-79.37976107999997</c:v>
                </c:pt>
                <c:pt idx="613">
                  <c:v>-79.37980992</c:v>
                </c:pt>
                <c:pt idx="614">
                  <c:v>-79.37985094999999</c:v>
                </c:pt>
                <c:pt idx="615">
                  <c:v>-79.37987604999996</c:v>
                </c:pt>
                <c:pt idx="616">
                  <c:v>-79.37989981999999</c:v>
                </c:pt>
                <c:pt idx="617">
                  <c:v>-79.37993906999999</c:v>
                </c:pt>
                <c:pt idx="618">
                  <c:v>-79.37997537999999</c:v>
                </c:pt>
                <c:pt idx="619">
                  <c:v>-79.38000196999998</c:v>
                </c:pt>
                <c:pt idx="620">
                  <c:v>-79.38002802999999</c:v>
                </c:pt>
                <c:pt idx="621">
                  <c:v>-79.38006042</c:v>
                </c:pt>
                <c:pt idx="622">
                  <c:v>-79.38008812999998</c:v>
                </c:pt>
                <c:pt idx="623">
                  <c:v>-79.38012988</c:v>
                </c:pt>
                <c:pt idx="624">
                  <c:v>-79.38018648</c:v>
                </c:pt>
                <c:pt idx="625">
                  <c:v>-79.38023567</c:v>
                </c:pt>
                <c:pt idx="626">
                  <c:v>-79.38027902999998</c:v>
                </c:pt>
                <c:pt idx="627">
                  <c:v>-79.38031868</c:v>
                </c:pt>
                <c:pt idx="628">
                  <c:v>-79.38033979999999</c:v>
                </c:pt>
                <c:pt idx="629">
                  <c:v>-79.38036011999999</c:v>
                </c:pt>
                <c:pt idx="630">
                  <c:v>-79.38036854999999</c:v>
                </c:pt>
                <c:pt idx="631">
                  <c:v>-79.38038592999999</c:v>
                </c:pt>
                <c:pt idx="632">
                  <c:v>-79.38041638</c:v>
                </c:pt>
                <c:pt idx="633">
                  <c:v>-79.38043877999999</c:v>
                </c:pt>
                <c:pt idx="634">
                  <c:v>-79.38046317</c:v>
                </c:pt>
                <c:pt idx="635">
                  <c:v>-79.38049789999997</c:v>
                </c:pt>
                <c:pt idx="636">
                  <c:v>-79.38052578</c:v>
                </c:pt>
                <c:pt idx="637">
                  <c:v>-79.38054178</c:v>
                </c:pt>
                <c:pt idx="638">
                  <c:v>-79.38055147</c:v>
                </c:pt>
                <c:pt idx="639">
                  <c:v>-79.38054069999998</c:v>
                </c:pt>
                <c:pt idx="640">
                  <c:v>-79.38051114999999</c:v>
                </c:pt>
                <c:pt idx="641">
                  <c:v>-79.38048081999999</c:v>
                </c:pt>
                <c:pt idx="642">
                  <c:v>-79.3804602</c:v>
                </c:pt>
                <c:pt idx="643">
                  <c:v>-79.38044126999999</c:v>
                </c:pt>
                <c:pt idx="644">
                  <c:v>-79.38043522999999</c:v>
                </c:pt>
                <c:pt idx="645">
                  <c:v>-79.38044536999999</c:v>
                </c:pt>
                <c:pt idx="646">
                  <c:v>-79.3804593</c:v>
                </c:pt>
                <c:pt idx="647">
                  <c:v>-79.38046328</c:v>
                </c:pt>
                <c:pt idx="648">
                  <c:v>-79.38046002</c:v>
                </c:pt>
                <c:pt idx="649">
                  <c:v>-79.38046079999998</c:v>
                </c:pt>
                <c:pt idx="650">
                  <c:v>-79.38047056999999</c:v>
                </c:pt>
                <c:pt idx="651">
                  <c:v>-79.38049149999999</c:v>
                </c:pt>
                <c:pt idx="652">
                  <c:v>-79.38050932999998</c:v>
                </c:pt>
                <c:pt idx="653">
                  <c:v>-79.38051982999998</c:v>
                </c:pt>
                <c:pt idx="654">
                  <c:v>-79.38053132999997</c:v>
                </c:pt>
                <c:pt idx="655">
                  <c:v>-79.38052082999998</c:v>
                </c:pt>
                <c:pt idx="656">
                  <c:v>-79.38051216999999</c:v>
                </c:pt>
                <c:pt idx="657">
                  <c:v>-79.38051132999999</c:v>
                </c:pt>
                <c:pt idx="658">
                  <c:v>-79.38050563</c:v>
                </c:pt>
                <c:pt idx="659">
                  <c:v>-79.38049119999997</c:v>
                </c:pt>
                <c:pt idx="660">
                  <c:v>-79.38047916999999</c:v>
                </c:pt>
                <c:pt idx="661">
                  <c:v>-79.3804633</c:v>
                </c:pt>
                <c:pt idx="662">
                  <c:v>-79.38045477</c:v>
                </c:pt>
                <c:pt idx="663">
                  <c:v>-79.38044229999998</c:v>
                </c:pt>
                <c:pt idx="664">
                  <c:v>-79.3804296</c:v>
                </c:pt>
                <c:pt idx="665">
                  <c:v>-79.38040766999998</c:v>
                </c:pt>
                <c:pt idx="666">
                  <c:v>-79.38038862999998</c:v>
                </c:pt>
                <c:pt idx="667">
                  <c:v>-79.38037729999998</c:v>
                </c:pt>
                <c:pt idx="668">
                  <c:v>-79.38037199999997</c:v>
                </c:pt>
                <c:pt idx="669">
                  <c:v>-79.38037022999997</c:v>
                </c:pt>
                <c:pt idx="670">
                  <c:v>-79.38036846999998</c:v>
                </c:pt>
                <c:pt idx="671">
                  <c:v>-79.38036554999998</c:v>
                </c:pt>
                <c:pt idx="672">
                  <c:v>-79.38036251999999</c:v>
                </c:pt>
                <c:pt idx="673">
                  <c:v>-79.38035606999999</c:v>
                </c:pt>
                <c:pt idx="674">
                  <c:v>-79.38035322999998</c:v>
                </c:pt>
                <c:pt idx="675">
                  <c:v>-79.38035548</c:v>
                </c:pt>
                <c:pt idx="676">
                  <c:v>-79.38034906999998</c:v>
                </c:pt>
                <c:pt idx="677">
                  <c:v>-79.38034652999997</c:v>
                </c:pt>
                <c:pt idx="678">
                  <c:v>-79.38034754999997</c:v>
                </c:pt>
                <c:pt idx="679">
                  <c:v>-79.38034729999997</c:v>
                </c:pt>
                <c:pt idx="680">
                  <c:v>-79.38034912999998</c:v>
                </c:pt>
                <c:pt idx="681">
                  <c:v>-79.38035289999999</c:v>
                </c:pt>
                <c:pt idx="682">
                  <c:v>-79.38035372</c:v>
                </c:pt>
                <c:pt idx="683">
                  <c:v>-79.38035797999999</c:v>
                </c:pt>
                <c:pt idx="684">
                  <c:v>-79.38034394999998</c:v>
                </c:pt>
                <c:pt idx="685">
                  <c:v>-79.38034812999997</c:v>
                </c:pt>
                <c:pt idx="686">
                  <c:v>-79.38033928</c:v>
                </c:pt>
                <c:pt idx="687">
                  <c:v>-79.38032391999998</c:v>
                </c:pt>
                <c:pt idx="688">
                  <c:v>-79.38032042</c:v>
                </c:pt>
                <c:pt idx="689">
                  <c:v>-79.38032497999998</c:v>
                </c:pt>
                <c:pt idx="690">
                  <c:v>-79.38032988</c:v>
                </c:pt>
                <c:pt idx="691">
                  <c:v>-79.38033161999999</c:v>
                </c:pt>
                <c:pt idx="692">
                  <c:v>-79.38033119999999</c:v>
                </c:pt>
                <c:pt idx="693">
                  <c:v>-79.38033432999997</c:v>
                </c:pt>
                <c:pt idx="694">
                  <c:v>-79.38034066999998</c:v>
                </c:pt>
                <c:pt idx="695">
                  <c:v>-79.38035499999998</c:v>
                </c:pt>
                <c:pt idx="696">
                  <c:v>-79.38037539999999</c:v>
                </c:pt>
                <c:pt idx="697">
                  <c:v>-79.38039546999998</c:v>
                </c:pt>
                <c:pt idx="698">
                  <c:v>-79.38042804999999</c:v>
                </c:pt>
                <c:pt idx="699">
                  <c:v>-79.38047579999998</c:v>
                </c:pt>
                <c:pt idx="700">
                  <c:v>-79.38049592999998</c:v>
                </c:pt>
                <c:pt idx="701">
                  <c:v>-79.38052208</c:v>
                </c:pt>
                <c:pt idx="702">
                  <c:v>-79.38054642</c:v>
                </c:pt>
                <c:pt idx="703">
                  <c:v>-79.38056276999998</c:v>
                </c:pt>
                <c:pt idx="704">
                  <c:v>-79.38057631999999</c:v>
                </c:pt>
                <c:pt idx="705">
                  <c:v>-79.38058222999999</c:v>
                </c:pt>
                <c:pt idx="706">
                  <c:v>-79.38059751999997</c:v>
                </c:pt>
                <c:pt idx="707">
                  <c:v>-79.38061705</c:v>
                </c:pt>
                <c:pt idx="708">
                  <c:v>-79.38063484999999</c:v>
                </c:pt>
                <c:pt idx="709">
                  <c:v>-79.38064985</c:v>
                </c:pt>
                <c:pt idx="710">
                  <c:v>-79.38067442</c:v>
                </c:pt>
                <c:pt idx="711">
                  <c:v>-79.38067729999999</c:v>
                </c:pt>
                <c:pt idx="712">
                  <c:v>-79.3806855</c:v>
                </c:pt>
                <c:pt idx="713">
                  <c:v>-79.38069582</c:v>
                </c:pt>
                <c:pt idx="714">
                  <c:v>-79.38071482999999</c:v>
                </c:pt>
                <c:pt idx="715">
                  <c:v>-79.38072912999999</c:v>
                </c:pt>
                <c:pt idx="716">
                  <c:v>-79.38073526999999</c:v>
                </c:pt>
                <c:pt idx="717">
                  <c:v>-79.38075469999998</c:v>
                </c:pt>
                <c:pt idx="718">
                  <c:v>-79.38076772999999</c:v>
                </c:pt>
                <c:pt idx="719">
                  <c:v>-79.38077916999997</c:v>
                </c:pt>
                <c:pt idx="720">
                  <c:v>-79.38077936999998</c:v>
                </c:pt>
                <c:pt idx="721">
                  <c:v>-79.38077742999997</c:v>
                </c:pt>
                <c:pt idx="722">
                  <c:v>-79.38077812999995</c:v>
                </c:pt>
                <c:pt idx="723">
                  <c:v>-79.38077909999998</c:v>
                </c:pt>
                <c:pt idx="724">
                  <c:v>-79.38078129999997</c:v>
                </c:pt>
                <c:pt idx="725">
                  <c:v>-79.38078316999999</c:v>
                </c:pt>
                <c:pt idx="726">
                  <c:v>-79.38079666999998</c:v>
                </c:pt>
                <c:pt idx="727">
                  <c:v>-79.38085156999999</c:v>
                </c:pt>
                <c:pt idx="728">
                  <c:v>-79.38086656999998</c:v>
                </c:pt>
                <c:pt idx="729">
                  <c:v>-79.38090124999998</c:v>
                </c:pt>
                <c:pt idx="730">
                  <c:v>-79.38092729999998</c:v>
                </c:pt>
                <c:pt idx="731">
                  <c:v>-79.38094542999998</c:v>
                </c:pt>
                <c:pt idx="732">
                  <c:v>-79.38094484999999</c:v>
                </c:pt>
                <c:pt idx="733">
                  <c:v>-79.38092681999998</c:v>
                </c:pt>
                <c:pt idx="734">
                  <c:v>-79.38089044999998</c:v>
                </c:pt>
                <c:pt idx="735">
                  <c:v>-79.38083002999998</c:v>
                </c:pt>
                <c:pt idx="736">
                  <c:v>-79.38079134999997</c:v>
                </c:pt>
                <c:pt idx="737">
                  <c:v>-79.38076019999997</c:v>
                </c:pt>
                <c:pt idx="738">
                  <c:v>-79.38073962999998</c:v>
                </c:pt>
                <c:pt idx="739">
                  <c:v>-79.38072307999998</c:v>
                </c:pt>
                <c:pt idx="740">
                  <c:v>-79.38071786999998</c:v>
                </c:pt>
                <c:pt idx="741">
                  <c:v>-79.38073811999998</c:v>
                </c:pt>
                <c:pt idx="742">
                  <c:v>-79.38077217999995</c:v>
                </c:pt>
                <c:pt idx="743">
                  <c:v>-79.38082151999998</c:v>
                </c:pt>
                <c:pt idx="744">
                  <c:v>-79.3808609</c:v>
                </c:pt>
                <c:pt idx="745">
                  <c:v>-79.38089347</c:v>
                </c:pt>
                <c:pt idx="746">
                  <c:v>-79.38092229999998</c:v>
                </c:pt>
                <c:pt idx="747">
                  <c:v>-79.38094412999999</c:v>
                </c:pt>
                <c:pt idx="748">
                  <c:v>-79.38095695</c:v>
                </c:pt>
                <c:pt idx="749">
                  <c:v>-79.38098861999997</c:v>
                </c:pt>
                <c:pt idx="750">
                  <c:v>-79.38102618</c:v>
                </c:pt>
                <c:pt idx="751">
                  <c:v>-79.38108129999999</c:v>
                </c:pt>
                <c:pt idx="752">
                  <c:v>-79.381124</c:v>
                </c:pt>
                <c:pt idx="753">
                  <c:v>-79.3811567</c:v>
                </c:pt>
                <c:pt idx="754">
                  <c:v>-79.38119323</c:v>
                </c:pt>
                <c:pt idx="755">
                  <c:v>-79.38123163</c:v>
                </c:pt>
                <c:pt idx="756">
                  <c:v>-79.3812585</c:v>
                </c:pt>
                <c:pt idx="757">
                  <c:v>-79.3812798</c:v>
                </c:pt>
                <c:pt idx="758">
                  <c:v>-79.381294</c:v>
                </c:pt>
                <c:pt idx="759">
                  <c:v>-79.38130452</c:v>
                </c:pt>
                <c:pt idx="760">
                  <c:v>-79.38132673</c:v>
                </c:pt>
                <c:pt idx="761">
                  <c:v>-79.38134417999998</c:v>
                </c:pt>
                <c:pt idx="762">
                  <c:v>-79.38135807999998</c:v>
                </c:pt>
                <c:pt idx="763">
                  <c:v>-79.38136129999998</c:v>
                </c:pt>
                <c:pt idx="764">
                  <c:v>-79.3813614</c:v>
                </c:pt>
                <c:pt idx="765">
                  <c:v>-79.38137507999998</c:v>
                </c:pt>
                <c:pt idx="766">
                  <c:v>-79.38138547</c:v>
                </c:pt>
                <c:pt idx="767">
                  <c:v>-79.38139409999998</c:v>
                </c:pt>
                <c:pt idx="768">
                  <c:v>-79.38139916999998</c:v>
                </c:pt>
                <c:pt idx="769">
                  <c:v>-79.38141172999998</c:v>
                </c:pt>
                <c:pt idx="770">
                  <c:v>-79.3814207</c:v>
                </c:pt>
                <c:pt idx="771">
                  <c:v>-79.38143162999998</c:v>
                </c:pt>
                <c:pt idx="772">
                  <c:v>-79.38143986999998</c:v>
                </c:pt>
                <c:pt idx="773">
                  <c:v>-79.3814493</c:v>
                </c:pt>
                <c:pt idx="774">
                  <c:v>-79.38145573</c:v>
                </c:pt>
                <c:pt idx="775">
                  <c:v>-79.38145973</c:v>
                </c:pt>
                <c:pt idx="776">
                  <c:v>-79.38146517</c:v>
                </c:pt>
                <c:pt idx="777">
                  <c:v>-79.38147257999996</c:v>
                </c:pt>
                <c:pt idx="778">
                  <c:v>-79.38148191999998</c:v>
                </c:pt>
                <c:pt idx="779">
                  <c:v>-79.38149592</c:v>
                </c:pt>
                <c:pt idx="780">
                  <c:v>-79.38150824999998</c:v>
                </c:pt>
                <c:pt idx="781">
                  <c:v>-79.38152017</c:v>
                </c:pt>
                <c:pt idx="782">
                  <c:v>-79.38153724999998</c:v>
                </c:pt>
                <c:pt idx="783">
                  <c:v>-79.38155433</c:v>
                </c:pt>
                <c:pt idx="784">
                  <c:v>-79.38157002999999</c:v>
                </c:pt>
                <c:pt idx="785">
                  <c:v>-79.38158597999998</c:v>
                </c:pt>
                <c:pt idx="786">
                  <c:v>-79.38160415</c:v>
                </c:pt>
                <c:pt idx="787">
                  <c:v>-79.3816209</c:v>
                </c:pt>
                <c:pt idx="788">
                  <c:v>-79.38163204999998</c:v>
                </c:pt>
                <c:pt idx="789">
                  <c:v>-79.38164705</c:v>
                </c:pt>
                <c:pt idx="790">
                  <c:v>-79.38165723</c:v>
                </c:pt>
                <c:pt idx="791">
                  <c:v>-79.38167097</c:v>
                </c:pt>
                <c:pt idx="792">
                  <c:v>-79.38167682999999</c:v>
                </c:pt>
                <c:pt idx="793">
                  <c:v>-79.38168307</c:v>
                </c:pt>
                <c:pt idx="794">
                  <c:v>-79.38168743</c:v>
                </c:pt>
                <c:pt idx="795">
                  <c:v>-79.38169139999998</c:v>
                </c:pt>
                <c:pt idx="796">
                  <c:v>-79.38169965</c:v>
                </c:pt>
                <c:pt idx="797">
                  <c:v>-79.38170443</c:v>
                </c:pt>
                <c:pt idx="798">
                  <c:v>-79.38171395</c:v>
                </c:pt>
                <c:pt idx="799">
                  <c:v>-79.38172332</c:v>
                </c:pt>
                <c:pt idx="800">
                  <c:v>-79.38172977</c:v>
                </c:pt>
                <c:pt idx="801">
                  <c:v>-79.38172892999998</c:v>
                </c:pt>
                <c:pt idx="802">
                  <c:v>-79.38172686999998</c:v>
                </c:pt>
                <c:pt idx="803">
                  <c:v>-79.38173159999997</c:v>
                </c:pt>
                <c:pt idx="804">
                  <c:v>-79.38174463</c:v>
                </c:pt>
                <c:pt idx="805">
                  <c:v>-79.3817642</c:v>
                </c:pt>
                <c:pt idx="806">
                  <c:v>-79.38178332999999</c:v>
                </c:pt>
                <c:pt idx="807">
                  <c:v>-79.38180742999998</c:v>
                </c:pt>
                <c:pt idx="808">
                  <c:v>-79.38183211999997</c:v>
                </c:pt>
                <c:pt idx="809">
                  <c:v>-79.38185345</c:v>
                </c:pt>
                <c:pt idx="810">
                  <c:v>-79.38187342</c:v>
                </c:pt>
                <c:pt idx="811">
                  <c:v>-79.38190287999998</c:v>
                </c:pt>
                <c:pt idx="812">
                  <c:v>-79.38192651999998</c:v>
                </c:pt>
                <c:pt idx="813">
                  <c:v>-79.3819419</c:v>
                </c:pt>
                <c:pt idx="814">
                  <c:v>-79.38195707</c:v>
                </c:pt>
                <c:pt idx="815">
                  <c:v>-79.38198212999997</c:v>
                </c:pt>
                <c:pt idx="816">
                  <c:v>-79.38201239999997</c:v>
                </c:pt>
                <c:pt idx="817">
                  <c:v>-79.38204904999999</c:v>
                </c:pt>
                <c:pt idx="818">
                  <c:v>-79.38208422999999</c:v>
                </c:pt>
                <c:pt idx="819">
                  <c:v>-79.38212482</c:v>
                </c:pt>
                <c:pt idx="820">
                  <c:v>-79.38215536999999</c:v>
                </c:pt>
                <c:pt idx="821">
                  <c:v>-79.38218149999999</c:v>
                </c:pt>
                <c:pt idx="822">
                  <c:v>-79.38220198</c:v>
                </c:pt>
                <c:pt idx="823">
                  <c:v>-79.3822246</c:v>
                </c:pt>
                <c:pt idx="824">
                  <c:v>-79.38227799999999</c:v>
                </c:pt>
                <c:pt idx="825">
                  <c:v>-79.38233461999997</c:v>
                </c:pt>
                <c:pt idx="826">
                  <c:v>-79.38238627999999</c:v>
                </c:pt>
                <c:pt idx="827">
                  <c:v>-79.38244191999999</c:v>
                </c:pt>
                <c:pt idx="828">
                  <c:v>-79.38250091999998</c:v>
                </c:pt>
                <c:pt idx="829">
                  <c:v>-79.38254938</c:v>
                </c:pt>
                <c:pt idx="830">
                  <c:v>-79.38259031999999</c:v>
                </c:pt>
                <c:pt idx="831">
                  <c:v>-79.38264072999999</c:v>
                </c:pt>
                <c:pt idx="832">
                  <c:v>-79.38268521999998</c:v>
                </c:pt>
                <c:pt idx="833">
                  <c:v>-79.38271819999997</c:v>
                </c:pt>
                <c:pt idx="834">
                  <c:v>-79.38276719999999</c:v>
                </c:pt>
                <c:pt idx="835">
                  <c:v>-79.38280367999998</c:v>
                </c:pt>
                <c:pt idx="836">
                  <c:v>-79.38283181999998</c:v>
                </c:pt>
                <c:pt idx="837">
                  <c:v>-79.38284941999999</c:v>
                </c:pt>
                <c:pt idx="838">
                  <c:v>-79.38286124999999</c:v>
                </c:pt>
                <c:pt idx="839">
                  <c:v>-79.38290307</c:v>
                </c:pt>
                <c:pt idx="840">
                  <c:v>-79.38293794999998</c:v>
                </c:pt>
                <c:pt idx="841">
                  <c:v>-79.38297354999999</c:v>
                </c:pt>
                <c:pt idx="842">
                  <c:v>-79.38301403</c:v>
                </c:pt>
                <c:pt idx="843">
                  <c:v>-79.38303884999998</c:v>
                </c:pt>
                <c:pt idx="844">
                  <c:v>-79.38308332999999</c:v>
                </c:pt>
                <c:pt idx="845">
                  <c:v>-79.38313696999998</c:v>
                </c:pt>
                <c:pt idx="846">
                  <c:v>-79.38318927999998</c:v>
                </c:pt>
                <c:pt idx="847">
                  <c:v>-79.3832037</c:v>
                </c:pt>
                <c:pt idx="848">
                  <c:v>-79.38321734999998</c:v>
                </c:pt>
                <c:pt idx="849">
                  <c:v>-79.38325987</c:v>
                </c:pt>
                <c:pt idx="850">
                  <c:v>-79.38332846999998</c:v>
                </c:pt>
                <c:pt idx="851">
                  <c:v>-79.38339972</c:v>
                </c:pt>
                <c:pt idx="852">
                  <c:v>-79.38341563</c:v>
                </c:pt>
                <c:pt idx="853">
                  <c:v>-79.38345423</c:v>
                </c:pt>
                <c:pt idx="854">
                  <c:v>-79.38348867999998</c:v>
                </c:pt>
                <c:pt idx="855">
                  <c:v>-79.38352021999998</c:v>
                </c:pt>
                <c:pt idx="856">
                  <c:v>-79.38355199999998</c:v>
                </c:pt>
                <c:pt idx="857">
                  <c:v>-79.38357844999999</c:v>
                </c:pt>
                <c:pt idx="858">
                  <c:v>-79.38359002</c:v>
                </c:pt>
                <c:pt idx="859">
                  <c:v>-79.38358176999999</c:v>
                </c:pt>
                <c:pt idx="860">
                  <c:v>-79.38357529999999</c:v>
                </c:pt>
                <c:pt idx="861">
                  <c:v>-79.38357951999998</c:v>
                </c:pt>
                <c:pt idx="862">
                  <c:v>-79.38359822999999</c:v>
                </c:pt>
                <c:pt idx="863">
                  <c:v>-79.38362595</c:v>
                </c:pt>
                <c:pt idx="864">
                  <c:v>-79.3836579</c:v>
                </c:pt>
                <c:pt idx="865">
                  <c:v>-79.38368547999998</c:v>
                </c:pt>
                <c:pt idx="866">
                  <c:v>-79.38370752999997</c:v>
                </c:pt>
                <c:pt idx="867">
                  <c:v>-79.38373499999999</c:v>
                </c:pt>
                <c:pt idx="868">
                  <c:v>-79.38376122999999</c:v>
                </c:pt>
                <c:pt idx="869">
                  <c:v>-79.38378887999995</c:v>
                </c:pt>
                <c:pt idx="870">
                  <c:v>-79.38381784999999</c:v>
                </c:pt>
                <c:pt idx="871">
                  <c:v>-79.38384644999998</c:v>
                </c:pt>
                <c:pt idx="872">
                  <c:v>-79.38387472999999</c:v>
                </c:pt>
                <c:pt idx="873">
                  <c:v>-79.38390671999998</c:v>
                </c:pt>
                <c:pt idx="874">
                  <c:v>-79.38393832999998</c:v>
                </c:pt>
                <c:pt idx="875">
                  <c:v>-79.38396801999998</c:v>
                </c:pt>
                <c:pt idx="876">
                  <c:v>-79.38399871999997</c:v>
                </c:pt>
                <c:pt idx="877">
                  <c:v>-79.38402216999998</c:v>
                </c:pt>
                <c:pt idx="878">
                  <c:v>-79.38403631999999</c:v>
                </c:pt>
                <c:pt idx="879">
                  <c:v>-79.38405489999998</c:v>
                </c:pt>
                <c:pt idx="880">
                  <c:v>-79.38408051999998</c:v>
                </c:pt>
                <c:pt idx="881">
                  <c:v>-79.3841069</c:v>
                </c:pt>
                <c:pt idx="882">
                  <c:v>-79.38414063</c:v>
                </c:pt>
                <c:pt idx="883">
                  <c:v>-79.38417862</c:v>
                </c:pt>
                <c:pt idx="884">
                  <c:v>-79.38423712999999</c:v>
                </c:pt>
                <c:pt idx="885">
                  <c:v>-79.3843076</c:v>
                </c:pt>
                <c:pt idx="886">
                  <c:v>-79.38437502999999</c:v>
                </c:pt>
                <c:pt idx="887">
                  <c:v>-79.38443048</c:v>
                </c:pt>
                <c:pt idx="888">
                  <c:v>-79.38447181999999</c:v>
                </c:pt>
                <c:pt idx="889">
                  <c:v>-79.38448982999999</c:v>
                </c:pt>
                <c:pt idx="890">
                  <c:v>-79.3845254</c:v>
                </c:pt>
                <c:pt idx="891">
                  <c:v>-79.3845539</c:v>
                </c:pt>
                <c:pt idx="892">
                  <c:v>-79.38458289999998</c:v>
                </c:pt>
                <c:pt idx="893">
                  <c:v>-79.38462952</c:v>
                </c:pt>
                <c:pt idx="894">
                  <c:v>-79.38467527</c:v>
                </c:pt>
                <c:pt idx="895">
                  <c:v>-79.38470649999998</c:v>
                </c:pt>
                <c:pt idx="896">
                  <c:v>-79.38473401999997</c:v>
                </c:pt>
                <c:pt idx="897">
                  <c:v>-79.38476337999998</c:v>
                </c:pt>
                <c:pt idx="898">
                  <c:v>-79.38479936999998</c:v>
                </c:pt>
                <c:pt idx="899">
                  <c:v>-79.38484323</c:v>
                </c:pt>
              </c:numCache>
            </c:numRef>
          </c:xVal>
          <c:yVal>
            <c:numRef>
              <c:f>'CRUISER2015_GPS_2015-07-29_GPRM'!$D$23402:$D$24301</c:f>
              <c:numCache>
                <c:formatCode>General</c:formatCode>
                <c:ptCount val="900"/>
                <c:pt idx="0">
                  <c:v>43.64626807</c:v>
                </c:pt>
                <c:pt idx="1">
                  <c:v>43.6464182</c:v>
                </c:pt>
                <c:pt idx="2">
                  <c:v>43.64648027</c:v>
                </c:pt>
                <c:pt idx="3">
                  <c:v>43.64650487</c:v>
                </c:pt>
                <c:pt idx="4">
                  <c:v>43.64652383</c:v>
                </c:pt>
                <c:pt idx="5">
                  <c:v>43.64654013</c:v>
                </c:pt>
                <c:pt idx="6">
                  <c:v>43.64657057</c:v>
                </c:pt>
                <c:pt idx="7">
                  <c:v>43.64660746999999</c:v>
                </c:pt>
                <c:pt idx="8">
                  <c:v>43.6466522</c:v>
                </c:pt>
                <c:pt idx="9">
                  <c:v>43.6466889</c:v>
                </c:pt>
                <c:pt idx="10">
                  <c:v>43.64671293</c:v>
                </c:pt>
                <c:pt idx="11">
                  <c:v>43.64673852</c:v>
                </c:pt>
                <c:pt idx="12">
                  <c:v>43.64675937</c:v>
                </c:pt>
                <c:pt idx="13">
                  <c:v>43.64677847</c:v>
                </c:pt>
                <c:pt idx="14">
                  <c:v>43.64680877</c:v>
                </c:pt>
                <c:pt idx="15">
                  <c:v>43.64683197</c:v>
                </c:pt>
                <c:pt idx="16">
                  <c:v>43.64684772</c:v>
                </c:pt>
                <c:pt idx="17">
                  <c:v>43.64687985</c:v>
                </c:pt>
                <c:pt idx="18">
                  <c:v>43.6469161</c:v>
                </c:pt>
                <c:pt idx="19">
                  <c:v>43.64695308</c:v>
                </c:pt>
                <c:pt idx="20">
                  <c:v>43.64699017</c:v>
                </c:pt>
                <c:pt idx="21">
                  <c:v>43.6470315</c:v>
                </c:pt>
                <c:pt idx="22">
                  <c:v>43.64707145</c:v>
                </c:pt>
                <c:pt idx="23">
                  <c:v>43.64710538</c:v>
                </c:pt>
                <c:pt idx="24">
                  <c:v>43.64714123</c:v>
                </c:pt>
                <c:pt idx="25">
                  <c:v>43.64718578</c:v>
                </c:pt>
                <c:pt idx="26">
                  <c:v>43.64724165</c:v>
                </c:pt>
                <c:pt idx="27">
                  <c:v>43.64730307</c:v>
                </c:pt>
                <c:pt idx="28">
                  <c:v>43.6473673</c:v>
                </c:pt>
                <c:pt idx="29">
                  <c:v>43.64743122</c:v>
                </c:pt>
                <c:pt idx="30">
                  <c:v>43.64748841999999</c:v>
                </c:pt>
                <c:pt idx="31">
                  <c:v>43.64753888</c:v>
                </c:pt>
                <c:pt idx="32">
                  <c:v>43.64758365</c:v>
                </c:pt>
                <c:pt idx="33">
                  <c:v>43.64762717999999</c:v>
                </c:pt>
                <c:pt idx="34">
                  <c:v>43.64764528</c:v>
                </c:pt>
                <c:pt idx="35">
                  <c:v>43.64765382</c:v>
                </c:pt>
                <c:pt idx="36">
                  <c:v>43.64765478</c:v>
                </c:pt>
                <c:pt idx="37">
                  <c:v>43.64765053</c:v>
                </c:pt>
                <c:pt idx="38">
                  <c:v>43.64764161999999</c:v>
                </c:pt>
                <c:pt idx="39">
                  <c:v>43.647626</c:v>
                </c:pt>
                <c:pt idx="40">
                  <c:v>43.6476116</c:v>
                </c:pt>
                <c:pt idx="41">
                  <c:v>43.6475995</c:v>
                </c:pt>
                <c:pt idx="42">
                  <c:v>43.64758267</c:v>
                </c:pt>
                <c:pt idx="43">
                  <c:v>43.6475673</c:v>
                </c:pt>
                <c:pt idx="44">
                  <c:v>43.64754335000001</c:v>
                </c:pt>
                <c:pt idx="45">
                  <c:v>43.64753777</c:v>
                </c:pt>
                <c:pt idx="46">
                  <c:v>43.6475278</c:v>
                </c:pt>
                <c:pt idx="47">
                  <c:v>43.6475192</c:v>
                </c:pt>
                <c:pt idx="48">
                  <c:v>43.64750712</c:v>
                </c:pt>
                <c:pt idx="49">
                  <c:v>43.64749695</c:v>
                </c:pt>
                <c:pt idx="50">
                  <c:v>43.64750712</c:v>
                </c:pt>
                <c:pt idx="51">
                  <c:v>43.64752085000001</c:v>
                </c:pt>
                <c:pt idx="52">
                  <c:v>43.64753677</c:v>
                </c:pt>
                <c:pt idx="53">
                  <c:v>43.64756012</c:v>
                </c:pt>
                <c:pt idx="54">
                  <c:v>43.64759067</c:v>
                </c:pt>
                <c:pt idx="55">
                  <c:v>43.64765132</c:v>
                </c:pt>
                <c:pt idx="56">
                  <c:v>43.64770367</c:v>
                </c:pt>
                <c:pt idx="57">
                  <c:v>43.64775422</c:v>
                </c:pt>
                <c:pt idx="58">
                  <c:v>43.64782197</c:v>
                </c:pt>
                <c:pt idx="59">
                  <c:v>43.64788767999999</c:v>
                </c:pt>
                <c:pt idx="60">
                  <c:v>43.64794793</c:v>
                </c:pt>
                <c:pt idx="61">
                  <c:v>43.64801287</c:v>
                </c:pt>
                <c:pt idx="62">
                  <c:v>43.64808572</c:v>
                </c:pt>
                <c:pt idx="63">
                  <c:v>43.64816275000001</c:v>
                </c:pt>
                <c:pt idx="64">
                  <c:v>43.64824348</c:v>
                </c:pt>
                <c:pt idx="65">
                  <c:v>43.64832147</c:v>
                </c:pt>
                <c:pt idx="66">
                  <c:v>43.64840967</c:v>
                </c:pt>
                <c:pt idx="67">
                  <c:v>43.64852382</c:v>
                </c:pt>
                <c:pt idx="68">
                  <c:v>43.64864823</c:v>
                </c:pt>
                <c:pt idx="69">
                  <c:v>43.64876855</c:v>
                </c:pt>
                <c:pt idx="70">
                  <c:v>43.64887852</c:v>
                </c:pt>
                <c:pt idx="71">
                  <c:v>43.64899048</c:v>
                </c:pt>
                <c:pt idx="72">
                  <c:v>43.64909175</c:v>
                </c:pt>
                <c:pt idx="73">
                  <c:v>43.64916155</c:v>
                </c:pt>
                <c:pt idx="74">
                  <c:v>43.64923317</c:v>
                </c:pt>
                <c:pt idx="75">
                  <c:v>43.6493055</c:v>
                </c:pt>
                <c:pt idx="76">
                  <c:v>43.64937302</c:v>
                </c:pt>
                <c:pt idx="77">
                  <c:v>43.64941612</c:v>
                </c:pt>
                <c:pt idx="78">
                  <c:v>43.64944975</c:v>
                </c:pt>
                <c:pt idx="79">
                  <c:v>43.64948952</c:v>
                </c:pt>
                <c:pt idx="80">
                  <c:v>43.64954040000001</c:v>
                </c:pt>
                <c:pt idx="81">
                  <c:v>43.64959392</c:v>
                </c:pt>
                <c:pt idx="82">
                  <c:v>43.64964938</c:v>
                </c:pt>
                <c:pt idx="83">
                  <c:v>43.6497127</c:v>
                </c:pt>
                <c:pt idx="84">
                  <c:v>43.64980307</c:v>
                </c:pt>
                <c:pt idx="85">
                  <c:v>43.64988113</c:v>
                </c:pt>
                <c:pt idx="86">
                  <c:v>43.64995325</c:v>
                </c:pt>
                <c:pt idx="87">
                  <c:v>43.65005708</c:v>
                </c:pt>
                <c:pt idx="88">
                  <c:v>43.65017888</c:v>
                </c:pt>
                <c:pt idx="89">
                  <c:v>43.65027715</c:v>
                </c:pt>
                <c:pt idx="90">
                  <c:v>43.65033217</c:v>
                </c:pt>
                <c:pt idx="91">
                  <c:v>43.65035643</c:v>
                </c:pt>
                <c:pt idx="92">
                  <c:v>43.65037767</c:v>
                </c:pt>
                <c:pt idx="93">
                  <c:v>43.65039392</c:v>
                </c:pt>
                <c:pt idx="94">
                  <c:v>43.65037653</c:v>
                </c:pt>
                <c:pt idx="95">
                  <c:v>43.65036402</c:v>
                </c:pt>
                <c:pt idx="96">
                  <c:v>43.65035633</c:v>
                </c:pt>
                <c:pt idx="97">
                  <c:v>43.650351</c:v>
                </c:pt>
                <c:pt idx="98">
                  <c:v>43.65034352</c:v>
                </c:pt>
                <c:pt idx="99">
                  <c:v>43.65033768</c:v>
                </c:pt>
                <c:pt idx="100">
                  <c:v>43.65033835000001</c:v>
                </c:pt>
                <c:pt idx="101">
                  <c:v>43.650361</c:v>
                </c:pt>
                <c:pt idx="102">
                  <c:v>43.65035898</c:v>
                </c:pt>
                <c:pt idx="103">
                  <c:v>43.65035202</c:v>
                </c:pt>
                <c:pt idx="104">
                  <c:v>43.65034728</c:v>
                </c:pt>
                <c:pt idx="105">
                  <c:v>43.65035517</c:v>
                </c:pt>
                <c:pt idx="106">
                  <c:v>43.65037223</c:v>
                </c:pt>
                <c:pt idx="107">
                  <c:v>43.65038937</c:v>
                </c:pt>
                <c:pt idx="108">
                  <c:v>43.65040952</c:v>
                </c:pt>
                <c:pt idx="109">
                  <c:v>43.65043327</c:v>
                </c:pt>
                <c:pt idx="110">
                  <c:v>43.65046567</c:v>
                </c:pt>
                <c:pt idx="111">
                  <c:v>43.65050067</c:v>
                </c:pt>
                <c:pt idx="112">
                  <c:v>43.65053705</c:v>
                </c:pt>
                <c:pt idx="113">
                  <c:v>43.65058437</c:v>
                </c:pt>
                <c:pt idx="114">
                  <c:v>43.65064523</c:v>
                </c:pt>
                <c:pt idx="115">
                  <c:v>43.65072185</c:v>
                </c:pt>
                <c:pt idx="116">
                  <c:v>43.65078038</c:v>
                </c:pt>
                <c:pt idx="117">
                  <c:v>43.65081637</c:v>
                </c:pt>
                <c:pt idx="118">
                  <c:v>43.65085612</c:v>
                </c:pt>
                <c:pt idx="119">
                  <c:v>43.65089035</c:v>
                </c:pt>
                <c:pt idx="120">
                  <c:v>43.6509259</c:v>
                </c:pt>
                <c:pt idx="121">
                  <c:v>43.65095658</c:v>
                </c:pt>
                <c:pt idx="122">
                  <c:v>43.65098646999999</c:v>
                </c:pt>
                <c:pt idx="123">
                  <c:v>43.65102252</c:v>
                </c:pt>
                <c:pt idx="124">
                  <c:v>43.6510557</c:v>
                </c:pt>
                <c:pt idx="125">
                  <c:v>43.65109498</c:v>
                </c:pt>
                <c:pt idx="126">
                  <c:v>43.65113088</c:v>
                </c:pt>
                <c:pt idx="127">
                  <c:v>43.65117437</c:v>
                </c:pt>
                <c:pt idx="128">
                  <c:v>43.65121166999999</c:v>
                </c:pt>
                <c:pt idx="129">
                  <c:v>43.65127627</c:v>
                </c:pt>
                <c:pt idx="130">
                  <c:v>43.65133958</c:v>
                </c:pt>
                <c:pt idx="131">
                  <c:v>43.65139488</c:v>
                </c:pt>
                <c:pt idx="132">
                  <c:v>43.65143452</c:v>
                </c:pt>
                <c:pt idx="133">
                  <c:v>43.65147202</c:v>
                </c:pt>
                <c:pt idx="134">
                  <c:v>43.65150642</c:v>
                </c:pt>
                <c:pt idx="135">
                  <c:v>43.6515298</c:v>
                </c:pt>
                <c:pt idx="136">
                  <c:v>43.65154795</c:v>
                </c:pt>
                <c:pt idx="137">
                  <c:v>43.65158147</c:v>
                </c:pt>
                <c:pt idx="138">
                  <c:v>43.6516014</c:v>
                </c:pt>
                <c:pt idx="139">
                  <c:v>43.6516126</c:v>
                </c:pt>
                <c:pt idx="140">
                  <c:v>43.65162477999999</c:v>
                </c:pt>
                <c:pt idx="141">
                  <c:v>43.6516362</c:v>
                </c:pt>
                <c:pt idx="142">
                  <c:v>43.65165176999999</c:v>
                </c:pt>
                <c:pt idx="143">
                  <c:v>43.65164744999999</c:v>
                </c:pt>
                <c:pt idx="144">
                  <c:v>43.65161212</c:v>
                </c:pt>
                <c:pt idx="145">
                  <c:v>43.65157153</c:v>
                </c:pt>
                <c:pt idx="146">
                  <c:v>43.65154052</c:v>
                </c:pt>
                <c:pt idx="147">
                  <c:v>43.65150985</c:v>
                </c:pt>
                <c:pt idx="148">
                  <c:v>43.65148032</c:v>
                </c:pt>
                <c:pt idx="149">
                  <c:v>43.65145383</c:v>
                </c:pt>
                <c:pt idx="150">
                  <c:v>43.65144525</c:v>
                </c:pt>
                <c:pt idx="151">
                  <c:v>43.65145217</c:v>
                </c:pt>
                <c:pt idx="152">
                  <c:v>43.65147323</c:v>
                </c:pt>
                <c:pt idx="153">
                  <c:v>43.651508</c:v>
                </c:pt>
                <c:pt idx="154">
                  <c:v>43.65153893</c:v>
                </c:pt>
                <c:pt idx="155">
                  <c:v>43.65157238</c:v>
                </c:pt>
                <c:pt idx="156">
                  <c:v>43.65160525</c:v>
                </c:pt>
                <c:pt idx="157">
                  <c:v>43.65164414999999</c:v>
                </c:pt>
                <c:pt idx="158">
                  <c:v>43.65168659999999</c:v>
                </c:pt>
                <c:pt idx="159">
                  <c:v>43.65173043</c:v>
                </c:pt>
                <c:pt idx="160">
                  <c:v>43.65177462</c:v>
                </c:pt>
                <c:pt idx="161">
                  <c:v>43.65182152999999</c:v>
                </c:pt>
                <c:pt idx="162">
                  <c:v>43.65186332</c:v>
                </c:pt>
                <c:pt idx="163">
                  <c:v>43.65189417999999</c:v>
                </c:pt>
                <c:pt idx="164">
                  <c:v>43.65192138</c:v>
                </c:pt>
                <c:pt idx="165">
                  <c:v>43.65195263</c:v>
                </c:pt>
                <c:pt idx="166">
                  <c:v>43.65198423</c:v>
                </c:pt>
                <c:pt idx="167">
                  <c:v>43.65201782</c:v>
                </c:pt>
                <c:pt idx="168">
                  <c:v>43.6520444</c:v>
                </c:pt>
                <c:pt idx="169">
                  <c:v>43.65207142</c:v>
                </c:pt>
                <c:pt idx="170">
                  <c:v>43.65210403</c:v>
                </c:pt>
                <c:pt idx="171">
                  <c:v>43.65213427</c:v>
                </c:pt>
                <c:pt idx="172">
                  <c:v>43.65215483</c:v>
                </c:pt>
                <c:pt idx="173">
                  <c:v>43.6521709</c:v>
                </c:pt>
                <c:pt idx="174">
                  <c:v>43.65218707</c:v>
                </c:pt>
                <c:pt idx="175">
                  <c:v>43.65220828000001</c:v>
                </c:pt>
                <c:pt idx="176">
                  <c:v>43.65223175000001</c:v>
                </c:pt>
                <c:pt idx="177">
                  <c:v>43.6522492</c:v>
                </c:pt>
                <c:pt idx="178">
                  <c:v>43.65225582</c:v>
                </c:pt>
                <c:pt idx="179">
                  <c:v>43.65225685</c:v>
                </c:pt>
                <c:pt idx="180">
                  <c:v>43.65224927</c:v>
                </c:pt>
                <c:pt idx="181">
                  <c:v>43.65224833</c:v>
                </c:pt>
                <c:pt idx="182">
                  <c:v>43.65226173</c:v>
                </c:pt>
                <c:pt idx="183">
                  <c:v>43.65230118</c:v>
                </c:pt>
                <c:pt idx="184">
                  <c:v>43.6523501</c:v>
                </c:pt>
                <c:pt idx="185">
                  <c:v>43.65240283</c:v>
                </c:pt>
                <c:pt idx="186">
                  <c:v>43.6524491</c:v>
                </c:pt>
                <c:pt idx="187">
                  <c:v>43.65249348</c:v>
                </c:pt>
                <c:pt idx="188">
                  <c:v>43.65254593</c:v>
                </c:pt>
                <c:pt idx="189">
                  <c:v>43.65260762</c:v>
                </c:pt>
                <c:pt idx="190">
                  <c:v>43.65268383</c:v>
                </c:pt>
                <c:pt idx="191">
                  <c:v>43.65276035</c:v>
                </c:pt>
                <c:pt idx="192">
                  <c:v>43.65282487</c:v>
                </c:pt>
                <c:pt idx="193">
                  <c:v>43.6528912</c:v>
                </c:pt>
                <c:pt idx="194">
                  <c:v>43.65295952</c:v>
                </c:pt>
                <c:pt idx="195">
                  <c:v>43.65301397</c:v>
                </c:pt>
                <c:pt idx="196">
                  <c:v>43.6530527</c:v>
                </c:pt>
                <c:pt idx="197">
                  <c:v>43.65307517</c:v>
                </c:pt>
                <c:pt idx="198">
                  <c:v>43.65309053</c:v>
                </c:pt>
                <c:pt idx="199">
                  <c:v>43.65309895</c:v>
                </c:pt>
                <c:pt idx="200">
                  <c:v>43.65310700000001</c:v>
                </c:pt>
                <c:pt idx="201">
                  <c:v>43.65311393000001</c:v>
                </c:pt>
                <c:pt idx="202">
                  <c:v>43.65312337</c:v>
                </c:pt>
                <c:pt idx="203">
                  <c:v>43.65313027</c:v>
                </c:pt>
                <c:pt idx="204">
                  <c:v>43.65313963</c:v>
                </c:pt>
                <c:pt idx="205">
                  <c:v>43.6531527</c:v>
                </c:pt>
                <c:pt idx="206">
                  <c:v>43.65316727</c:v>
                </c:pt>
                <c:pt idx="207">
                  <c:v>43.65317853</c:v>
                </c:pt>
                <c:pt idx="208">
                  <c:v>43.65318342</c:v>
                </c:pt>
                <c:pt idx="209">
                  <c:v>43.65318975</c:v>
                </c:pt>
                <c:pt idx="210">
                  <c:v>43.65319567</c:v>
                </c:pt>
                <c:pt idx="211">
                  <c:v>43.65319933</c:v>
                </c:pt>
                <c:pt idx="212">
                  <c:v>43.65320433</c:v>
                </c:pt>
                <c:pt idx="213">
                  <c:v>43.653207</c:v>
                </c:pt>
                <c:pt idx="214">
                  <c:v>43.65320757999999</c:v>
                </c:pt>
                <c:pt idx="215">
                  <c:v>43.65320766999999</c:v>
                </c:pt>
                <c:pt idx="216">
                  <c:v>43.65320756999999</c:v>
                </c:pt>
                <c:pt idx="217">
                  <c:v>43.6532082</c:v>
                </c:pt>
                <c:pt idx="218">
                  <c:v>43.65320993</c:v>
                </c:pt>
                <c:pt idx="219">
                  <c:v>43.65321165</c:v>
                </c:pt>
                <c:pt idx="220">
                  <c:v>43.65321625</c:v>
                </c:pt>
                <c:pt idx="221">
                  <c:v>43.6532223</c:v>
                </c:pt>
                <c:pt idx="222">
                  <c:v>43.65323243</c:v>
                </c:pt>
                <c:pt idx="223">
                  <c:v>43.65325178</c:v>
                </c:pt>
                <c:pt idx="224">
                  <c:v>43.65329838</c:v>
                </c:pt>
                <c:pt idx="225">
                  <c:v>43.65333885000001</c:v>
                </c:pt>
                <c:pt idx="226">
                  <c:v>43.65335895000001</c:v>
                </c:pt>
                <c:pt idx="227">
                  <c:v>43.65338185</c:v>
                </c:pt>
                <c:pt idx="228">
                  <c:v>43.65342707999999</c:v>
                </c:pt>
                <c:pt idx="229">
                  <c:v>43.65347415</c:v>
                </c:pt>
                <c:pt idx="230">
                  <c:v>43.6535241</c:v>
                </c:pt>
                <c:pt idx="231">
                  <c:v>43.65357193</c:v>
                </c:pt>
                <c:pt idx="232">
                  <c:v>43.65361957</c:v>
                </c:pt>
                <c:pt idx="233">
                  <c:v>43.65366655</c:v>
                </c:pt>
                <c:pt idx="234">
                  <c:v>43.65371517</c:v>
                </c:pt>
                <c:pt idx="235">
                  <c:v>43.65377073</c:v>
                </c:pt>
                <c:pt idx="236">
                  <c:v>43.65383087</c:v>
                </c:pt>
                <c:pt idx="237">
                  <c:v>43.65391307</c:v>
                </c:pt>
                <c:pt idx="238">
                  <c:v>43.65401743</c:v>
                </c:pt>
                <c:pt idx="239">
                  <c:v>43.65412092</c:v>
                </c:pt>
                <c:pt idx="240">
                  <c:v>43.6542264</c:v>
                </c:pt>
                <c:pt idx="241">
                  <c:v>43.65433578</c:v>
                </c:pt>
                <c:pt idx="242">
                  <c:v>43.65446516999999</c:v>
                </c:pt>
                <c:pt idx="243">
                  <c:v>43.65459315</c:v>
                </c:pt>
                <c:pt idx="244">
                  <c:v>43.6547148</c:v>
                </c:pt>
                <c:pt idx="245">
                  <c:v>43.65482983</c:v>
                </c:pt>
                <c:pt idx="246">
                  <c:v>43.65494383</c:v>
                </c:pt>
                <c:pt idx="247">
                  <c:v>43.65503855</c:v>
                </c:pt>
                <c:pt idx="248">
                  <c:v>43.65513417</c:v>
                </c:pt>
                <c:pt idx="249">
                  <c:v>43.65522717</c:v>
                </c:pt>
                <c:pt idx="250">
                  <c:v>43.65531182</c:v>
                </c:pt>
                <c:pt idx="251">
                  <c:v>43.6553858</c:v>
                </c:pt>
                <c:pt idx="252">
                  <c:v>43.65545938</c:v>
                </c:pt>
                <c:pt idx="253">
                  <c:v>43.65552513</c:v>
                </c:pt>
                <c:pt idx="254">
                  <c:v>43.655576</c:v>
                </c:pt>
                <c:pt idx="255">
                  <c:v>43.6556287</c:v>
                </c:pt>
                <c:pt idx="256">
                  <c:v>43.65568337</c:v>
                </c:pt>
                <c:pt idx="257">
                  <c:v>43.65572213</c:v>
                </c:pt>
                <c:pt idx="258">
                  <c:v>43.65575893</c:v>
                </c:pt>
                <c:pt idx="259">
                  <c:v>43.65579545000001</c:v>
                </c:pt>
                <c:pt idx="260">
                  <c:v>43.65582467999999</c:v>
                </c:pt>
                <c:pt idx="261">
                  <c:v>43.65586193</c:v>
                </c:pt>
                <c:pt idx="262">
                  <c:v>43.65592757</c:v>
                </c:pt>
                <c:pt idx="263">
                  <c:v>43.65599145</c:v>
                </c:pt>
                <c:pt idx="264">
                  <c:v>43.65604645</c:v>
                </c:pt>
                <c:pt idx="265">
                  <c:v>43.65609715</c:v>
                </c:pt>
                <c:pt idx="266">
                  <c:v>43.65614183</c:v>
                </c:pt>
                <c:pt idx="267">
                  <c:v>43.65617955</c:v>
                </c:pt>
                <c:pt idx="268">
                  <c:v>43.65621147</c:v>
                </c:pt>
                <c:pt idx="269">
                  <c:v>43.65624242</c:v>
                </c:pt>
                <c:pt idx="270">
                  <c:v>43.65627182</c:v>
                </c:pt>
                <c:pt idx="271">
                  <c:v>43.65630062</c:v>
                </c:pt>
                <c:pt idx="272">
                  <c:v>43.65632775</c:v>
                </c:pt>
                <c:pt idx="273">
                  <c:v>43.65635092</c:v>
                </c:pt>
                <c:pt idx="274">
                  <c:v>43.65636913</c:v>
                </c:pt>
                <c:pt idx="275">
                  <c:v>43.65638173</c:v>
                </c:pt>
                <c:pt idx="276">
                  <c:v>43.65638362</c:v>
                </c:pt>
                <c:pt idx="277">
                  <c:v>43.65638343</c:v>
                </c:pt>
                <c:pt idx="278">
                  <c:v>43.6563835</c:v>
                </c:pt>
                <c:pt idx="279">
                  <c:v>43.65638437</c:v>
                </c:pt>
                <c:pt idx="280">
                  <c:v>43.65638503</c:v>
                </c:pt>
                <c:pt idx="281">
                  <c:v>43.65638452</c:v>
                </c:pt>
                <c:pt idx="282">
                  <c:v>43.6563877</c:v>
                </c:pt>
                <c:pt idx="283">
                  <c:v>43.65638478</c:v>
                </c:pt>
                <c:pt idx="284">
                  <c:v>43.65638603</c:v>
                </c:pt>
                <c:pt idx="285">
                  <c:v>43.65639062</c:v>
                </c:pt>
                <c:pt idx="286">
                  <c:v>43.6563978</c:v>
                </c:pt>
                <c:pt idx="287">
                  <c:v>43.65640732</c:v>
                </c:pt>
                <c:pt idx="288">
                  <c:v>43.65642028</c:v>
                </c:pt>
                <c:pt idx="289">
                  <c:v>43.65643433</c:v>
                </c:pt>
                <c:pt idx="290">
                  <c:v>43.65645005</c:v>
                </c:pt>
                <c:pt idx="291">
                  <c:v>43.65646695</c:v>
                </c:pt>
                <c:pt idx="292">
                  <c:v>43.65648425</c:v>
                </c:pt>
                <c:pt idx="293">
                  <c:v>43.65650127</c:v>
                </c:pt>
                <c:pt idx="294">
                  <c:v>43.65651955000001</c:v>
                </c:pt>
                <c:pt idx="295">
                  <c:v>43.65654312</c:v>
                </c:pt>
                <c:pt idx="296">
                  <c:v>43.65657248</c:v>
                </c:pt>
                <c:pt idx="297">
                  <c:v>43.65660322</c:v>
                </c:pt>
                <c:pt idx="298">
                  <c:v>43.65662517</c:v>
                </c:pt>
                <c:pt idx="299">
                  <c:v>43.65664447999999</c:v>
                </c:pt>
                <c:pt idx="300">
                  <c:v>43.65666426999999</c:v>
                </c:pt>
                <c:pt idx="301">
                  <c:v>43.65668288</c:v>
                </c:pt>
                <c:pt idx="302">
                  <c:v>43.65670577</c:v>
                </c:pt>
                <c:pt idx="303">
                  <c:v>43.65672997</c:v>
                </c:pt>
                <c:pt idx="304">
                  <c:v>43.65675173</c:v>
                </c:pt>
                <c:pt idx="305">
                  <c:v>43.65676902</c:v>
                </c:pt>
                <c:pt idx="306">
                  <c:v>43.65678402</c:v>
                </c:pt>
                <c:pt idx="307">
                  <c:v>43.65679988</c:v>
                </c:pt>
                <c:pt idx="308">
                  <c:v>43.65681737</c:v>
                </c:pt>
                <c:pt idx="309">
                  <c:v>43.6568336</c:v>
                </c:pt>
                <c:pt idx="310">
                  <c:v>43.65684683</c:v>
                </c:pt>
                <c:pt idx="311">
                  <c:v>43.65685933</c:v>
                </c:pt>
                <c:pt idx="312">
                  <c:v>43.65687095000001</c:v>
                </c:pt>
                <c:pt idx="313">
                  <c:v>43.65688129999999</c:v>
                </c:pt>
                <c:pt idx="314">
                  <c:v>43.65688754999999</c:v>
                </c:pt>
                <c:pt idx="315">
                  <c:v>43.65688744999999</c:v>
                </c:pt>
                <c:pt idx="316">
                  <c:v>43.65689352</c:v>
                </c:pt>
                <c:pt idx="317">
                  <c:v>43.65690053</c:v>
                </c:pt>
                <c:pt idx="318">
                  <c:v>43.65690432</c:v>
                </c:pt>
                <c:pt idx="319">
                  <c:v>43.65690832</c:v>
                </c:pt>
                <c:pt idx="320">
                  <c:v>43.65691068</c:v>
                </c:pt>
                <c:pt idx="321">
                  <c:v>43.65691293</c:v>
                </c:pt>
                <c:pt idx="322">
                  <c:v>43.65691948</c:v>
                </c:pt>
                <c:pt idx="323">
                  <c:v>43.65692763</c:v>
                </c:pt>
                <c:pt idx="324">
                  <c:v>43.65693268</c:v>
                </c:pt>
                <c:pt idx="325">
                  <c:v>43.65693618</c:v>
                </c:pt>
                <c:pt idx="326">
                  <c:v>43.65694002</c:v>
                </c:pt>
                <c:pt idx="327">
                  <c:v>43.65694272000001</c:v>
                </c:pt>
                <c:pt idx="328">
                  <c:v>43.6569451</c:v>
                </c:pt>
                <c:pt idx="329">
                  <c:v>43.65694438</c:v>
                </c:pt>
                <c:pt idx="330">
                  <c:v>43.65693947</c:v>
                </c:pt>
                <c:pt idx="331">
                  <c:v>43.65692772</c:v>
                </c:pt>
                <c:pt idx="332">
                  <c:v>43.65690613</c:v>
                </c:pt>
                <c:pt idx="333">
                  <c:v>43.65687932</c:v>
                </c:pt>
                <c:pt idx="334">
                  <c:v>43.6568464</c:v>
                </c:pt>
                <c:pt idx="335">
                  <c:v>43.656807</c:v>
                </c:pt>
                <c:pt idx="336">
                  <c:v>43.65676138</c:v>
                </c:pt>
                <c:pt idx="337">
                  <c:v>43.65670872</c:v>
                </c:pt>
                <c:pt idx="338">
                  <c:v>43.65665012</c:v>
                </c:pt>
                <c:pt idx="339">
                  <c:v>43.65658635</c:v>
                </c:pt>
                <c:pt idx="340">
                  <c:v>43.65651773</c:v>
                </c:pt>
                <c:pt idx="341">
                  <c:v>43.65644432</c:v>
                </c:pt>
                <c:pt idx="342">
                  <c:v>43.65636737</c:v>
                </c:pt>
                <c:pt idx="343">
                  <c:v>43.65628744999999</c:v>
                </c:pt>
                <c:pt idx="344">
                  <c:v>43.6562001</c:v>
                </c:pt>
                <c:pt idx="345">
                  <c:v>43.65611797</c:v>
                </c:pt>
                <c:pt idx="346">
                  <c:v>43.65604115</c:v>
                </c:pt>
                <c:pt idx="347">
                  <c:v>43.65597072</c:v>
                </c:pt>
                <c:pt idx="348">
                  <c:v>43.65590983</c:v>
                </c:pt>
                <c:pt idx="349">
                  <c:v>43.65585785</c:v>
                </c:pt>
                <c:pt idx="350">
                  <c:v>43.6558124</c:v>
                </c:pt>
                <c:pt idx="351">
                  <c:v>43.65577378</c:v>
                </c:pt>
                <c:pt idx="352">
                  <c:v>43.65574067</c:v>
                </c:pt>
                <c:pt idx="353">
                  <c:v>43.6557111</c:v>
                </c:pt>
                <c:pt idx="354">
                  <c:v>43.6556863</c:v>
                </c:pt>
                <c:pt idx="355">
                  <c:v>43.65566416999999</c:v>
                </c:pt>
                <c:pt idx="356">
                  <c:v>43.65564441999999</c:v>
                </c:pt>
                <c:pt idx="357">
                  <c:v>43.6556285</c:v>
                </c:pt>
                <c:pt idx="358">
                  <c:v>43.65561077</c:v>
                </c:pt>
                <c:pt idx="359">
                  <c:v>43.65559432</c:v>
                </c:pt>
                <c:pt idx="360">
                  <c:v>43.65557598</c:v>
                </c:pt>
                <c:pt idx="361">
                  <c:v>43.65555518</c:v>
                </c:pt>
                <c:pt idx="362">
                  <c:v>43.65553278</c:v>
                </c:pt>
                <c:pt idx="363">
                  <c:v>43.65551098</c:v>
                </c:pt>
                <c:pt idx="364">
                  <c:v>43.65548858</c:v>
                </c:pt>
                <c:pt idx="365">
                  <c:v>43.6554637</c:v>
                </c:pt>
                <c:pt idx="366">
                  <c:v>43.65543728</c:v>
                </c:pt>
                <c:pt idx="367">
                  <c:v>43.6554099</c:v>
                </c:pt>
                <c:pt idx="368">
                  <c:v>43.65538103</c:v>
                </c:pt>
                <c:pt idx="369">
                  <c:v>43.6553513</c:v>
                </c:pt>
                <c:pt idx="370">
                  <c:v>43.65532178</c:v>
                </c:pt>
                <c:pt idx="371">
                  <c:v>43.65528993</c:v>
                </c:pt>
                <c:pt idx="372">
                  <c:v>43.6552573</c:v>
                </c:pt>
                <c:pt idx="373">
                  <c:v>43.65522558</c:v>
                </c:pt>
                <c:pt idx="374">
                  <c:v>43.6551945</c:v>
                </c:pt>
                <c:pt idx="375">
                  <c:v>43.65516455</c:v>
                </c:pt>
                <c:pt idx="376">
                  <c:v>43.655135</c:v>
                </c:pt>
                <c:pt idx="377">
                  <c:v>43.65510638</c:v>
                </c:pt>
                <c:pt idx="378">
                  <c:v>43.65507952</c:v>
                </c:pt>
                <c:pt idx="379">
                  <c:v>43.65505313</c:v>
                </c:pt>
                <c:pt idx="380">
                  <c:v>43.6550281</c:v>
                </c:pt>
                <c:pt idx="381">
                  <c:v>43.65500337</c:v>
                </c:pt>
                <c:pt idx="382">
                  <c:v>43.65498012</c:v>
                </c:pt>
                <c:pt idx="383">
                  <c:v>43.65496018</c:v>
                </c:pt>
                <c:pt idx="384">
                  <c:v>43.65494265</c:v>
                </c:pt>
                <c:pt idx="385">
                  <c:v>43.65492378</c:v>
                </c:pt>
                <c:pt idx="386">
                  <c:v>43.65490315</c:v>
                </c:pt>
                <c:pt idx="387">
                  <c:v>43.65488131999999</c:v>
                </c:pt>
                <c:pt idx="388">
                  <c:v>43.65485641999999</c:v>
                </c:pt>
                <c:pt idx="389">
                  <c:v>43.65482959999999</c:v>
                </c:pt>
                <c:pt idx="390">
                  <c:v>43.65480232</c:v>
                </c:pt>
                <c:pt idx="391">
                  <c:v>43.65477442</c:v>
                </c:pt>
                <c:pt idx="392">
                  <c:v>43.65474606999999</c:v>
                </c:pt>
                <c:pt idx="393">
                  <c:v>43.65471983</c:v>
                </c:pt>
                <c:pt idx="394">
                  <c:v>43.65469711999999</c:v>
                </c:pt>
                <c:pt idx="395">
                  <c:v>43.65467662</c:v>
                </c:pt>
                <c:pt idx="396">
                  <c:v>43.65466133</c:v>
                </c:pt>
                <c:pt idx="397">
                  <c:v>43.65464975</c:v>
                </c:pt>
                <c:pt idx="398">
                  <c:v>43.65463982</c:v>
                </c:pt>
                <c:pt idx="399">
                  <c:v>43.65463278</c:v>
                </c:pt>
                <c:pt idx="400">
                  <c:v>43.65462833</c:v>
                </c:pt>
                <c:pt idx="401">
                  <c:v>43.65462518</c:v>
                </c:pt>
                <c:pt idx="402">
                  <c:v>43.6546213</c:v>
                </c:pt>
                <c:pt idx="403">
                  <c:v>43.65461933</c:v>
                </c:pt>
                <c:pt idx="404">
                  <c:v>43.65461877</c:v>
                </c:pt>
                <c:pt idx="405">
                  <c:v>43.65461867</c:v>
                </c:pt>
                <c:pt idx="406">
                  <c:v>43.65461602</c:v>
                </c:pt>
                <c:pt idx="407">
                  <c:v>43.65461297</c:v>
                </c:pt>
                <c:pt idx="408">
                  <c:v>43.65460937</c:v>
                </c:pt>
                <c:pt idx="409">
                  <c:v>43.65460635</c:v>
                </c:pt>
                <c:pt idx="410">
                  <c:v>43.65460325</c:v>
                </c:pt>
                <c:pt idx="411">
                  <c:v>43.65460083</c:v>
                </c:pt>
                <c:pt idx="412">
                  <c:v>43.65459923</c:v>
                </c:pt>
                <c:pt idx="413">
                  <c:v>43.65459763</c:v>
                </c:pt>
                <c:pt idx="414">
                  <c:v>43.654597</c:v>
                </c:pt>
                <c:pt idx="415">
                  <c:v>43.65459658</c:v>
                </c:pt>
                <c:pt idx="416">
                  <c:v>43.6545965</c:v>
                </c:pt>
                <c:pt idx="417">
                  <c:v>43.65459633</c:v>
                </c:pt>
                <c:pt idx="418">
                  <c:v>43.65459625</c:v>
                </c:pt>
                <c:pt idx="419">
                  <c:v>43.65459633</c:v>
                </c:pt>
                <c:pt idx="420">
                  <c:v>43.65459663</c:v>
                </c:pt>
                <c:pt idx="421">
                  <c:v>43.65459683</c:v>
                </c:pt>
                <c:pt idx="422">
                  <c:v>43.65459658</c:v>
                </c:pt>
                <c:pt idx="423">
                  <c:v>43.65459633</c:v>
                </c:pt>
                <c:pt idx="424">
                  <c:v>43.654596</c:v>
                </c:pt>
                <c:pt idx="425">
                  <c:v>43.65459542</c:v>
                </c:pt>
                <c:pt idx="426">
                  <c:v>43.65459457999999</c:v>
                </c:pt>
                <c:pt idx="427">
                  <c:v>43.6545923</c:v>
                </c:pt>
                <c:pt idx="428">
                  <c:v>43.65459048</c:v>
                </c:pt>
                <c:pt idx="429">
                  <c:v>43.65458902</c:v>
                </c:pt>
                <c:pt idx="430">
                  <c:v>43.65458812</c:v>
                </c:pt>
                <c:pt idx="431">
                  <c:v>43.6545863</c:v>
                </c:pt>
                <c:pt idx="432">
                  <c:v>43.65458305</c:v>
                </c:pt>
                <c:pt idx="433">
                  <c:v>43.65457677</c:v>
                </c:pt>
                <c:pt idx="434">
                  <c:v>43.65457575000001</c:v>
                </c:pt>
                <c:pt idx="435">
                  <c:v>43.6545746</c:v>
                </c:pt>
                <c:pt idx="436">
                  <c:v>43.65456956999999</c:v>
                </c:pt>
                <c:pt idx="437">
                  <c:v>43.65456032</c:v>
                </c:pt>
                <c:pt idx="438">
                  <c:v>43.65454807</c:v>
                </c:pt>
                <c:pt idx="439">
                  <c:v>43.65453332</c:v>
                </c:pt>
                <c:pt idx="440">
                  <c:v>43.65451705</c:v>
                </c:pt>
                <c:pt idx="441">
                  <c:v>43.65449817</c:v>
                </c:pt>
                <c:pt idx="442">
                  <c:v>43.65447766999999</c:v>
                </c:pt>
                <c:pt idx="443">
                  <c:v>43.65445528</c:v>
                </c:pt>
                <c:pt idx="444">
                  <c:v>43.65443113</c:v>
                </c:pt>
                <c:pt idx="445">
                  <c:v>43.6544062</c:v>
                </c:pt>
                <c:pt idx="446">
                  <c:v>43.6543806</c:v>
                </c:pt>
                <c:pt idx="447">
                  <c:v>43.65435277</c:v>
                </c:pt>
                <c:pt idx="448">
                  <c:v>43.65432318</c:v>
                </c:pt>
                <c:pt idx="449">
                  <c:v>43.65429263</c:v>
                </c:pt>
                <c:pt idx="450">
                  <c:v>43.65426181999999</c:v>
                </c:pt>
                <c:pt idx="451">
                  <c:v>43.65423177</c:v>
                </c:pt>
                <c:pt idx="452">
                  <c:v>43.65420195</c:v>
                </c:pt>
                <c:pt idx="453">
                  <c:v>43.65417258</c:v>
                </c:pt>
                <c:pt idx="454">
                  <c:v>43.65414692</c:v>
                </c:pt>
                <c:pt idx="455">
                  <c:v>43.6541242</c:v>
                </c:pt>
                <c:pt idx="456">
                  <c:v>43.65410463</c:v>
                </c:pt>
                <c:pt idx="457">
                  <c:v>43.6540881</c:v>
                </c:pt>
                <c:pt idx="458">
                  <c:v>43.65407318</c:v>
                </c:pt>
                <c:pt idx="459">
                  <c:v>43.65406044999999</c:v>
                </c:pt>
                <c:pt idx="460">
                  <c:v>43.65404683</c:v>
                </c:pt>
                <c:pt idx="461">
                  <c:v>43.65403092</c:v>
                </c:pt>
                <c:pt idx="462">
                  <c:v>43.65401287</c:v>
                </c:pt>
                <c:pt idx="463">
                  <c:v>43.65399172</c:v>
                </c:pt>
                <c:pt idx="464">
                  <c:v>43.6539669</c:v>
                </c:pt>
                <c:pt idx="465">
                  <c:v>43.65394000000001</c:v>
                </c:pt>
                <c:pt idx="466">
                  <c:v>43.65389907999999</c:v>
                </c:pt>
                <c:pt idx="467">
                  <c:v>43.65385785</c:v>
                </c:pt>
                <c:pt idx="468">
                  <c:v>43.65381272</c:v>
                </c:pt>
                <c:pt idx="469">
                  <c:v>43.65376278</c:v>
                </c:pt>
                <c:pt idx="470">
                  <c:v>43.65370858</c:v>
                </c:pt>
                <c:pt idx="471">
                  <c:v>43.65365038</c:v>
                </c:pt>
                <c:pt idx="472">
                  <c:v>43.65359022</c:v>
                </c:pt>
                <c:pt idx="473">
                  <c:v>43.65352848</c:v>
                </c:pt>
                <c:pt idx="474">
                  <c:v>43.65346625</c:v>
                </c:pt>
                <c:pt idx="475">
                  <c:v>43.65340312</c:v>
                </c:pt>
                <c:pt idx="476">
                  <c:v>43.65333938</c:v>
                </c:pt>
                <c:pt idx="477">
                  <c:v>43.65327722</c:v>
                </c:pt>
                <c:pt idx="478">
                  <c:v>43.6532182</c:v>
                </c:pt>
                <c:pt idx="479">
                  <c:v>43.65316078</c:v>
                </c:pt>
                <c:pt idx="480">
                  <c:v>43.65310742</c:v>
                </c:pt>
                <c:pt idx="481">
                  <c:v>43.65305998</c:v>
                </c:pt>
                <c:pt idx="482">
                  <c:v>43.65301833</c:v>
                </c:pt>
                <c:pt idx="483">
                  <c:v>43.65298602</c:v>
                </c:pt>
                <c:pt idx="484">
                  <c:v>43.65295395000001</c:v>
                </c:pt>
                <c:pt idx="485">
                  <c:v>43.65291963</c:v>
                </c:pt>
                <c:pt idx="486">
                  <c:v>43.6528922</c:v>
                </c:pt>
                <c:pt idx="487">
                  <c:v>43.65286878</c:v>
                </c:pt>
                <c:pt idx="488">
                  <c:v>43.6528465</c:v>
                </c:pt>
                <c:pt idx="489">
                  <c:v>43.65282683</c:v>
                </c:pt>
                <c:pt idx="490">
                  <c:v>43.65281035</c:v>
                </c:pt>
                <c:pt idx="491">
                  <c:v>43.65279275</c:v>
                </c:pt>
                <c:pt idx="492">
                  <c:v>43.65277678</c:v>
                </c:pt>
                <c:pt idx="493">
                  <c:v>43.65276337</c:v>
                </c:pt>
                <c:pt idx="494">
                  <c:v>43.6527511</c:v>
                </c:pt>
                <c:pt idx="495">
                  <c:v>43.65273955</c:v>
                </c:pt>
                <c:pt idx="496">
                  <c:v>43.65273022</c:v>
                </c:pt>
                <c:pt idx="497">
                  <c:v>43.65272428</c:v>
                </c:pt>
                <c:pt idx="498">
                  <c:v>43.65272148</c:v>
                </c:pt>
                <c:pt idx="499">
                  <c:v>43.65272087</c:v>
                </c:pt>
                <c:pt idx="500">
                  <c:v>43.6527223</c:v>
                </c:pt>
                <c:pt idx="501">
                  <c:v>43.65272445</c:v>
                </c:pt>
                <c:pt idx="502">
                  <c:v>43.65272700000001</c:v>
                </c:pt>
                <c:pt idx="503">
                  <c:v>43.65272852</c:v>
                </c:pt>
                <c:pt idx="504">
                  <c:v>43.65273192</c:v>
                </c:pt>
                <c:pt idx="505">
                  <c:v>43.65273817</c:v>
                </c:pt>
                <c:pt idx="506">
                  <c:v>43.65274813</c:v>
                </c:pt>
                <c:pt idx="507">
                  <c:v>43.65275993</c:v>
                </c:pt>
                <c:pt idx="508">
                  <c:v>43.65277332</c:v>
                </c:pt>
                <c:pt idx="509">
                  <c:v>43.65278785</c:v>
                </c:pt>
                <c:pt idx="510">
                  <c:v>43.65280303</c:v>
                </c:pt>
                <c:pt idx="511">
                  <c:v>43.65281777</c:v>
                </c:pt>
                <c:pt idx="512">
                  <c:v>43.65283042</c:v>
                </c:pt>
                <c:pt idx="513">
                  <c:v>43.65284513</c:v>
                </c:pt>
                <c:pt idx="514">
                  <c:v>43.65285615000001</c:v>
                </c:pt>
                <c:pt idx="515">
                  <c:v>43.65286459999999</c:v>
                </c:pt>
                <c:pt idx="516">
                  <c:v>43.65286433</c:v>
                </c:pt>
                <c:pt idx="517">
                  <c:v>43.65286657999999</c:v>
                </c:pt>
                <c:pt idx="518">
                  <c:v>43.65286808</c:v>
                </c:pt>
                <c:pt idx="519">
                  <c:v>43.65286582</c:v>
                </c:pt>
                <c:pt idx="520">
                  <c:v>43.65285446999999</c:v>
                </c:pt>
                <c:pt idx="521">
                  <c:v>43.65283485</c:v>
                </c:pt>
                <c:pt idx="522">
                  <c:v>43.65280587</c:v>
                </c:pt>
                <c:pt idx="523">
                  <c:v>43.65277153</c:v>
                </c:pt>
                <c:pt idx="524">
                  <c:v>43.65273662</c:v>
                </c:pt>
                <c:pt idx="525">
                  <c:v>43.65270163</c:v>
                </c:pt>
                <c:pt idx="526">
                  <c:v>43.65267043</c:v>
                </c:pt>
                <c:pt idx="527">
                  <c:v>43.65264045</c:v>
                </c:pt>
                <c:pt idx="528">
                  <c:v>43.65261005</c:v>
                </c:pt>
                <c:pt idx="529">
                  <c:v>43.65258038</c:v>
                </c:pt>
                <c:pt idx="530">
                  <c:v>43.65254793</c:v>
                </c:pt>
                <c:pt idx="531">
                  <c:v>43.65251352</c:v>
                </c:pt>
                <c:pt idx="532">
                  <c:v>43.65247443</c:v>
                </c:pt>
                <c:pt idx="533">
                  <c:v>43.65244273</c:v>
                </c:pt>
                <c:pt idx="534">
                  <c:v>43.65241347</c:v>
                </c:pt>
                <c:pt idx="535">
                  <c:v>43.65238693</c:v>
                </c:pt>
                <c:pt idx="536">
                  <c:v>43.6523601</c:v>
                </c:pt>
                <c:pt idx="537">
                  <c:v>43.65233633</c:v>
                </c:pt>
                <c:pt idx="538">
                  <c:v>43.65230885000001</c:v>
                </c:pt>
                <c:pt idx="539">
                  <c:v>43.65227993</c:v>
                </c:pt>
                <c:pt idx="540">
                  <c:v>43.6522597</c:v>
                </c:pt>
                <c:pt idx="541">
                  <c:v>43.65224265000001</c:v>
                </c:pt>
                <c:pt idx="542">
                  <c:v>43.65222612</c:v>
                </c:pt>
                <c:pt idx="543">
                  <c:v>43.65221113</c:v>
                </c:pt>
                <c:pt idx="544">
                  <c:v>43.65220117</c:v>
                </c:pt>
                <c:pt idx="545">
                  <c:v>43.65219028</c:v>
                </c:pt>
                <c:pt idx="546">
                  <c:v>43.6521741</c:v>
                </c:pt>
                <c:pt idx="547">
                  <c:v>43.65215765000001</c:v>
                </c:pt>
                <c:pt idx="548">
                  <c:v>43.65214007</c:v>
                </c:pt>
                <c:pt idx="549">
                  <c:v>43.6521201</c:v>
                </c:pt>
                <c:pt idx="550">
                  <c:v>43.65209843</c:v>
                </c:pt>
                <c:pt idx="551">
                  <c:v>43.65207557</c:v>
                </c:pt>
                <c:pt idx="552">
                  <c:v>43.65205423</c:v>
                </c:pt>
                <c:pt idx="553">
                  <c:v>43.65203948</c:v>
                </c:pt>
                <c:pt idx="554">
                  <c:v>43.65202202</c:v>
                </c:pt>
                <c:pt idx="555">
                  <c:v>43.65198901999999</c:v>
                </c:pt>
                <c:pt idx="556">
                  <c:v>43.65196106999999</c:v>
                </c:pt>
                <c:pt idx="557">
                  <c:v>43.65192527</c:v>
                </c:pt>
                <c:pt idx="558">
                  <c:v>43.65186942999999</c:v>
                </c:pt>
                <c:pt idx="559">
                  <c:v>43.65182052999999</c:v>
                </c:pt>
                <c:pt idx="560">
                  <c:v>43.65178005</c:v>
                </c:pt>
                <c:pt idx="561">
                  <c:v>43.65175238</c:v>
                </c:pt>
                <c:pt idx="562">
                  <c:v>43.65173042</c:v>
                </c:pt>
                <c:pt idx="563">
                  <c:v>43.65170832</c:v>
                </c:pt>
                <c:pt idx="564">
                  <c:v>43.65173397</c:v>
                </c:pt>
                <c:pt idx="565">
                  <c:v>43.6517699</c:v>
                </c:pt>
                <c:pt idx="566">
                  <c:v>43.65181245</c:v>
                </c:pt>
                <c:pt idx="567">
                  <c:v>43.65183555</c:v>
                </c:pt>
                <c:pt idx="568">
                  <c:v>43.65186241999999</c:v>
                </c:pt>
                <c:pt idx="569">
                  <c:v>43.65187997</c:v>
                </c:pt>
                <c:pt idx="570">
                  <c:v>43.651896</c:v>
                </c:pt>
                <c:pt idx="571">
                  <c:v>43.6519038</c:v>
                </c:pt>
                <c:pt idx="572">
                  <c:v>43.65190248</c:v>
                </c:pt>
                <c:pt idx="573">
                  <c:v>43.65189195</c:v>
                </c:pt>
                <c:pt idx="574">
                  <c:v>43.65180802</c:v>
                </c:pt>
                <c:pt idx="575">
                  <c:v>43.65180562</c:v>
                </c:pt>
                <c:pt idx="576">
                  <c:v>43.65183451999999</c:v>
                </c:pt>
                <c:pt idx="577">
                  <c:v>43.65184459999999</c:v>
                </c:pt>
                <c:pt idx="578">
                  <c:v>43.65183042</c:v>
                </c:pt>
                <c:pt idx="579">
                  <c:v>43.65182421999999</c:v>
                </c:pt>
                <c:pt idx="580">
                  <c:v>43.65185117999999</c:v>
                </c:pt>
                <c:pt idx="581">
                  <c:v>43.65188777999999</c:v>
                </c:pt>
                <c:pt idx="582">
                  <c:v>43.65190766999999</c:v>
                </c:pt>
                <c:pt idx="583">
                  <c:v>43.65191675000001</c:v>
                </c:pt>
                <c:pt idx="584">
                  <c:v>43.65190678</c:v>
                </c:pt>
                <c:pt idx="585">
                  <c:v>43.65189123</c:v>
                </c:pt>
                <c:pt idx="586">
                  <c:v>43.65189963</c:v>
                </c:pt>
                <c:pt idx="587">
                  <c:v>43.65190263</c:v>
                </c:pt>
                <c:pt idx="588">
                  <c:v>43.65189333</c:v>
                </c:pt>
                <c:pt idx="589">
                  <c:v>43.65189887</c:v>
                </c:pt>
                <c:pt idx="590">
                  <c:v>43.65187208</c:v>
                </c:pt>
                <c:pt idx="591">
                  <c:v>43.65187416999999</c:v>
                </c:pt>
                <c:pt idx="592">
                  <c:v>43.65188779999999</c:v>
                </c:pt>
                <c:pt idx="593">
                  <c:v>43.65188389999999</c:v>
                </c:pt>
                <c:pt idx="594">
                  <c:v>43.65189142999999</c:v>
                </c:pt>
                <c:pt idx="595">
                  <c:v>43.65191385</c:v>
                </c:pt>
                <c:pt idx="596">
                  <c:v>43.65192652</c:v>
                </c:pt>
                <c:pt idx="597">
                  <c:v>43.65194682</c:v>
                </c:pt>
                <c:pt idx="598">
                  <c:v>43.65197755</c:v>
                </c:pt>
                <c:pt idx="599">
                  <c:v>43.6520082</c:v>
                </c:pt>
                <c:pt idx="600">
                  <c:v>43.65204992</c:v>
                </c:pt>
                <c:pt idx="601">
                  <c:v>43.65213677</c:v>
                </c:pt>
                <c:pt idx="602">
                  <c:v>43.65222355</c:v>
                </c:pt>
                <c:pt idx="603">
                  <c:v>43.6523065</c:v>
                </c:pt>
                <c:pt idx="604">
                  <c:v>43.65238263</c:v>
                </c:pt>
                <c:pt idx="605">
                  <c:v>43.65246352</c:v>
                </c:pt>
                <c:pt idx="606">
                  <c:v>43.65256178</c:v>
                </c:pt>
                <c:pt idx="607">
                  <c:v>43.65267677</c:v>
                </c:pt>
                <c:pt idx="608">
                  <c:v>43.65279468</c:v>
                </c:pt>
                <c:pt idx="609">
                  <c:v>43.65290588</c:v>
                </c:pt>
                <c:pt idx="610">
                  <c:v>43.6529971</c:v>
                </c:pt>
                <c:pt idx="611">
                  <c:v>43.6530898</c:v>
                </c:pt>
                <c:pt idx="612">
                  <c:v>43.65318745</c:v>
                </c:pt>
                <c:pt idx="613">
                  <c:v>43.65329197</c:v>
                </c:pt>
                <c:pt idx="614">
                  <c:v>43.65339297</c:v>
                </c:pt>
                <c:pt idx="615">
                  <c:v>43.65348462999999</c:v>
                </c:pt>
                <c:pt idx="616">
                  <c:v>43.65357457</c:v>
                </c:pt>
                <c:pt idx="617">
                  <c:v>43.65365446999999</c:v>
                </c:pt>
                <c:pt idx="618">
                  <c:v>43.65373308</c:v>
                </c:pt>
                <c:pt idx="619">
                  <c:v>43.65382792</c:v>
                </c:pt>
                <c:pt idx="620">
                  <c:v>43.65392047</c:v>
                </c:pt>
                <c:pt idx="621">
                  <c:v>43.65401955</c:v>
                </c:pt>
                <c:pt idx="622">
                  <c:v>43.65412823</c:v>
                </c:pt>
                <c:pt idx="623">
                  <c:v>43.65423133</c:v>
                </c:pt>
                <c:pt idx="624">
                  <c:v>43.6543352</c:v>
                </c:pt>
                <c:pt idx="625">
                  <c:v>43.65444601999999</c:v>
                </c:pt>
                <c:pt idx="626">
                  <c:v>43.65455758</c:v>
                </c:pt>
                <c:pt idx="627">
                  <c:v>43.65466203</c:v>
                </c:pt>
                <c:pt idx="628">
                  <c:v>43.65476915</c:v>
                </c:pt>
                <c:pt idx="629">
                  <c:v>43.65484587</c:v>
                </c:pt>
                <c:pt idx="630">
                  <c:v>43.65492456999999</c:v>
                </c:pt>
                <c:pt idx="631">
                  <c:v>43.65499668</c:v>
                </c:pt>
                <c:pt idx="632">
                  <c:v>43.65506537</c:v>
                </c:pt>
                <c:pt idx="633">
                  <c:v>43.65513208</c:v>
                </c:pt>
                <c:pt idx="634">
                  <c:v>43.65520628</c:v>
                </c:pt>
                <c:pt idx="635">
                  <c:v>43.65528102</c:v>
                </c:pt>
                <c:pt idx="636">
                  <c:v>43.65536838</c:v>
                </c:pt>
                <c:pt idx="637">
                  <c:v>43.65546337</c:v>
                </c:pt>
                <c:pt idx="638">
                  <c:v>43.65555537</c:v>
                </c:pt>
                <c:pt idx="639">
                  <c:v>43.65565057</c:v>
                </c:pt>
                <c:pt idx="640">
                  <c:v>43.65571882</c:v>
                </c:pt>
                <c:pt idx="641">
                  <c:v>43.65576697</c:v>
                </c:pt>
                <c:pt idx="642">
                  <c:v>43.65581417</c:v>
                </c:pt>
                <c:pt idx="643">
                  <c:v>43.65587118</c:v>
                </c:pt>
                <c:pt idx="644">
                  <c:v>43.65592093</c:v>
                </c:pt>
                <c:pt idx="645">
                  <c:v>43.65596295</c:v>
                </c:pt>
                <c:pt idx="646">
                  <c:v>43.65598508</c:v>
                </c:pt>
                <c:pt idx="647">
                  <c:v>43.65600063</c:v>
                </c:pt>
                <c:pt idx="648">
                  <c:v>43.65602083</c:v>
                </c:pt>
                <c:pt idx="649">
                  <c:v>43.65603158</c:v>
                </c:pt>
                <c:pt idx="650">
                  <c:v>43.65605113</c:v>
                </c:pt>
                <c:pt idx="651">
                  <c:v>43.65608416999999</c:v>
                </c:pt>
                <c:pt idx="652">
                  <c:v>43.65610525</c:v>
                </c:pt>
                <c:pt idx="653">
                  <c:v>43.65611867</c:v>
                </c:pt>
                <c:pt idx="654">
                  <c:v>43.65613983</c:v>
                </c:pt>
                <c:pt idx="655">
                  <c:v>43.656162</c:v>
                </c:pt>
                <c:pt idx="656">
                  <c:v>43.65618317</c:v>
                </c:pt>
                <c:pt idx="657">
                  <c:v>43.65622149999999</c:v>
                </c:pt>
                <c:pt idx="658">
                  <c:v>43.6562443</c:v>
                </c:pt>
                <c:pt idx="659">
                  <c:v>43.65625808</c:v>
                </c:pt>
                <c:pt idx="660">
                  <c:v>43.65626547999999</c:v>
                </c:pt>
                <c:pt idx="661">
                  <c:v>43.65627217</c:v>
                </c:pt>
                <c:pt idx="662">
                  <c:v>43.65627898</c:v>
                </c:pt>
                <c:pt idx="663">
                  <c:v>43.65628372</c:v>
                </c:pt>
                <c:pt idx="664">
                  <c:v>43.65628732</c:v>
                </c:pt>
                <c:pt idx="665">
                  <c:v>43.65629646999999</c:v>
                </c:pt>
                <c:pt idx="666">
                  <c:v>43.65630413</c:v>
                </c:pt>
                <c:pt idx="667">
                  <c:v>43.65630817</c:v>
                </c:pt>
                <c:pt idx="668">
                  <c:v>43.65631057</c:v>
                </c:pt>
                <c:pt idx="669">
                  <c:v>43.656311</c:v>
                </c:pt>
                <c:pt idx="670">
                  <c:v>43.65630847</c:v>
                </c:pt>
                <c:pt idx="671">
                  <c:v>43.65630395</c:v>
                </c:pt>
                <c:pt idx="672">
                  <c:v>43.65630285</c:v>
                </c:pt>
                <c:pt idx="673">
                  <c:v>43.6563043</c:v>
                </c:pt>
                <c:pt idx="674">
                  <c:v>43.65631177</c:v>
                </c:pt>
                <c:pt idx="675">
                  <c:v>43.65631812</c:v>
                </c:pt>
                <c:pt idx="676">
                  <c:v>43.65631823</c:v>
                </c:pt>
                <c:pt idx="677">
                  <c:v>43.65631687</c:v>
                </c:pt>
                <c:pt idx="678">
                  <c:v>43.6563189</c:v>
                </c:pt>
                <c:pt idx="679">
                  <c:v>43.65632607</c:v>
                </c:pt>
                <c:pt idx="680">
                  <c:v>43.6563259</c:v>
                </c:pt>
                <c:pt idx="681">
                  <c:v>43.65632083</c:v>
                </c:pt>
                <c:pt idx="682">
                  <c:v>43.65631858</c:v>
                </c:pt>
                <c:pt idx="683">
                  <c:v>43.65632785</c:v>
                </c:pt>
                <c:pt idx="684">
                  <c:v>43.65633548</c:v>
                </c:pt>
                <c:pt idx="685">
                  <c:v>43.65635535000001</c:v>
                </c:pt>
                <c:pt idx="686">
                  <c:v>43.65636048</c:v>
                </c:pt>
                <c:pt idx="687">
                  <c:v>43.65636168</c:v>
                </c:pt>
                <c:pt idx="688">
                  <c:v>43.65637585</c:v>
                </c:pt>
                <c:pt idx="689">
                  <c:v>43.65638117</c:v>
                </c:pt>
                <c:pt idx="690">
                  <c:v>43.65639205</c:v>
                </c:pt>
                <c:pt idx="691">
                  <c:v>43.65640572</c:v>
                </c:pt>
                <c:pt idx="692">
                  <c:v>43.65642322</c:v>
                </c:pt>
                <c:pt idx="693">
                  <c:v>43.65644845</c:v>
                </c:pt>
                <c:pt idx="694">
                  <c:v>43.65648053</c:v>
                </c:pt>
                <c:pt idx="695">
                  <c:v>43.6565097</c:v>
                </c:pt>
                <c:pt idx="696">
                  <c:v>43.6565346</c:v>
                </c:pt>
                <c:pt idx="697">
                  <c:v>43.65656756999999</c:v>
                </c:pt>
                <c:pt idx="698">
                  <c:v>43.6566062</c:v>
                </c:pt>
                <c:pt idx="699">
                  <c:v>43.65665542</c:v>
                </c:pt>
                <c:pt idx="700">
                  <c:v>43.6566999</c:v>
                </c:pt>
                <c:pt idx="701">
                  <c:v>43.65675493</c:v>
                </c:pt>
                <c:pt idx="702">
                  <c:v>43.65680693</c:v>
                </c:pt>
                <c:pt idx="703">
                  <c:v>43.65685703</c:v>
                </c:pt>
                <c:pt idx="704">
                  <c:v>43.65690255000001</c:v>
                </c:pt>
                <c:pt idx="705">
                  <c:v>43.65694375</c:v>
                </c:pt>
                <c:pt idx="706">
                  <c:v>43.6569693</c:v>
                </c:pt>
                <c:pt idx="707">
                  <c:v>43.65698622</c:v>
                </c:pt>
                <c:pt idx="708">
                  <c:v>43.65700112</c:v>
                </c:pt>
                <c:pt idx="709">
                  <c:v>43.65700992</c:v>
                </c:pt>
                <c:pt idx="710">
                  <c:v>43.65702023</c:v>
                </c:pt>
                <c:pt idx="711">
                  <c:v>43.65702173</c:v>
                </c:pt>
                <c:pt idx="712">
                  <c:v>43.65702637</c:v>
                </c:pt>
                <c:pt idx="713">
                  <c:v>43.65703457999999</c:v>
                </c:pt>
                <c:pt idx="714">
                  <c:v>43.657051</c:v>
                </c:pt>
                <c:pt idx="715">
                  <c:v>43.65706349999999</c:v>
                </c:pt>
                <c:pt idx="716">
                  <c:v>43.657067</c:v>
                </c:pt>
                <c:pt idx="717">
                  <c:v>43.65707493</c:v>
                </c:pt>
                <c:pt idx="718">
                  <c:v>43.65708243</c:v>
                </c:pt>
                <c:pt idx="719">
                  <c:v>43.65708983</c:v>
                </c:pt>
                <c:pt idx="720">
                  <c:v>43.65709413</c:v>
                </c:pt>
                <c:pt idx="721">
                  <c:v>43.65709635</c:v>
                </c:pt>
                <c:pt idx="722">
                  <c:v>43.65709528</c:v>
                </c:pt>
                <c:pt idx="723">
                  <c:v>43.65709085</c:v>
                </c:pt>
                <c:pt idx="724">
                  <c:v>43.65709545</c:v>
                </c:pt>
                <c:pt idx="725">
                  <c:v>43.65709716999999</c:v>
                </c:pt>
                <c:pt idx="726">
                  <c:v>43.6571015</c:v>
                </c:pt>
                <c:pt idx="727">
                  <c:v>43.6570928</c:v>
                </c:pt>
                <c:pt idx="728">
                  <c:v>43.65709377</c:v>
                </c:pt>
                <c:pt idx="729">
                  <c:v>43.6571105</c:v>
                </c:pt>
                <c:pt idx="730">
                  <c:v>43.65712495</c:v>
                </c:pt>
                <c:pt idx="731">
                  <c:v>43.65714322</c:v>
                </c:pt>
                <c:pt idx="732">
                  <c:v>43.65715435000001</c:v>
                </c:pt>
                <c:pt idx="733">
                  <c:v>43.65717363</c:v>
                </c:pt>
                <c:pt idx="734">
                  <c:v>43.6571934</c:v>
                </c:pt>
                <c:pt idx="735">
                  <c:v>43.6572223</c:v>
                </c:pt>
                <c:pt idx="736">
                  <c:v>43.65723905</c:v>
                </c:pt>
                <c:pt idx="737">
                  <c:v>43.65725295</c:v>
                </c:pt>
                <c:pt idx="738">
                  <c:v>43.65727793</c:v>
                </c:pt>
                <c:pt idx="739">
                  <c:v>43.65729141999999</c:v>
                </c:pt>
                <c:pt idx="740">
                  <c:v>43.65731617</c:v>
                </c:pt>
                <c:pt idx="741">
                  <c:v>43.65737805000001</c:v>
                </c:pt>
                <c:pt idx="742">
                  <c:v>43.65745387</c:v>
                </c:pt>
                <c:pt idx="743">
                  <c:v>43.65751113</c:v>
                </c:pt>
                <c:pt idx="744">
                  <c:v>43.65755262</c:v>
                </c:pt>
                <c:pt idx="745">
                  <c:v>43.65759177</c:v>
                </c:pt>
                <c:pt idx="746">
                  <c:v>43.65764754999999</c:v>
                </c:pt>
                <c:pt idx="747">
                  <c:v>43.65773845</c:v>
                </c:pt>
                <c:pt idx="748">
                  <c:v>43.65783459999999</c:v>
                </c:pt>
                <c:pt idx="749">
                  <c:v>43.65790195</c:v>
                </c:pt>
                <c:pt idx="750">
                  <c:v>43.6579599</c:v>
                </c:pt>
                <c:pt idx="751">
                  <c:v>43.65802477</c:v>
                </c:pt>
                <c:pt idx="752">
                  <c:v>43.65809238</c:v>
                </c:pt>
                <c:pt idx="753">
                  <c:v>43.65815083</c:v>
                </c:pt>
                <c:pt idx="754">
                  <c:v>43.65820365</c:v>
                </c:pt>
                <c:pt idx="755">
                  <c:v>43.65825857</c:v>
                </c:pt>
                <c:pt idx="756">
                  <c:v>43.65832713000001</c:v>
                </c:pt>
                <c:pt idx="757">
                  <c:v>43.65839892</c:v>
                </c:pt>
                <c:pt idx="758">
                  <c:v>43.65846367</c:v>
                </c:pt>
                <c:pt idx="759">
                  <c:v>43.65852075</c:v>
                </c:pt>
                <c:pt idx="760">
                  <c:v>43.65857022</c:v>
                </c:pt>
                <c:pt idx="761">
                  <c:v>43.65860843</c:v>
                </c:pt>
                <c:pt idx="762">
                  <c:v>43.65863492</c:v>
                </c:pt>
                <c:pt idx="763">
                  <c:v>43.6586427</c:v>
                </c:pt>
                <c:pt idx="764">
                  <c:v>43.65865183</c:v>
                </c:pt>
                <c:pt idx="765">
                  <c:v>43.65867993</c:v>
                </c:pt>
                <c:pt idx="766">
                  <c:v>43.6587051</c:v>
                </c:pt>
                <c:pt idx="767">
                  <c:v>43.65871288</c:v>
                </c:pt>
                <c:pt idx="768">
                  <c:v>43.65871323</c:v>
                </c:pt>
                <c:pt idx="769">
                  <c:v>43.65871497</c:v>
                </c:pt>
                <c:pt idx="770">
                  <c:v>43.65871657</c:v>
                </c:pt>
                <c:pt idx="771">
                  <c:v>43.65871893</c:v>
                </c:pt>
                <c:pt idx="772">
                  <c:v>43.65872063</c:v>
                </c:pt>
                <c:pt idx="773">
                  <c:v>43.65872113000001</c:v>
                </c:pt>
                <c:pt idx="774">
                  <c:v>43.65872103</c:v>
                </c:pt>
                <c:pt idx="775">
                  <c:v>43.65871943</c:v>
                </c:pt>
                <c:pt idx="776">
                  <c:v>43.65871892</c:v>
                </c:pt>
                <c:pt idx="777">
                  <c:v>43.65872267</c:v>
                </c:pt>
                <c:pt idx="778">
                  <c:v>43.65873017</c:v>
                </c:pt>
                <c:pt idx="779">
                  <c:v>43.6587395</c:v>
                </c:pt>
                <c:pt idx="780">
                  <c:v>43.65874925</c:v>
                </c:pt>
                <c:pt idx="781">
                  <c:v>43.65876533</c:v>
                </c:pt>
                <c:pt idx="782">
                  <c:v>43.6587885</c:v>
                </c:pt>
                <c:pt idx="783">
                  <c:v>43.65881208</c:v>
                </c:pt>
                <c:pt idx="784">
                  <c:v>43.65883453</c:v>
                </c:pt>
                <c:pt idx="785">
                  <c:v>43.65885793</c:v>
                </c:pt>
                <c:pt idx="786">
                  <c:v>43.65888466999999</c:v>
                </c:pt>
                <c:pt idx="787">
                  <c:v>43.65890862</c:v>
                </c:pt>
                <c:pt idx="788">
                  <c:v>43.6589222</c:v>
                </c:pt>
                <c:pt idx="789">
                  <c:v>43.65894063</c:v>
                </c:pt>
                <c:pt idx="790">
                  <c:v>43.65895397</c:v>
                </c:pt>
                <c:pt idx="791">
                  <c:v>43.65897143</c:v>
                </c:pt>
                <c:pt idx="792">
                  <c:v>43.65898003</c:v>
                </c:pt>
                <c:pt idx="793">
                  <c:v>43.65898927</c:v>
                </c:pt>
                <c:pt idx="794">
                  <c:v>43.6589907</c:v>
                </c:pt>
                <c:pt idx="795">
                  <c:v>43.6589893</c:v>
                </c:pt>
                <c:pt idx="796">
                  <c:v>43.65898945</c:v>
                </c:pt>
                <c:pt idx="797">
                  <c:v>43.65899475</c:v>
                </c:pt>
                <c:pt idx="798">
                  <c:v>43.65900466999999</c:v>
                </c:pt>
                <c:pt idx="799">
                  <c:v>43.65901605000001</c:v>
                </c:pt>
                <c:pt idx="800">
                  <c:v>43.65902592</c:v>
                </c:pt>
                <c:pt idx="801">
                  <c:v>43.65905327</c:v>
                </c:pt>
                <c:pt idx="802">
                  <c:v>43.6590889</c:v>
                </c:pt>
                <c:pt idx="803">
                  <c:v>43.6591303</c:v>
                </c:pt>
                <c:pt idx="804">
                  <c:v>43.65917555</c:v>
                </c:pt>
                <c:pt idx="805">
                  <c:v>43.65922735</c:v>
                </c:pt>
                <c:pt idx="806">
                  <c:v>43.65927433</c:v>
                </c:pt>
                <c:pt idx="807">
                  <c:v>43.65933195</c:v>
                </c:pt>
                <c:pt idx="808">
                  <c:v>43.65939268</c:v>
                </c:pt>
                <c:pt idx="809">
                  <c:v>43.6594588</c:v>
                </c:pt>
                <c:pt idx="810">
                  <c:v>43.65953142</c:v>
                </c:pt>
                <c:pt idx="811">
                  <c:v>43.65961275</c:v>
                </c:pt>
                <c:pt idx="812">
                  <c:v>43.65968965</c:v>
                </c:pt>
                <c:pt idx="813">
                  <c:v>43.65976538</c:v>
                </c:pt>
                <c:pt idx="814">
                  <c:v>43.65984017</c:v>
                </c:pt>
                <c:pt idx="815">
                  <c:v>43.65992325000001</c:v>
                </c:pt>
                <c:pt idx="816">
                  <c:v>43.66000353</c:v>
                </c:pt>
                <c:pt idx="817">
                  <c:v>43.6600878</c:v>
                </c:pt>
                <c:pt idx="818">
                  <c:v>43.66017142</c:v>
                </c:pt>
                <c:pt idx="819">
                  <c:v>43.6602661</c:v>
                </c:pt>
                <c:pt idx="820">
                  <c:v>43.66036672</c:v>
                </c:pt>
                <c:pt idx="821">
                  <c:v>43.66046907</c:v>
                </c:pt>
                <c:pt idx="822">
                  <c:v>43.66057192</c:v>
                </c:pt>
                <c:pt idx="823">
                  <c:v>43.66066933</c:v>
                </c:pt>
                <c:pt idx="824">
                  <c:v>43.6607586</c:v>
                </c:pt>
                <c:pt idx="825">
                  <c:v>43.66084658</c:v>
                </c:pt>
                <c:pt idx="826">
                  <c:v>43.66093313</c:v>
                </c:pt>
                <c:pt idx="827">
                  <c:v>43.66101642</c:v>
                </c:pt>
                <c:pt idx="828">
                  <c:v>43.66109415</c:v>
                </c:pt>
                <c:pt idx="829">
                  <c:v>43.66117392</c:v>
                </c:pt>
                <c:pt idx="830">
                  <c:v>43.6612576</c:v>
                </c:pt>
                <c:pt idx="831">
                  <c:v>43.6613386</c:v>
                </c:pt>
                <c:pt idx="832">
                  <c:v>43.6614231</c:v>
                </c:pt>
                <c:pt idx="833">
                  <c:v>43.66151415</c:v>
                </c:pt>
                <c:pt idx="834">
                  <c:v>43.66160105</c:v>
                </c:pt>
                <c:pt idx="835">
                  <c:v>43.66168912</c:v>
                </c:pt>
                <c:pt idx="836">
                  <c:v>43.66177668</c:v>
                </c:pt>
                <c:pt idx="837">
                  <c:v>43.6618672</c:v>
                </c:pt>
                <c:pt idx="838">
                  <c:v>43.66195748</c:v>
                </c:pt>
                <c:pt idx="839">
                  <c:v>43.66202617</c:v>
                </c:pt>
                <c:pt idx="840">
                  <c:v>43.66210095</c:v>
                </c:pt>
                <c:pt idx="841">
                  <c:v>43.66218587</c:v>
                </c:pt>
                <c:pt idx="842">
                  <c:v>43.6622478</c:v>
                </c:pt>
                <c:pt idx="843">
                  <c:v>43.66231527</c:v>
                </c:pt>
                <c:pt idx="844">
                  <c:v>43.6623746</c:v>
                </c:pt>
                <c:pt idx="845">
                  <c:v>43.66242362</c:v>
                </c:pt>
                <c:pt idx="846">
                  <c:v>43.66243185000001</c:v>
                </c:pt>
                <c:pt idx="847">
                  <c:v>43.66248435</c:v>
                </c:pt>
                <c:pt idx="848">
                  <c:v>43.66254717</c:v>
                </c:pt>
                <c:pt idx="849">
                  <c:v>43.66260322</c:v>
                </c:pt>
                <c:pt idx="850">
                  <c:v>43.6626417</c:v>
                </c:pt>
                <c:pt idx="851">
                  <c:v>43.66267908</c:v>
                </c:pt>
                <c:pt idx="852">
                  <c:v>43.66271842</c:v>
                </c:pt>
                <c:pt idx="853">
                  <c:v>43.66276807</c:v>
                </c:pt>
                <c:pt idx="854">
                  <c:v>43.66283232</c:v>
                </c:pt>
                <c:pt idx="855">
                  <c:v>43.66291077</c:v>
                </c:pt>
                <c:pt idx="856">
                  <c:v>43.662989</c:v>
                </c:pt>
                <c:pt idx="857">
                  <c:v>43.66306833</c:v>
                </c:pt>
                <c:pt idx="858">
                  <c:v>43.66313828</c:v>
                </c:pt>
                <c:pt idx="859">
                  <c:v>43.66319802</c:v>
                </c:pt>
                <c:pt idx="860">
                  <c:v>43.66325932</c:v>
                </c:pt>
                <c:pt idx="861">
                  <c:v>43.66332575000001</c:v>
                </c:pt>
                <c:pt idx="862">
                  <c:v>43.66339888</c:v>
                </c:pt>
                <c:pt idx="863">
                  <c:v>43.66347903</c:v>
                </c:pt>
                <c:pt idx="864">
                  <c:v>43.66356342</c:v>
                </c:pt>
                <c:pt idx="865">
                  <c:v>43.6636456</c:v>
                </c:pt>
                <c:pt idx="866">
                  <c:v>43.66370015000001</c:v>
                </c:pt>
                <c:pt idx="867">
                  <c:v>43.66375965</c:v>
                </c:pt>
                <c:pt idx="868">
                  <c:v>43.66382427</c:v>
                </c:pt>
                <c:pt idx="869">
                  <c:v>43.66389253</c:v>
                </c:pt>
                <c:pt idx="870">
                  <c:v>43.66395938</c:v>
                </c:pt>
                <c:pt idx="871">
                  <c:v>43.66402772</c:v>
                </c:pt>
                <c:pt idx="872">
                  <c:v>43.66409623</c:v>
                </c:pt>
                <c:pt idx="873">
                  <c:v>43.66416967</c:v>
                </c:pt>
                <c:pt idx="874">
                  <c:v>43.66424237</c:v>
                </c:pt>
                <c:pt idx="875">
                  <c:v>43.66431482</c:v>
                </c:pt>
                <c:pt idx="876">
                  <c:v>43.66438595</c:v>
                </c:pt>
                <c:pt idx="877">
                  <c:v>43.66445955</c:v>
                </c:pt>
                <c:pt idx="878">
                  <c:v>43.66453555000001</c:v>
                </c:pt>
                <c:pt idx="879">
                  <c:v>43.66460545</c:v>
                </c:pt>
                <c:pt idx="880">
                  <c:v>43.66467478</c:v>
                </c:pt>
                <c:pt idx="881">
                  <c:v>43.66474303</c:v>
                </c:pt>
                <c:pt idx="882">
                  <c:v>43.6648036</c:v>
                </c:pt>
                <c:pt idx="883">
                  <c:v>43.6648565</c:v>
                </c:pt>
                <c:pt idx="884">
                  <c:v>43.66489677</c:v>
                </c:pt>
                <c:pt idx="885">
                  <c:v>43.664926</c:v>
                </c:pt>
                <c:pt idx="886">
                  <c:v>43.66494423</c:v>
                </c:pt>
                <c:pt idx="887">
                  <c:v>43.6649556</c:v>
                </c:pt>
                <c:pt idx="888">
                  <c:v>43.66499875</c:v>
                </c:pt>
                <c:pt idx="889">
                  <c:v>43.66507608</c:v>
                </c:pt>
                <c:pt idx="890">
                  <c:v>43.66515033</c:v>
                </c:pt>
                <c:pt idx="891">
                  <c:v>43.66522593</c:v>
                </c:pt>
                <c:pt idx="892">
                  <c:v>43.66530353</c:v>
                </c:pt>
                <c:pt idx="893">
                  <c:v>43.66538418</c:v>
                </c:pt>
                <c:pt idx="894">
                  <c:v>43.66546732</c:v>
                </c:pt>
                <c:pt idx="895">
                  <c:v>43.66556107</c:v>
                </c:pt>
                <c:pt idx="896">
                  <c:v>43.66566275</c:v>
                </c:pt>
                <c:pt idx="897">
                  <c:v>43.66576972</c:v>
                </c:pt>
                <c:pt idx="898">
                  <c:v>43.66587097</c:v>
                </c:pt>
                <c:pt idx="899">
                  <c:v>43.66596773</c:v>
                </c:pt>
              </c:numCache>
            </c:numRef>
          </c:yVal>
          <c:smooth val="0"/>
        </c:ser>
        <c:ser>
          <c:idx val="7"/>
          <c:order val="7"/>
          <c:tx>
            <c:v>02:45:00 - 02:59:59</c:v>
          </c:tx>
          <c:spPr>
            <a:ln w="2540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'CRUISER2015_GPS_2015-07-29_GPRM'!$E$24302:$E$25201</c:f>
              <c:numCache>
                <c:formatCode>General</c:formatCode>
                <c:ptCount val="900"/>
                <c:pt idx="0">
                  <c:v>-79.38489291999998</c:v>
                </c:pt>
                <c:pt idx="1">
                  <c:v>-79.38493937</c:v>
                </c:pt>
                <c:pt idx="2">
                  <c:v>-79.38498074999998</c:v>
                </c:pt>
                <c:pt idx="3">
                  <c:v>-79.38502586999999</c:v>
                </c:pt>
                <c:pt idx="4">
                  <c:v>-79.38505701999999</c:v>
                </c:pt>
                <c:pt idx="5">
                  <c:v>-79.38508334999999</c:v>
                </c:pt>
                <c:pt idx="6">
                  <c:v>-79.38512525</c:v>
                </c:pt>
                <c:pt idx="7">
                  <c:v>-79.38517271999999</c:v>
                </c:pt>
                <c:pt idx="8">
                  <c:v>-79.38521604999998</c:v>
                </c:pt>
                <c:pt idx="9">
                  <c:v>-79.38525987</c:v>
                </c:pt>
                <c:pt idx="10">
                  <c:v>-79.38529479999998</c:v>
                </c:pt>
                <c:pt idx="11">
                  <c:v>-79.38532849999999</c:v>
                </c:pt>
                <c:pt idx="12">
                  <c:v>-79.38536388</c:v>
                </c:pt>
                <c:pt idx="13">
                  <c:v>-79.38539946999998</c:v>
                </c:pt>
                <c:pt idx="14">
                  <c:v>-79.38543454999999</c:v>
                </c:pt>
                <c:pt idx="15">
                  <c:v>-79.38546859999997</c:v>
                </c:pt>
                <c:pt idx="16">
                  <c:v>-79.38550634999999</c:v>
                </c:pt>
                <c:pt idx="17">
                  <c:v>-79.3855434</c:v>
                </c:pt>
                <c:pt idx="18">
                  <c:v>-79.38557661999997</c:v>
                </c:pt>
                <c:pt idx="19">
                  <c:v>-79.38562091999998</c:v>
                </c:pt>
                <c:pt idx="20">
                  <c:v>-79.38565742</c:v>
                </c:pt>
                <c:pt idx="21">
                  <c:v>-79.38568671999997</c:v>
                </c:pt>
                <c:pt idx="22">
                  <c:v>-79.38571367999998</c:v>
                </c:pt>
                <c:pt idx="23">
                  <c:v>-79.38574301999999</c:v>
                </c:pt>
                <c:pt idx="24">
                  <c:v>-79.38576686999998</c:v>
                </c:pt>
                <c:pt idx="25">
                  <c:v>-79.38579081999995</c:v>
                </c:pt>
                <c:pt idx="26">
                  <c:v>-79.38581501999997</c:v>
                </c:pt>
                <c:pt idx="27">
                  <c:v>-79.38583544999999</c:v>
                </c:pt>
                <c:pt idx="28">
                  <c:v>-79.38585447</c:v>
                </c:pt>
                <c:pt idx="29">
                  <c:v>-79.38587612999997</c:v>
                </c:pt>
                <c:pt idx="30">
                  <c:v>-79.38589987999997</c:v>
                </c:pt>
                <c:pt idx="31">
                  <c:v>-79.38591654999999</c:v>
                </c:pt>
                <c:pt idx="32">
                  <c:v>-79.38593816999997</c:v>
                </c:pt>
                <c:pt idx="33">
                  <c:v>-79.38595157999997</c:v>
                </c:pt>
                <c:pt idx="34">
                  <c:v>-79.38596347</c:v>
                </c:pt>
                <c:pt idx="35">
                  <c:v>-79.38596636999999</c:v>
                </c:pt>
                <c:pt idx="36">
                  <c:v>-79.38596412999999</c:v>
                </c:pt>
                <c:pt idx="37">
                  <c:v>-79.38595814999996</c:v>
                </c:pt>
                <c:pt idx="38">
                  <c:v>-79.38595404999998</c:v>
                </c:pt>
                <c:pt idx="39">
                  <c:v>-79.38595009999999</c:v>
                </c:pt>
                <c:pt idx="40">
                  <c:v>-79.38594632999997</c:v>
                </c:pt>
                <c:pt idx="41">
                  <c:v>-79.38595056999999</c:v>
                </c:pt>
                <c:pt idx="42">
                  <c:v>-79.38595427</c:v>
                </c:pt>
                <c:pt idx="43">
                  <c:v>-79.38595642999998</c:v>
                </c:pt>
                <c:pt idx="44">
                  <c:v>-79.38596579999998</c:v>
                </c:pt>
                <c:pt idx="45">
                  <c:v>-79.38598041999997</c:v>
                </c:pt>
                <c:pt idx="46">
                  <c:v>-79.38599824999999</c:v>
                </c:pt>
                <c:pt idx="47">
                  <c:v>-79.38601752999999</c:v>
                </c:pt>
                <c:pt idx="48">
                  <c:v>-79.38603984999999</c:v>
                </c:pt>
                <c:pt idx="49">
                  <c:v>-79.38606497</c:v>
                </c:pt>
                <c:pt idx="50">
                  <c:v>-79.38610323</c:v>
                </c:pt>
                <c:pt idx="51">
                  <c:v>-79.38613114999997</c:v>
                </c:pt>
                <c:pt idx="52">
                  <c:v>-79.38614542</c:v>
                </c:pt>
                <c:pt idx="53">
                  <c:v>-79.38615821999998</c:v>
                </c:pt>
                <c:pt idx="54">
                  <c:v>-79.3861806</c:v>
                </c:pt>
                <c:pt idx="55">
                  <c:v>-79.38620927</c:v>
                </c:pt>
                <c:pt idx="56">
                  <c:v>-79.38623928</c:v>
                </c:pt>
                <c:pt idx="57">
                  <c:v>-79.38627244999999</c:v>
                </c:pt>
                <c:pt idx="58">
                  <c:v>-79.38630467999998</c:v>
                </c:pt>
                <c:pt idx="59">
                  <c:v>-79.38634041999997</c:v>
                </c:pt>
                <c:pt idx="60">
                  <c:v>-79.38637496999999</c:v>
                </c:pt>
                <c:pt idx="61">
                  <c:v>-79.38640902</c:v>
                </c:pt>
                <c:pt idx="62">
                  <c:v>-79.38643352999999</c:v>
                </c:pt>
                <c:pt idx="63">
                  <c:v>-79.38645732999998</c:v>
                </c:pt>
                <c:pt idx="64">
                  <c:v>-79.38649542</c:v>
                </c:pt>
                <c:pt idx="65">
                  <c:v>-79.38653722999999</c:v>
                </c:pt>
                <c:pt idx="66">
                  <c:v>-79.38656665</c:v>
                </c:pt>
                <c:pt idx="67">
                  <c:v>-79.38659099999998</c:v>
                </c:pt>
                <c:pt idx="68">
                  <c:v>-79.38661297</c:v>
                </c:pt>
                <c:pt idx="69">
                  <c:v>-79.38663628</c:v>
                </c:pt>
                <c:pt idx="70">
                  <c:v>-79.38664678</c:v>
                </c:pt>
                <c:pt idx="71">
                  <c:v>-79.38663662</c:v>
                </c:pt>
                <c:pt idx="72">
                  <c:v>-79.38661612999998</c:v>
                </c:pt>
                <c:pt idx="73">
                  <c:v>-79.38660263</c:v>
                </c:pt>
                <c:pt idx="74">
                  <c:v>-79.38678697999997</c:v>
                </c:pt>
                <c:pt idx="75">
                  <c:v>-79.38682156999998</c:v>
                </c:pt>
                <c:pt idx="76">
                  <c:v>-79.38679048</c:v>
                </c:pt>
                <c:pt idx="77">
                  <c:v>-79.38683684999997</c:v>
                </c:pt>
                <c:pt idx="78">
                  <c:v>-79.38686443</c:v>
                </c:pt>
                <c:pt idx="79">
                  <c:v>-79.38692116999998</c:v>
                </c:pt>
                <c:pt idx="80">
                  <c:v>-79.38700701999998</c:v>
                </c:pt>
                <c:pt idx="81">
                  <c:v>-79.38708737999997</c:v>
                </c:pt>
                <c:pt idx="82">
                  <c:v>-79.38713251999997</c:v>
                </c:pt>
                <c:pt idx="83">
                  <c:v>-79.38713558</c:v>
                </c:pt>
                <c:pt idx="84">
                  <c:v>-79.38715483</c:v>
                </c:pt>
                <c:pt idx="85">
                  <c:v>-79.38715977</c:v>
                </c:pt>
                <c:pt idx="86">
                  <c:v>-79.38713806999999</c:v>
                </c:pt>
                <c:pt idx="87">
                  <c:v>-79.38716677</c:v>
                </c:pt>
                <c:pt idx="88">
                  <c:v>-79.3871999</c:v>
                </c:pt>
                <c:pt idx="89">
                  <c:v>-79.38722185</c:v>
                </c:pt>
                <c:pt idx="90">
                  <c:v>-79.38724612</c:v>
                </c:pt>
                <c:pt idx="91">
                  <c:v>-79.38727335</c:v>
                </c:pt>
                <c:pt idx="92">
                  <c:v>-79.38730717999996</c:v>
                </c:pt>
                <c:pt idx="93">
                  <c:v>-79.38734629999999</c:v>
                </c:pt>
                <c:pt idx="94">
                  <c:v>-79.38738592999998</c:v>
                </c:pt>
                <c:pt idx="95">
                  <c:v>-79.38741761999998</c:v>
                </c:pt>
                <c:pt idx="96">
                  <c:v>-79.38741679999998</c:v>
                </c:pt>
                <c:pt idx="97">
                  <c:v>-79.38744256999999</c:v>
                </c:pt>
                <c:pt idx="98">
                  <c:v>-79.3875076</c:v>
                </c:pt>
                <c:pt idx="99">
                  <c:v>-79.38754786999999</c:v>
                </c:pt>
                <c:pt idx="100">
                  <c:v>-79.38757988</c:v>
                </c:pt>
                <c:pt idx="101">
                  <c:v>-79.38760198</c:v>
                </c:pt>
                <c:pt idx="102">
                  <c:v>-79.3876194</c:v>
                </c:pt>
                <c:pt idx="103">
                  <c:v>-79.38764136999998</c:v>
                </c:pt>
                <c:pt idx="104">
                  <c:v>-79.38766573</c:v>
                </c:pt>
                <c:pt idx="105">
                  <c:v>-79.3876891</c:v>
                </c:pt>
                <c:pt idx="106">
                  <c:v>-79.3877193</c:v>
                </c:pt>
                <c:pt idx="107">
                  <c:v>-79.38774902999998</c:v>
                </c:pt>
                <c:pt idx="108">
                  <c:v>-79.38778529999999</c:v>
                </c:pt>
                <c:pt idx="109">
                  <c:v>-79.387817</c:v>
                </c:pt>
                <c:pt idx="110">
                  <c:v>-79.38784397</c:v>
                </c:pt>
                <c:pt idx="111">
                  <c:v>-79.38788282999997</c:v>
                </c:pt>
                <c:pt idx="112">
                  <c:v>-79.38793036999999</c:v>
                </c:pt>
                <c:pt idx="113">
                  <c:v>-79.38796273</c:v>
                </c:pt>
                <c:pt idx="114">
                  <c:v>-79.38799692</c:v>
                </c:pt>
                <c:pt idx="115">
                  <c:v>-79.38803079999997</c:v>
                </c:pt>
                <c:pt idx="116">
                  <c:v>-79.3880697</c:v>
                </c:pt>
                <c:pt idx="117">
                  <c:v>-79.38812065</c:v>
                </c:pt>
                <c:pt idx="118">
                  <c:v>-79.3881666</c:v>
                </c:pt>
                <c:pt idx="119">
                  <c:v>-79.38821032999999</c:v>
                </c:pt>
                <c:pt idx="120">
                  <c:v>-79.38825507</c:v>
                </c:pt>
                <c:pt idx="121">
                  <c:v>-79.38830199999997</c:v>
                </c:pt>
                <c:pt idx="122">
                  <c:v>-79.38836786999997</c:v>
                </c:pt>
                <c:pt idx="123">
                  <c:v>-79.38842201999996</c:v>
                </c:pt>
                <c:pt idx="124">
                  <c:v>-79.38846581999996</c:v>
                </c:pt>
                <c:pt idx="125">
                  <c:v>-79.38850674999999</c:v>
                </c:pt>
                <c:pt idx="126">
                  <c:v>-79.38855506999998</c:v>
                </c:pt>
                <c:pt idx="127">
                  <c:v>-79.38859856999998</c:v>
                </c:pt>
                <c:pt idx="128">
                  <c:v>-79.38863516999999</c:v>
                </c:pt>
                <c:pt idx="129">
                  <c:v>-79.38866844999998</c:v>
                </c:pt>
                <c:pt idx="130">
                  <c:v>-79.38870779999998</c:v>
                </c:pt>
                <c:pt idx="131">
                  <c:v>-79.38874577999997</c:v>
                </c:pt>
                <c:pt idx="132">
                  <c:v>-79.38877631999998</c:v>
                </c:pt>
                <c:pt idx="133">
                  <c:v>-79.38880417999997</c:v>
                </c:pt>
                <c:pt idx="134">
                  <c:v>-79.38882527</c:v>
                </c:pt>
                <c:pt idx="135">
                  <c:v>-79.38884144999999</c:v>
                </c:pt>
                <c:pt idx="136">
                  <c:v>-79.38885724999999</c:v>
                </c:pt>
                <c:pt idx="137">
                  <c:v>-79.38887931999999</c:v>
                </c:pt>
                <c:pt idx="138">
                  <c:v>-79.38888654999997</c:v>
                </c:pt>
                <c:pt idx="139">
                  <c:v>-79.38889027999998</c:v>
                </c:pt>
                <c:pt idx="140">
                  <c:v>-79.38888521999999</c:v>
                </c:pt>
                <c:pt idx="141">
                  <c:v>-79.38886814999996</c:v>
                </c:pt>
                <c:pt idx="142">
                  <c:v>-79.38884481999999</c:v>
                </c:pt>
                <c:pt idx="143">
                  <c:v>-79.38881254999997</c:v>
                </c:pt>
                <c:pt idx="144">
                  <c:v>-79.38877262999998</c:v>
                </c:pt>
                <c:pt idx="145">
                  <c:v>-79.38872686999999</c:v>
                </c:pt>
                <c:pt idx="146">
                  <c:v>-79.38867179999997</c:v>
                </c:pt>
                <c:pt idx="147">
                  <c:v>-79.38860864999998</c:v>
                </c:pt>
                <c:pt idx="148">
                  <c:v>-79.38853692999999</c:v>
                </c:pt>
                <c:pt idx="149">
                  <c:v>-79.38845424999998</c:v>
                </c:pt>
                <c:pt idx="150">
                  <c:v>-79.38835498</c:v>
                </c:pt>
                <c:pt idx="151">
                  <c:v>-79.38825854999999</c:v>
                </c:pt>
                <c:pt idx="152">
                  <c:v>-79.38816186999999</c:v>
                </c:pt>
                <c:pt idx="153">
                  <c:v>-79.38807051999997</c:v>
                </c:pt>
                <c:pt idx="154">
                  <c:v>-79.38798672</c:v>
                </c:pt>
                <c:pt idx="155">
                  <c:v>-79.38790736999998</c:v>
                </c:pt>
                <c:pt idx="156">
                  <c:v>-79.38783395</c:v>
                </c:pt>
                <c:pt idx="157">
                  <c:v>-79.38776658</c:v>
                </c:pt>
                <c:pt idx="158">
                  <c:v>-79.38770131999999</c:v>
                </c:pt>
                <c:pt idx="159">
                  <c:v>-79.38764082</c:v>
                </c:pt>
                <c:pt idx="160">
                  <c:v>-79.38758554999998</c:v>
                </c:pt>
                <c:pt idx="161">
                  <c:v>-79.38753438</c:v>
                </c:pt>
                <c:pt idx="162">
                  <c:v>-79.38749142</c:v>
                </c:pt>
                <c:pt idx="163">
                  <c:v>-79.38745927</c:v>
                </c:pt>
                <c:pt idx="164">
                  <c:v>-79.38743609999999</c:v>
                </c:pt>
                <c:pt idx="165">
                  <c:v>-79.38741351999998</c:v>
                </c:pt>
                <c:pt idx="166">
                  <c:v>-79.38739597</c:v>
                </c:pt>
                <c:pt idx="167">
                  <c:v>-79.38737874999997</c:v>
                </c:pt>
                <c:pt idx="168">
                  <c:v>-79.38736036999998</c:v>
                </c:pt>
                <c:pt idx="169">
                  <c:v>-79.38734001999997</c:v>
                </c:pt>
                <c:pt idx="170">
                  <c:v>-79.38731903</c:v>
                </c:pt>
                <c:pt idx="171">
                  <c:v>-79.3872975</c:v>
                </c:pt>
                <c:pt idx="172">
                  <c:v>-79.38727609999998</c:v>
                </c:pt>
                <c:pt idx="173">
                  <c:v>-79.38725673</c:v>
                </c:pt>
                <c:pt idx="174">
                  <c:v>-79.38723778</c:v>
                </c:pt>
                <c:pt idx="175">
                  <c:v>-79.3872118</c:v>
                </c:pt>
                <c:pt idx="176">
                  <c:v>-79.38718199999998</c:v>
                </c:pt>
                <c:pt idx="177">
                  <c:v>-79.38714423</c:v>
                </c:pt>
                <c:pt idx="178">
                  <c:v>-79.3870953</c:v>
                </c:pt>
                <c:pt idx="179">
                  <c:v>-79.38704307</c:v>
                </c:pt>
                <c:pt idx="180">
                  <c:v>-79.38698741999997</c:v>
                </c:pt>
                <c:pt idx="181">
                  <c:v>-79.38692548</c:v>
                </c:pt>
                <c:pt idx="182">
                  <c:v>-79.38685636999999</c:v>
                </c:pt>
                <c:pt idx="183">
                  <c:v>-79.38678176999998</c:v>
                </c:pt>
                <c:pt idx="184">
                  <c:v>-79.38670386999999</c:v>
                </c:pt>
                <c:pt idx="185">
                  <c:v>-79.38661945</c:v>
                </c:pt>
                <c:pt idx="186">
                  <c:v>-79.38652814999999</c:v>
                </c:pt>
                <c:pt idx="187">
                  <c:v>-79.38643057999997</c:v>
                </c:pt>
                <c:pt idx="188">
                  <c:v>-79.38632801999996</c:v>
                </c:pt>
                <c:pt idx="189">
                  <c:v>-79.38621978</c:v>
                </c:pt>
                <c:pt idx="190">
                  <c:v>-79.38610737999998</c:v>
                </c:pt>
                <c:pt idx="191">
                  <c:v>-79.38599192999999</c:v>
                </c:pt>
                <c:pt idx="192">
                  <c:v>-79.38587619999997</c:v>
                </c:pt>
                <c:pt idx="193">
                  <c:v>-79.38576382999999</c:v>
                </c:pt>
                <c:pt idx="194">
                  <c:v>-79.38565523</c:v>
                </c:pt>
                <c:pt idx="195">
                  <c:v>-79.38554801999999</c:v>
                </c:pt>
                <c:pt idx="196">
                  <c:v>-79.38543779999998</c:v>
                </c:pt>
                <c:pt idx="197">
                  <c:v>-79.3853247</c:v>
                </c:pt>
                <c:pt idx="198">
                  <c:v>-79.38521222</c:v>
                </c:pt>
                <c:pt idx="199">
                  <c:v>-79.38509938</c:v>
                </c:pt>
                <c:pt idx="200">
                  <c:v>-79.38498767999998</c:v>
                </c:pt>
                <c:pt idx="201">
                  <c:v>-79.38488114999998</c:v>
                </c:pt>
                <c:pt idx="202">
                  <c:v>-79.38478112999996</c:v>
                </c:pt>
                <c:pt idx="203">
                  <c:v>-79.3846898</c:v>
                </c:pt>
                <c:pt idx="204">
                  <c:v>-79.38460845</c:v>
                </c:pt>
                <c:pt idx="205">
                  <c:v>-79.38453947</c:v>
                </c:pt>
                <c:pt idx="206">
                  <c:v>-79.38447997</c:v>
                </c:pt>
                <c:pt idx="207">
                  <c:v>-79.38443039999999</c:v>
                </c:pt>
                <c:pt idx="208">
                  <c:v>-79.38438714999997</c:v>
                </c:pt>
                <c:pt idx="209">
                  <c:v>-79.38436031999998</c:v>
                </c:pt>
                <c:pt idx="210">
                  <c:v>-79.38434129999999</c:v>
                </c:pt>
                <c:pt idx="211">
                  <c:v>-79.38432347</c:v>
                </c:pt>
                <c:pt idx="212">
                  <c:v>-79.38430791999998</c:v>
                </c:pt>
                <c:pt idx="213">
                  <c:v>-79.38429171999998</c:v>
                </c:pt>
                <c:pt idx="214">
                  <c:v>-79.38427138</c:v>
                </c:pt>
                <c:pt idx="215">
                  <c:v>-79.38424641999998</c:v>
                </c:pt>
                <c:pt idx="216">
                  <c:v>-79.38422027</c:v>
                </c:pt>
                <c:pt idx="217">
                  <c:v>-79.38419727</c:v>
                </c:pt>
                <c:pt idx="218">
                  <c:v>-79.38417844999998</c:v>
                </c:pt>
                <c:pt idx="219">
                  <c:v>-79.38415585</c:v>
                </c:pt>
                <c:pt idx="220">
                  <c:v>-79.38412787999998</c:v>
                </c:pt>
                <c:pt idx="221">
                  <c:v>-79.38409307</c:v>
                </c:pt>
                <c:pt idx="222">
                  <c:v>-79.38405447</c:v>
                </c:pt>
                <c:pt idx="223">
                  <c:v>-79.38401518</c:v>
                </c:pt>
                <c:pt idx="224">
                  <c:v>-79.38398065</c:v>
                </c:pt>
                <c:pt idx="225">
                  <c:v>-79.38395097</c:v>
                </c:pt>
                <c:pt idx="226">
                  <c:v>-79.3839239</c:v>
                </c:pt>
                <c:pt idx="227">
                  <c:v>-79.38389816999997</c:v>
                </c:pt>
                <c:pt idx="228">
                  <c:v>-79.38387532999997</c:v>
                </c:pt>
                <c:pt idx="229">
                  <c:v>-79.38385269999999</c:v>
                </c:pt>
                <c:pt idx="230">
                  <c:v>-79.38382963</c:v>
                </c:pt>
                <c:pt idx="231">
                  <c:v>-79.38380866999998</c:v>
                </c:pt>
                <c:pt idx="232">
                  <c:v>-79.38379042999999</c:v>
                </c:pt>
                <c:pt idx="233">
                  <c:v>-79.38378069999999</c:v>
                </c:pt>
                <c:pt idx="234">
                  <c:v>-79.38377354999999</c:v>
                </c:pt>
                <c:pt idx="235">
                  <c:v>-79.38376332999998</c:v>
                </c:pt>
                <c:pt idx="236">
                  <c:v>-79.38375242999999</c:v>
                </c:pt>
                <c:pt idx="237">
                  <c:v>-79.38373609999996</c:v>
                </c:pt>
                <c:pt idx="238">
                  <c:v>-79.38371899999998</c:v>
                </c:pt>
                <c:pt idx="239">
                  <c:v>-79.38369912</c:v>
                </c:pt>
                <c:pt idx="240">
                  <c:v>-79.38367777999999</c:v>
                </c:pt>
                <c:pt idx="241">
                  <c:v>-79.38365236999998</c:v>
                </c:pt>
                <c:pt idx="242">
                  <c:v>-79.3836254</c:v>
                </c:pt>
                <c:pt idx="243">
                  <c:v>-79.38359649999998</c:v>
                </c:pt>
                <c:pt idx="244">
                  <c:v>-79.38356463</c:v>
                </c:pt>
                <c:pt idx="245">
                  <c:v>-79.38352947</c:v>
                </c:pt>
                <c:pt idx="246">
                  <c:v>-79.38349277999997</c:v>
                </c:pt>
                <c:pt idx="247">
                  <c:v>-79.38346378</c:v>
                </c:pt>
                <c:pt idx="248">
                  <c:v>-79.38344497999998</c:v>
                </c:pt>
                <c:pt idx="249">
                  <c:v>-79.38342953</c:v>
                </c:pt>
                <c:pt idx="250">
                  <c:v>-79.3834149</c:v>
                </c:pt>
                <c:pt idx="251">
                  <c:v>-79.38340214999997</c:v>
                </c:pt>
                <c:pt idx="252">
                  <c:v>-79.38338606999999</c:v>
                </c:pt>
                <c:pt idx="253">
                  <c:v>-79.38336624999998</c:v>
                </c:pt>
                <c:pt idx="254">
                  <c:v>-79.38334164999999</c:v>
                </c:pt>
                <c:pt idx="255">
                  <c:v>-79.38331447999998</c:v>
                </c:pt>
                <c:pt idx="256">
                  <c:v>-79.38328672999998</c:v>
                </c:pt>
                <c:pt idx="257">
                  <c:v>-79.38325822999998</c:v>
                </c:pt>
                <c:pt idx="258">
                  <c:v>-79.38323241999998</c:v>
                </c:pt>
                <c:pt idx="259">
                  <c:v>-79.3832112</c:v>
                </c:pt>
                <c:pt idx="260">
                  <c:v>-79.3831952</c:v>
                </c:pt>
                <c:pt idx="261">
                  <c:v>-79.38317602999999</c:v>
                </c:pt>
                <c:pt idx="262">
                  <c:v>-79.3831598</c:v>
                </c:pt>
                <c:pt idx="263">
                  <c:v>-79.38315147999998</c:v>
                </c:pt>
                <c:pt idx="264">
                  <c:v>-79.38314488</c:v>
                </c:pt>
                <c:pt idx="265">
                  <c:v>-79.38314097</c:v>
                </c:pt>
                <c:pt idx="266">
                  <c:v>-79.38313636999999</c:v>
                </c:pt>
                <c:pt idx="267">
                  <c:v>-79.38313162999998</c:v>
                </c:pt>
                <c:pt idx="268">
                  <c:v>-79.38312315</c:v>
                </c:pt>
                <c:pt idx="269">
                  <c:v>-79.3831135</c:v>
                </c:pt>
                <c:pt idx="270">
                  <c:v>-79.38310267999998</c:v>
                </c:pt>
                <c:pt idx="271">
                  <c:v>-79.38308726999999</c:v>
                </c:pt>
                <c:pt idx="272">
                  <c:v>-79.38306778</c:v>
                </c:pt>
                <c:pt idx="273">
                  <c:v>-79.38304608</c:v>
                </c:pt>
                <c:pt idx="274">
                  <c:v>-79.38302265</c:v>
                </c:pt>
                <c:pt idx="275">
                  <c:v>-79.38300171999997</c:v>
                </c:pt>
                <c:pt idx="276">
                  <c:v>-79.38298637999999</c:v>
                </c:pt>
                <c:pt idx="277">
                  <c:v>-79.38297274999996</c:v>
                </c:pt>
                <c:pt idx="278">
                  <c:v>-79.38295889999999</c:v>
                </c:pt>
                <c:pt idx="279">
                  <c:v>-79.38294627999998</c:v>
                </c:pt>
                <c:pt idx="280">
                  <c:v>-79.38293571999999</c:v>
                </c:pt>
                <c:pt idx="281">
                  <c:v>-79.38292627</c:v>
                </c:pt>
                <c:pt idx="282">
                  <c:v>-79.38291552999999</c:v>
                </c:pt>
                <c:pt idx="283">
                  <c:v>-79.38290442999998</c:v>
                </c:pt>
                <c:pt idx="284">
                  <c:v>-79.38289242999998</c:v>
                </c:pt>
                <c:pt idx="285">
                  <c:v>-79.38288411999999</c:v>
                </c:pt>
                <c:pt idx="286">
                  <c:v>-79.38287487999999</c:v>
                </c:pt>
                <c:pt idx="287">
                  <c:v>-79.38286508</c:v>
                </c:pt>
                <c:pt idx="288">
                  <c:v>-79.38285562</c:v>
                </c:pt>
                <c:pt idx="289">
                  <c:v>-79.38284594999999</c:v>
                </c:pt>
                <c:pt idx="290">
                  <c:v>-79.38283104999996</c:v>
                </c:pt>
                <c:pt idx="291">
                  <c:v>-79.38281031999999</c:v>
                </c:pt>
                <c:pt idx="292">
                  <c:v>-79.38278764999997</c:v>
                </c:pt>
                <c:pt idx="293">
                  <c:v>-79.38276419999997</c:v>
                </c:pt>
                <c:pt idx="294">
                  <c:v>-79.38273909999997</c:v>
                </c:pt>
                <c:pt idx="295">
                  <c:v>-79.38271492999999</c:v>
                </c:pt>
                <c:pt idx="296">
                  <c:v>-79.38269221999997</c:v>
                </c:pt>
                <c:pt idx="297">
                  <c:v>-79.38266967</c:v>
                </c:pt>
                <c:pt idx="298">
                  <c:v>-79.38264634999999</c:v>
                </c:pt>
                <c:pt idx="299">
                  <c:v>-79.38261963</c:v>
                </c:pt>
                <c:pt idx="300">
                  <c:v>-79.38258866999999</c:v>
                </c:pt>
                <c:pt idx="301">
                  <c:v>-79.38255522</c:v>
                </c:pt>
                <c:pt idx="302">
                  <c:v>-79.38252428</c:v>
                </c:pt>
                <c:pt idx="303">
                  <c:v>-79.38249324999998</c:v>
                </c:pt>
                <c:pt idx="304">
                  <c:v>-79.38246262999999</c:v>
                </c:pt>
                <c:pt idx="305">
                  <c:v>-79.38243336999999</c:v>
                </c:pt>
                <c:pt idx="306">
                  <c:v>-79.38240537999997</c:v>
                </c:pt>
                <c:pt idx="307">
                  <c:v>-79.38237732999995</c:v>
                </c:pt>
                <c:pt idx="308">
                  <c:v>-79.38234876999996</c:v>
                </c:pt>
                <c:pt idx="309">
                  <c:v>-79.38232062</c:v>
                </c:pt>
                <c:pt idx="310">
                  <c:v>-79.38229318</c:v>
                </c:pt>
                <c:pt idx="311">
                  <c:v>-79.38226437</c:v>
                </c:pt>
                <c:pt idx="312">
                  <c:v>-79.38223194999999</c:v>
                </c:pt>
                <c:pt idx="313">
                  <c:v>-79.38219824999999</c:v>
                </c:pt>
                <c:pt idx="314">
                  <c:v>-79.38216457999998</c:v>
                </c:pt>
                <c:pt idx="315">
                  <c:v>-79.38213121999999</c:v>
                </c:pt>
                <c:pt idx="316">
                  <c:v>-79.38209617999999</c:v>
                </c:pt>
                <c:pt idx="317">
                  <c:v>-79.38206141999999</c:v>
                </c:pt>
                <c:pt idx="318">
                  <c:v>-79.38202477</c:v>
                </c:pt>
                <c:pt idx="319">
                  <c:v>-79.38198622999998</c:v>
                </c:pt>
                <c:pt idx="320">
                  <c:v>-79.38194812999998</c:v>
                </c:pt>
                <c:pt idx="321">
                  <c:v>-79.38191077</c:v>
                </c:pt>
                <c:pt idx="322">
                  <c:v>-79.38187388</c:v>
                </c:pt>
                <c:pt idx="323">
                  <c:v>-79.38183722999999</c:v>
                </c:pt>
                <c:pt idx="324">
                  <c:v>-79.38179979999998</c:v>
                </c:pt>
                <c:pt idx="325">
                  <c:v>-79.38176352</c:v>
                </c:pt>
                <c:pt idx="326">
                  <c:v>-79.38172784999999</c:v>
                </c:pt>
                <c:pt idx="327">
                  <c:v>-79.38170237999996</c:v>
                </c:pt>
                <c:pt idx="328">
                  <c:v>-79.38168559999998</c:v>
                </c:pt>
                <c:pt idx="329">
                  <c:v>-79.3816714</c:v>
                </c:pt>
                <c:pt idx="330">
                  <c:v>-79.38165397</c:v>
                </c:pt>
                <c:pt idx="331">
                  <c:v>-79.38163467</c:v>
                </c:pt>
                <c:pt idx="332">
                  <c:v>-79.38161585</c:v>
                </c:pt>
                <c:pt idx="333">
                  <c:v>-79.38159774999998</c:v>
                </c:pt>
                <c:pt idx="334">
                  <c:v>-79.38158534999998</c:v>
                </c:pt>
                <c:pt idx="335">
                  <c:v>-79.38157129999999</c:v>
                </c:pt>
                <c:pt idx="336">
                  <c:v>-79.38155854999998</c:v>
                </c:pt>
                <c:pt idx="337">
                  <c:v>-79.38154758</c:v>
                </c:pt>
                <c:pt idx="338">
                  <c:v>-79.38154047</c:v>
                </c:pt>
                <c:pt idx="339">
                  <c:v>-79.3815409</c:v>
                </c:pt>
                <c:pt idx="340">
                  <c:v>-79.38154847</c:v>
                </c:pt>
                <c:pt idx="341">
                  <c:v>-79.3815623</c:v>
                </c:pt>
                <c:pt idx="342">
                  <c:v>-79.38158163</c:v>
                </c:pt>
                <c:pt idx="343">
                  <c:v>-79.38160487</c:v>
                </c:pt>
                <c:pt idx="344">
                  <c:v>-79.38163224999998</c:v>
                </c:pt>
                <c:pt idx="345">
                  <c:v>-79.38166247</c:v>
                </c:pt>
                <c:pt idx="346">
                  <c:v>-79.38169598</c:v>
                </c:pt>
                <c:pt idx="347">
                  <c:v>-79.38173129999998</c:v>
                </c:pt>
                <c:pt idx="348">
                  <c:v>-79.38176602</c:v>
                </c:pt>
                <c:pt idx="349">
                  <c:v>-79.38179879999998</c:v>
                </c:pt>
                <c:pt idx="350">
                  <c:v>-79.38183422999998</c:v>
                </c:pt>
                <c:pt idx="351">
                  <c:v>-79.38186523</c:v>
                </c:pt>
                <c:pt idx="352">
                  <c:v>-79.38190448</c:v>
                </c:pt>
                <c:pt idx="353">
                  <c:v>-79.38194695</c:v>
                </c:pt>
                <c:pt idx="354">
                  <c:v>-79.38199156999998</c:v>
                </c:pt>
                <c:pt idx="355">
                  <c:v>-79.38203926999999</c:v>
                </c:pt>
                <c:pt idx="356">
                  <c:v>-79.38208917999997</c:v>
                </c:pt>
                <c:pt idx="357">
                  <c:v>-79.38213812999997</c:v>
                </c:pt>
                <c:pt idx="358">
                  <c:v>-79.38218578</c:v>
                </c:pt>
                <c:pt idx="359">
                  <c:v>-79.38223098</c:v>
                </c:pt>
                <c:pt idx="360">
                  <c:v>-79.38227424999998</c:v>
                </c:pt>
                <c:pt idx="361">
                  <c:v>-79.38231392</c:v>
                </c:pt>
                <c:pt idx="362">
                  <c:v>-79.38235162999999</c:v>
                </c:pt>
                <c:pt idx="363">
                  <c:v>-79.38238544999999</c:v>
                </c:pt>
                <c:pt idx="364">
                  <c:v>-79.38241431999997</c:v>
                </c:pt>
                <c:pt idx="365">
                  <c:v>-79.38243634999998</c:v>
                </c:pt>
                <c:pt idx="366">
                  <c:v>-79.38244937999997</c:v>
                </c:pt>
                <c:pt idx="367">
                  <c:v>-79.38245395</c:v>
                </c:pt>
                <c:pt idx="368">
                  <c:v>-79.38245541999999</c:v>
                </c:pt>
                <c:pt idx="369">
                  <c:v>-79.38246164999998</c:v>
                </c:pt>
                <c:pt idx="370">
                  <c:v>-79.38247326999999</c:v>
                </c:pt>
                <c:pt idx="371">
                  <c:v>-79.38248946999998</c:v>
                </c:pt>
                <c:pt idx="372">
                  <c:v>-79.38250802999997</c:v>
                </c:pt>
                <c:pt idx="373">
                  <c:v>-79.38253106999998</c:v>
                </c:pt>
                <c:pt idx="374">
                  <c:v>-79.38255162999998</c:v>
                </c:pt>
                <c:pt idx="375">
                  <c:v>-79.38257041999996</c:v>
                </c:pt>
                <c:pt idx="376">
                  <c:v>-79.38258786999997</c:v>
                </c:pt>
                <c:pt idx="377">
                  <c:v>-79.38259862999999</c:v>
                </c:pt>
                <c:pt idx="378">
                  <c:v>-79.38260556999998</c:v>
                </c:pt>
                <c:pt idx="379">
                  <c:v>-79.38261061999998</c:v>
                </c:pt>
                <c:pt idx="380">
                  <c:v>-79.38261663</c:v>
                </c:pt>
                <c:pt idx="381">
                  <c:v>-79.38262663</c:v>
                </c:pt>
                <c:pt idx="382">
                  <c:v>-79.38264672999999</c:v>
                </c:pt>
                <c:pt idx="383">
                  <c:v>-79.38267622999999</c:v>
                </c:pt>
                <c:pt idx="384">
                  <c:v>-79.38271654999998</c:v>
                </c:pt>
                <c:pt idx="385">
                  <c:v>-79.38276402999999</c:v>
                </c:pt>
                <c:pt idx="386">
                  <c:v>-79.38281722999999</c:v>
                </c:pt>
                <c:pt idx="387">
                  <c:v>-79.38287539999999</c:v>
                </c:pt>
                <c:pt idx="388">
                  <c:v>-79.38293852999998</c:v>
                </c:pt>
                <c:pt idx="389">
                  <c:v>-79.38300772999999</c:v>
                </c:pt>
                <c:pt idx="390">
                  <c:v>-79.38307857999999</c:v>
                </c:pt>
                <c:pt idx="391">
                  <c:v>-79.38315068</c:v>
                </c:pt>
                <c:pt idx="392">
                  <c:v>-79.38322037999998</c:v>
                </c:pt>
                <c:pt idx="393">
                  <c:v>-79.38328824999999</c:v>
                </c:pt>
                <c:pt idx="394">
                  <c:v>-79.3833537</c:v>
                </c:pt>
                <c:pt idx="395">
                  <c:v>-79.38342095</c:v>
                </c:pt>
                <c:pt idx="396">
                  <c:v>-79.38348836999997</c:v>
                </c:pt>
                <c:pt idx="397">
                  <c:v>-79.38355289999998</c:v>
                </c:pt>
                <c:pt idx="398">
                  <c:v>-79.38361422</c:v>
                </c:pt>
                <c:pt idx="399">
                  <c:v>-79.38367201999999</c:v>
                </c:pt>
                <c:pt idx="400">
                  <c:v>-79.38372017999997</c:v>
                </c:pt>
                <c:pt idx="401">
                  <c:v>-79.38375984999999</c:v>
                </c:pt>
                <c:pt idx="402">
                  <c:v>-79.38379286999997</c:v>
                </c:pt>
                <c:pt idx="403">
                  <c:v>-79.38382179999999</c:v>
                </c:pt>
                <c:pt idx="404">
                  <c:v>-79.38384792999999</c:v>
                </c:pt>
                <c:pt idx="405">
                  <c:v>-79.38388001999999</c:v>
                </c:pt>
                <c:pt idx="406">
                  <c:v>-79.38392231999997</c:v>
                </c:pt>
                <c:pt idx="407">
                  <c:v>-79.38397227999997</c:v>
                </c:pt>
                <c:pt idx="408">
                  <c:v>-79.38402915</c:v>
                </c:pt>
                <c:pt idx="409">
                  <c:v>-79.38409031999998</c:v>
                </c:pt>
                <c:pt idx="410">
                  <c:v>-79.38415377</c:v>
                </c:pt>
                <c:pt idx="411">
                  <c:v>-79.38422375</c:v>
                </c:pt>
                <c:pt idx="412">
                  <c:v>-79.38430219999996</c:v>
                </c:pt>
                <c:pt idx="413">
                  <c:v>-79.38438481999997</c:v>
                </c:pt>
                <c:pt idx="414">
                  <c:v>-79.38446874999998</c:v>
                </c:pt>
                <c:pt idx="415">
                  <c:v>-79.38454286999999</c:v>
                </c:pt>
                <c:pt idx="416">
                  <c:v>-79.38460875</c:v>
                </c:pt>
                <c:pt idx="417">
                  <c:v>-79.38467242</c:v>
                </c:pt>
                <c:pt idx="418">
                  <c:v>-79.38473397</c:v>
                </c:pt>
                <c:pt idx="419">
                  <c:v>-79.38479016999999</c:v>
                </c:pt>
                <c:pt idx="420">
                  <c:v>-79.38484311999999</c:v>
                </c:pt>
                <c:pt idx="421">
                  <c:v>-79.38489441999998</c:v>
                </c:pt>
                <c:pt idx="422">
                  <c:v>-79.38494814999999</c:v>
                </c:pt>
                <c:pt idx="423">
                  <c:v>-79.38500469999998</c:v>
                </c:pt>
                <c:pt idx="424">
                  <c:v>-79.38506097</c:v>
                </c:pt>
                <c:pt idx="425">
                  <c:v>-79.38511765</c:v>
                </c:pt>
                <c:pt idx="426">
                  <c:v>-79.38517651999999</c:v>
                </c:pt>
                <c:pt idx="427">
                  <c:v>-79.38523429999998</c:v>
                </c:pt>
                <c:pt idx="428">
                  <c:v>-79.38528914999999</c:v>
                </c:pt>
                <c:pt idx="429">
                  <c:v>-79.38534774999997</c:v>
                </c:pt>
                <c:pt idx="430">
                  <c:v>-79.38541447999998</c:v>
                </c:pt>
                <c:pt idx="431">
                  <c:v>-79.38548906999999</c:v>
                </c:pt>
                <c:pt idx="432">
                  <c:v>-79.38556982</c:v>
                </c:pt>
                <c:pt idx="433">
                  <c:v>-79.38565393</c:v>
                </c:pt>
                <c:pt idx="434">
                  <c:v>-79.38573477999999</c:v>
                </c:pt>
                <c:pt idx="435">
                  <c:v>-79.38581256999998</c:v>
                </c:pt>
                <c:pt idx="436">
                  <c:v>-79.38588706999997</c:v>
                </c:pt>
                <c:pt idx="437">
                  <c:v>-79.38595611999999</c:v>
                </c:pt>
                <c:pt idx="438">
                  <c:v>-79.38601662</c:v>
                </c:pt>
                <c:pt idx="439">
                  <c:v>-79.38605712999998</c:v>
                </c:pt>
                <c:pt idx="440">
                  <c:v>-79.38608322</c:v>
                </c:pt>
                <c:pt idx="441">
                  <c:v>-79.38611075</c:v>
                </c:pt>
                <c:pt idx="442">
                  <c:v>-79.38614742</c:v>
                </c:pt>
                <c:pt idx="443">
                  <c:v>-79.38619662</c:v>
                </c:pt>
                <c:pt idx="444">
                  <c:v>-79.38625475</c:v>
                </c:pt>
                <c:pt idx="445">
                  <c:v>-79.38632176999998</c:v>
                </c:pt>
                <c:pt idx="446">
                  <c:v>-79.38639712999998</c:v>
                </c:pt>
                <c:pt idx="447">
                  <c:v>-79.38647652999997</c:v>
                </c:pt>
                <c:pt idx="448">
                  <c:v>-79.38656186999998</c:v>
                </c:pt>
                <c:pt idx="449">
                  <c:v>-79.38665227</c:v>
                </c:pt>
                <c:pt idx="450">
                  <c:v>-79.38674202999997</c:v>
                </c:pt>
                <c:pt idx="451">
                  <c:v>-79.38683156999998</c:v>
                </c:pt>
                <c:pt idx="452">
                  <c:v>-79.3869237</c:v>
                </c:pt>
                <c:pt idx="453">
                  <c:v>-79.38701697</c:v>
                </c:pt>
                <c:pt idx="454">
                  <c:v>-79.38711265</c:v>
                </c:pt>
                <c:pt idx="455">
                  <c:v>-79.38720955</c:v>
                </c:pt>
                <c:pt idx="456">
                  <c:v>-79.38730869999999</c:v>
                </c:pt>
                <c:pt idx="457">
                  <c:v>-79.38741067</c:v>
                </c:pt>
                <c:pt idx="458">
                  <c:v>-79.38751577</c:v>
                </c:pt>
                <c:pt idx="459">
                  <c:v>-79.38762068</c:v>
                </c:pt>
                <c:pt idx="460">
                  <c:v>-79.38772447</c:v>
                </c:pt>
                <c:pt idx="461">
                  <c:v>-79.38782965</c:v>
                </c:pt>
                <c:pt idx="462">
                  <c:v>-79.38793412999999</c:v>
                </c:pt>
                <c:pt idx="463">
                  <c:v>-79.38803687999999</c:v>
                </c:pt>
                <c:pt idx="464">
                  <c:v>-79.38813942999998</c:v>
                </c:pt>
                <c:pt idx="465">
                  <c:v>-79.38823842999999</c:v>
                </c:pt>
                <c:pt idx="466">
                  <c:v>-79.38833847999999</c:v>
                </c:pt>
                <c:pt idx="467">
                  <c:v>-79.38844106999998</c:v>
                </c:pt>
                <c:pt idx="468">
                  <c:v>-79.38854644999999</c:v>
                </c:pt>
                <c:pt idx="469">
                  <c:v>-79.38864902999998</c:v>
                </c:pt>
                <c:pt idx="470">
                  <c:v>-79.38874606999997</c:v>
                </c:pt>
                <c:pt idx="471">
                  <c:v>-79.38883322999999</c:v>
                </c:pt>
                <c:pt idx="472">
                  <c:v>-79.38891506999998</c:v>
                </c:pt>
                <c:pt idx="473">
                  <c:v>-79.38899458</c:v>
                </c:pt>
                <c:pt idx="474">
                  <c:v>-79.38907197999997</c:v>
                </c:pt>
                <c:pt idx="475">
                  <c:v>-79.38914609999999</c:v>
                </c:pt>
                <c:pt idx="476">
                  <c:v>-79.38921585</c:v>
                </c:pt>
                <c:pt idx="477">
                  <c:v>-79.38927891999997</c:v>
                </c:pt>
                <c:pt idx="478">
                  <c:v>-79.38932871999997</c:v>
                </c:pt>
                <c:pt idx="479">
                  <c:v>-79.38936134999999</c:v>
                </c:pt>
                <c:pt idx="480">
                  <c:v>-79.38938201999997</c:v>
                </c:pt>
                <c:pt idx="481">
                  <c:v>-79.38940671999997</c:v>
                </c:pt>
                <c:pt idx="482">
                  <c:v>-79.38944062999998</c:v>
                </c:pt>
                <c:pt idx="483">
                  <c:v>-79.38948186999997</c:v>
                </c:pt>
                <c:pt idx="484">
                  <c:v>-79.38952177</c:v>
                </c:pt>
                <c:pt idx="485">
                  <c:v>-79.38955405</c:v>
                </c:pt>
                <c:pt idx="486">
                  <c:v>-79.38957821999999</c:v>
                </c:pt>
                <c:pt idx="487">
                  <c:v>-79.38959993</c:v>
                </c:pt>
                <c:pt idx="488">
                  <c:v>-79.38962558</c:v>
                </c:pt>
                <c:pt idx="489">
                  <c:v>-79.38965367</c:v>
                </c:pt>
                <c:pt idx="490">
                  <c:v>-79.38968327</c:v>
                </c:pt>
                <c:pt idx="491">
                  <c:v>-79.38971451999998</c:v>
                </c:pt>
                <c:pt idx="492">
                  <c:v>-79.38974992</c:v>
                </c:pt>
                <c:pt idx="493">
                  <c:v>-79.38978257999999</c:v>
                </c:pt>
                <c:pt idx="494">
                  <c:v>-79.38981779999999</c:v>
                </c:pt>
                <c:pt idx="495">
                  <c:v>-79.3898537</c:v>
                </c:pt>
                <c:pt idx="496">
                  <c:v>-79.38989079999999</c:v>
                </c:pt>
                <c:pt idx="497">
                  <c:v>-79.3899275</c:v>
                </c:pt>
                <c:pt idx="498">
                  <c:v>-79.3899652</c:v>
                </c:pt>
                <c:pt idx="499">
                  <c:v>-79.3900052</c:v>
                </c:pt>
                <c:pt idx="500">
                  <c:v>-79.39004387</c:v>
                </c:pt>
                <c:pt idx="501">
                  <c:v>-79.39008363</c:v>
                </c:pt>
                <c:pt idx="502">
                  <c:v>-79.39012207</c:v>
                </c:pt>
                <c:pt idx="503">
                  <c:v>-79.39016481999998</c:v>
                </c:pt>
                <c:pt idx="504">
                  <c:v>-79.39020381999998</c:v>
                </c:pt>
                <c:pt idx="505">
                  <c:v>-79.39023607</c:v>
                </c:pt>
                <c:pt idx="506">
                  <c:v>-79.39026289999998</c:v>
                </c:pt>
                <c:pt idx="507">
                  <c:v>-79.39028547</c:v>
                </c:pt>
                <c:pt idx="508">
                  <c:v>-79.3902935</c:v>
                </c:pt>
                <c:pt idx="509">
                  <c:v>-79.39030058</c:v>
                </c:pt>
                <c:pt idx="510">
                  <c:v>-79.39030702999999</c:v>
                </c:pt>
                <c:pt idx="511">
                  <c:v>-79.39031102999999</c:v>
                </c:pt>
                <c:pt idx="512">
                  <c:v>-79.39031472</c:v>
                </c:pt>
                <c:pt idx="513">
                  <c:v>-79.39031828</c:v>
                </c:pt>
                <c:pt idx="514">
                  <c:v>-79.3903202</c:v>
                </c:pt>
                <c:pt idx="515">
                  <c:v>-79.39032061999998</c:v>
                </c:pt>
                <c:pt idx="516">
                  <c:v>-79.39032172</c:v>
                </c:pt>
                <c:pt idx="517">
                  <c:v>-79.39032228</c:v>
                </c:pt>
                <c:pt idx="518">
                  <c:v>-79.39032338</c:v>
                </c:pt>
                <c:pt idx="519">
                  <c:v>-79.39032407</c:v>
                </c:pt>
                <c:pt idx="520">
                  <c:v>-79.39032487</c:v>
                </c:pt>
                <c:pt idx="521">
                  <c:v>-79.39032577</c:v>
                </c:pt>
                <c:pt idx="522">
                  <c:v>-79.39032725</c:v>
                </c:pt>
                <c:pt idx="523">
                  <c:v>-79.39032892</c:v>
                </c:pt>
                <c:pt idx="524">
                  <c:v>-79.39033007999998</c:v>
                </c:pt>
                <c:pt idx="525">
                  <c:v>-79.39033099999999</c:v>
                </c:pt>
                <c:pt idx="526">
                  <c:v>-79.39033199999999</c:v>
                </c:pt>
                <c:pt idx="527">
                  <c:v>-79.39033367</c:v>
                </c:pt>
                <c:pt idx="528">
                  <c:v>-79.39033486999999</c:v>
                </c:pt>
                <c:pt idx="529">
                  <c:v>-79.39033549999999</c:v>
                </c:pt>
                <c:pt idx="530">
                  <c:v>-79.39033619999996</c:v>
                </c:pt>
                <c:pt idx="531">
                  <c:v>-79.39033669999999</c:v>
                </c:pt>
                <c:pt idx="532">
                  <c:v>-79.39033719999999</c:v>
                </c:pt>
                <c:pt idx="533">
                  <c:v>-79.39033776999999</c:v>
                </c:pt>
                <c:pt idx="534">
                  <c:v>-79.39033849999998</c:v>
                </c:pt>
                <c:pt idx="535">
                  <c:v>-79.39033906999998</c:v>
                </c:pt>
                <c:pt idx="536">
                  <c:v>-79.39033916999999</c:v>
                </c:pt>
                <c:pt idx="537">
                  <c:v>-79.39033911999996</c:v>
                </c:pt>
                <c:pt idx="538">
                  <c:v>-79.39033879999997</c:v>
                </c:pt>
                <c:pt idx="539">
                  <c:v>-79.39033807999999</c:v>
                </c:pt>
                <c:pt idx="540">
                  <c:v>-79.39033696999999</c:v>
                </c:pt>
                <c:pt idx="541">
                  <c:v>-79.39033787999999</c:v>
                </c:pt>
                <c:pt idx="542">
                  <c:v>-79.39034422999998</c:v>
                </c:pt>
                <c:pt idx="543">
                  <c:v>-79.39035409999998</c:v>
                </c:pt>
                <c:pt idx="544">
                  <c:v>-79.39036258</c:v>
                </c:pt>
                <c:pt idx="545">
                  <c:v>-79.39037269999999</c:v>
                </c:pt>
                <c:pt idx="546">
                  <c:v>-79.39038826999999</c:v>
                </c:pt>
                <c:pt idx="547">
                  <c:v>-79.3904031</c:v>
                </c:pt>
                <c:pt idx="548">
                  <c:v>-79.39042027</c:v>
                </c:pt>
                <c:pt idx="549">
                  <c:v>-79.39044049999998</c:v>
                </c:pt>
                <c:pt idx="550">
                  <c:v>-79.39046243</c:v>
                </c:pt>
                <c:pt idx="551">
                  <c:v>-79.39048577</c:v>
                </c:pt>
                <c:pt idx="552">
                  <c:v>-79.39051155</c:v>
                </c:pt>
                <c:pt idx="553">
                  <c:v>-79.39053968</c:v>
                </c:pt>
                <c:pt idx="554">
                  <c:v>-79.39056898</c:v>
                </c:pt>
                <c:pt idx="555">
                  <c:v>-79.39060057999998</c:v>
                </c:pt>
                <c:pt idx="556">
                  <c:v>-79.39063263</c:v>
                </c:pt>
                <c:pt idx="557">
                  <c:v>-79.39066612</c:v>
                </c:pt>
                <c:pt idx="558">
                  <c:v>-79.39070047</c:v>
                </c:pt>
                <c:pt idx="559">
                  <c:v>-79.39073462</c:v>
                </c:pt>
                <c:pt idx="560">
                  <c:v>-79.39077219999999</c:v>
                </c:pt>
                <c:pt idx="561">
                  <c:v>-79.39080782999999</c:v>
                </c:pt>
                <c:pt idx="562">
                  <c:v>-79.39084144999998</c:v>
                </c:pt>
                <c:pt idx="563">
                  <c:v>-79.39087212999998</c:v>
                </c:pt>
                <c:pt idx="564">
                  <c:v>-79.39089989999998</c:v>
                </c:pt>
                <c:pt idx="565">
                  <c:v>-79.39092595</c:v>
                </c:pt>
                <c:pt idx="566">
                  <c:v>-79.39095173</c:v>
                </c:pt>
                <c:pt idx="567">
                  <c:v>-79.39097856999999</c:v>
                </c:pt>
                <c:pt idx="568">
                  <c:v>-79.39101023</c:v>
                </c:pt>
                <c:pt idx="569">
                  <c:v>-79.39104523</c:v>
                </c:pt>
                <c:pt idx="570">
                  <c:v>-79.39107527</c:v>
                </c:pt>
                <c:pt idx="571">
                  <c:v>-79.39112543</c:v>
                </c:pt>
                <c:pt idx="572">
                  <c:v>-79.39120178</c:v>
                </c:pt>
                <c:pt idx="573">
                  <c:v>-79.39127872</c:v>
                </c:pt>
                <c:pt idx="574">
                  <c:v>-79.39133782999998</c:v>
                </c:pt>
                <c:pt idx="575">
                  <c:v>-79.39137408</c:v>
                </c:pt>
                <c:pt idx="576">
                  <c:v>-79.39141001999998</c:v>
                </c:pt>
                <c:pt idx="577">
                  <c:v>-79.39145116999998</c:v>
                </c:pt>
                <c:pt idx="578">
                  <c:v>-79.39149553</c:v>
                </c:pt>
                <c:pt idx="579">
                  <c:v>-79.39154512999998</c:v>
                </c:pt>
                <c:pt idx="580">
                  <c:v>-79.39158352</c:v>
                </c:pt>
                <c:pt idx="581">
                  <c:v>-79.39160988</c:v>
                </c:pt>
                <c:pt idx="582">
                  <c:v>-79.39163879999998</c:v>
                </c:pt>
                <c:pt idx="583">
                  <c:v>-79.39167752</c:v>
                </c:pt>
                <c:pt idx="584">
                  <c:v>-79.39172445</c:v>
                </c:pt>
                <c:pt idx="585">
                  <c:v>-79.39177724999999</c:v>
                </c:pt>
                <c:pt idx="586">
                  <c:v>-79.3918161</c:v>
                </c:pt>
                <c:pt idx="587">
                  <c:v>-79.39185587999998</c:v>
                </c:pt>
                <c:pt idx="588">
                  <c:v>-79.39188967</c:v>
                </c:pt>
                <c:pt idx="589">
                  <c:v>-79.39192065</c:v>
                </c:pt>
                <c:pt idx="590">
                  <c:v>-79.39195303</c:v>
                </c:pt>
                <c:pt idx="591">
                  <c:v>-79.3919869</c:v>
                </c:pt>
                <c:pt idx="592">
                  <c:v>-79.39202418</c:v>
                </c:pt>
                <c:pt idx="593">
                  <c:v>-79.39206117999998</c:v>
                </c:pt>
                <c:pt idx="594">
                  <c:v>-79.39210097</c:v>
                </c:pt>
                <c:pt idx="595">
                  <c:v>-79.39214034999999</c:v>
                </c:pt>
                <c:pt idx="596">
                  <c:v>-79.39217227999997</c:v>
                </c:pt>
                <c:pt idx="597">
                  <c:v>-79.39221308</c:v>
                </c:pt>
                <c:pt idx="598">
                  <c:v>-79.3922555</c:v>
                </c:pt>
                <c:pt idx="599">
                  <c:v>-79.39229322</c:v>
                </c:pt>
                <c:pt idx="600">
                  <c:v>-79.39232316999998</c:v>
                </c:pt>
                <c:pt idx="601">
                  <c:v>-79.39235511999999</c:v>
                </c:pt>
                <c:pt idx="602">
                  <c:v>-79.39238996999998</c:v>
                </c:pt>
                <c:pt idx="603">
                  <c:v>-79.39242697999998</c:v>
                </c:pt>
                <c:pt idx="604">
                  <c:v>-79.39246345</c:v>
                </c:pt>
                <c:pt idx="605">
                  <c:v>-79.39250209999999</c:v>
                </c:pt>
                <c:pt idx="606">
                  <c:v>-79.39254891999997</c:v>
                </c:pt>
                <c:pt idx="607">
                  <c:v>-79.3925931</c:v>
                </c:pt>
                <c:pt idx="608">
                  <c:v>-79.39262938</c:v>
                </c:pt>
                <c:pt idx="609">
                  <c:v>-79.3926675</c:v>
                </c:pt>
                <c:pt idx="610">
                  <c:v>-79.39270516999998</c:v>
                </c:pt>
                <c:pt idx="611">
                  <c:v>-79.39274334999999</c:v>
                </c:pt>
                <c:pt idx="612">
                  <c:v>-79.39278167999998</c:v>
                </c:pt>
                <c:pt idx="613">
                  <c:v>-79.39281918</c:v>
                </c:pt>
                <c:pt idx="614">
                  <c:v>-79.39285679999999</c:v>
                </c:pt>
                <c:pt idx="615">
                  <c:v>-79.39288747999998</c:v>
                </c:pt>
                <c:pt idx="616">
                  <c:v>-79.39291952</c:v>
                </c:pt>
                <c:pt idx="617">
                  <c:v>-79.39295561999998</c:v>
                </c:pt>
                <c:pt idx="618">
                  <c:v>-79.39299463</c:v>
                </c:pt>
                <c:pt idx="619">
                  <c:v>-79.39303706999999</c:v>
                </c:pt>
                <c:pt idx="620">
                  <c:v>-79.39307907</c:v>
                </c:pt>
                <c:pt idx="621">
                  <c:v>-79.39312397</c:v>
                </c:pt>
                <c:pt idx="622">
                  <c:v>-79.39317252999999</c:v>
                </c:pt>
                <c:pt idx="623">
                  <c:v>-79.39322275</c:v>
                </c:pt>
                <c:pt idx="624">
                  <c:v>-79.39327363</c:v>
                </c:pt>
                <c:pt idx="625">
                  <c:v>-79.39332427</c:v>
                </c:pt>
                <c:pt idx="626">
                  <c:v>-79.39336975</c:v>
                </c:pt>
                <c:pt idx="627">
                  <c:v>-79.39341437999998</c:v>
                </c:pt>
                <c:pt idx="628">
                  <c:v>-79.39345702999998</c:v>
                </c:pt>
                <c:pt idx="629">
                  <c:v>-79.39350159999998</c:v>
                </c:pt>
                <c:pt idx="630">
                  <c:v>-79.3935419</c:v>
                </c:pt>
                <c:pt idx="631">
                  <c:v>-79.39357934999998</c:v>
                </c:pt>
                <c:pt idx="632">
                  <c:v>-79.3936236</c:v>
                </c:pt>
                <c:pt idx="633">
                  <c:v>-79.39366493</c:v>
                </c:pt>
                <c:pt idx="634">
                  <c:v>-79.39369685</c:v>
                </c:pt>
                <c:pt idx="635">
                  <c:v>-79.39372452</c:v>
                </c:pt>
                <c:pt idx="636">
                  <c:v>-79.39375397</c:v>
                </c:pt>
                <c:pt idx="637">
                  <c:v>-79.39378517999997</c:v>
                </c:pt>
                <c:pt idx="638">
                  <c:v>-79.39381143</c:v>
                </c:pt>
                <c:pt idx="639">
                  <c:v>-79.39383194999999</c:v>
                </c:pt>
                <c:pt idx="640">
                  <c:v>-79.3938444</c:v>
                </c:pt>
                <c:pt idx="641">
                  <c:v>-79.39383048</c:v>
                </c:pt>
                <c:pt idx="642">
                  <c:v>-79.39384928</c:v>
                </c:pt>
                <c:pt idx="643">
                  <c:v>-79.39388174999999</c:v>
                </c:pt>
                <c:pt idx="644">
                  <c:v>-79.39392905</c:v>
                </c:pt>
                <c:pt idx="645">
                  <c:v>-79.3939601</c:v>
                </c:pt>
                <c:pt idx="646">
                  <c:v>-79.39398209999999</c:v>
                </c:pt>
                <c:pt idx="647">
                  <c:v>-79.3939938</c:v>
                </c:pt>
                <c:pt idx="648">
                  <c:v>-79.39400087</c:v>
                </c:pt>
                <c:pt idx="649">
                  <c:v>-79.39400897999998</c:v>
                </c:pt>
                <c:pt idx="650">
                  <c:v>-79.39401985</c:v>
                </c:pt>
                <c:pt idx="651">
                  <c:v>-79.39403462</c:v>
                </c:pt>
                <c:pt idx="652">
                  <c:v>-79.39404012999998</c:v>
                </c:pt>
                <c:pt idx="653">
                  <c:v>-79.39404125</c:v>
                </c:pt>
                <c:pt idx="654">
                  <c:v>-79.39404274999998</c:v>
                </c:pt>
                <c:pt idx="655">
                  <c:v>-79.39404358</c:v>
                </c:pt>
                <c:pt idx="656">
                  <c:v>-79.39404282999999</c:v>
                </c:pt>
                <c:pt idx="657">
                  <c:v>-79.39404267</c:v>
                </c:pt>
                <c:pt idx="658">
                  <c:v>-79.39404503</c:v>
                </c:pt>
                <c:pt idx="659">
                  <c:v>-79.39404777</c:v>
                </c:pt>
                <c:pt idx="660">
                  <c:v>-79.3940495</c:v>
                </c:pt>
                <c:pt idx="661">
                  <c:v>-79.39404824999998</c:v>
                </c:pt>
                <c:pt idx="662">
                  <c:v>-79.394044</c:v>
                </c:pt>
                <c:pt idx="663">
                  <c:v>-79.39404238</c:v>
                </c:pt>
                <c:pt idx="664">
                  <c:v>-79.3940414</c:v>
                </c:pt>
                <c:pt idx="665">
                  <c:v>-79.39404065</c:v>
                </c:pt>
                <c:pt idx="666">
                  <c:v>-79.39403968</c:v>
                </c:pt>
                <c:pt idx="667">
                  <c:v>-79.39403839999999</c:v>
                </c:pt>
                <c:pt idx="668">
                  <c:v>-79.39403679999998</c:v>
                </c:pt>
                <c:pt idx="669">
                  <c:v>-79.39403439999998</c:v>
                </c:pt>
                <c:pt idx="670">
                  <c:v>-79.39403272999999</c:v>
                </c:pt>
                <c:pt idx="671">
                  <c:v>-79.39403002999998</c:v>
                </c:pt>
                <c:pt idx="672">
                  <c:v>-79.3940259</c:v>
                </c:pt>
                <c:pt idx="673">
                  <c:v>-79.39402097</c:v>
                </c:pt>
                <c:pt idx="674">
                  <c:v>-79.39401343</c:v>
                </c:pt>
                <c:pt idx="675">
                  <c:v>-79.39400858</c:v>
                </c:pt>
                <c:pt idx="676">
                  <c:v>-79.39400931999998</c:v>
                </c:pt>
                <c:pt idx="677">
                  <c:v>-79.39401403</c:v>
                </c:pt>
                <c:pt idx="678">
                  <c:v>-79.39402717999998</c:v>
                </c:pt>
                <c:pt idx="679">
                  <c:v>-79.39404832999999</c:v>
                </c:pt>
                <c:pt idx="680">
                  <c:v>-79.39405985</c:v>
                </c:pt>
                <c:pt idx="681">
                  <c:v>-79.39405827999998</c:v>
                </c:pt>
                <c:pt idx="682">
                  <c:v>-79.39404446</c:v>
                </c:pt>
                <c:pt idx="683">
                  <c:v>-79.39405335</c:v>
                </c:pt>
                <c:pt idx="684">
                  <c:v>-79.39409398</c:v>
                </c:pt>
                <c:pt idx="685">
                  <c:v>-79.39414055</c:v>
                </c:pt>
                <c:pt idx="686">
                  <c:v>-79.39417673</c:v>
                </c:pt>
                <c:pt idx="687">
                  <c:v>-79.39420248</c:v>
                </c:pt>
                <c:pt idx="688">
                  <c:v>-79.39421587</c:v>
                </c:pt>
                <c:pt idx="689">
                  <c:v>-79.3942367</c:v>
                </c:pt>
                <c:pt idx="690">
                  <c:v>-79.3942694</c:v>
                </c:pt>
                <c:pt idx="691">
                  <c:v>-79.39431118</c:v>
                </c:pt>
                <c:pt idx="692">
                  <c:v>-79.39435913</c:v>
                </c:pt>
                <c:pt idx="693">
                  <c:v>-79.3944053</c:v>
                </c:pt>
                <c:pt idx="694">
                  <c:v>-79.39444408</c:v>
                </c:pt>
                <c:pt idx="695">
                  <c:v>-79.3944932</c:v>
                </c:pt>
                <c:pt idx="696">
                  <c:v>-79.39454405</c:v>
                </c:pt>
                <c:pt idx="697">
                  <c:v>-79.39459168</c:v>
                </c:pt>
                <c:pt idx="698">
                  <c:v>-79.3946228</c:v>
                </c:pt>
                <c:pt idx="699">
                  <c:v>-79.39465397</c:v>
                </c:pt>
                <c:pt idx="700">
                  <c:v>-79.39469908</c:v>
                </c:pt>
                <c:pt idx="701">
                  <c:v>-79.39473784999998</c:v>
                </c:pt>
                <c:pt idx="702">
                  <c:v>-79.39478012999999</c:v>
                </c:pt>
                <c:pt idx="703">
                  <c:v>-79.39481923</c:v>
                </c:pt>
                <c:pt idx="704">
                  <c:v>-79.39485252999998</c:v>
                </c:pt>
                <c:pt idx="705">
                  <c:v>-79.39487706999999</c:v>
                </c:pt>
                <c:pt idx="706">
                  <c:v>-79.3948989</c:v>
                </c:pt>
                <c:pt idx="707">
                  <c:v>-79.39492322</c:v>
                </c:pt>
                <c:pt idx="708">
                  <c:v>-79.3949513</c:v>
                </c:pt>
                <c:pt idx="709">
                  <c:v>-79.39497795</c:v>
                </c:pt>
                <c:pt idx="710">
                  <c:v>-79.3950052</c:v>
                </c:pt>
                <c:pt idx="711">
                  <c:v>-79.39503544999998</c:v>
                </c:pt>
                <c:pt idx="712">
                  <c:v>-79.39506797999998</c:v>
                </c:pt>
                <c:pt idx="713">
                  <c:v>-79.39509631999996</c:v>
                </c:pt>
                <c:pt idx="714">
                  <c:v>-79.3951219</c:v>
                </c:pt>
                <c:pt idx="715">
                  <c:v>-79.39514717999997</c:v>
                </c:pt>
                <c:pt idx="716">
                  <c:v>-79.39518547</c:v>
                </c:pt>
                <c:pt idx="717">
                  <c:v>-79.39521112999999</c:v>
                </c:pt>
                <c:pt idx="718">
                  <c:v>-79.39523412999999</c:v>
                </c:pt>
                <c:pt idx="719">
                  <c:v>-79.39525863</c:v>
                </c:pt>
                <c:pt idx="720">
                  <c:v>-79.39528414999998</c:v>
                </c:pt>
                <c:pt idx="721">
                  <c:v>-79.39530836999997</c:v>
                </c:pt>
                <c:pt idx="722">
                  <c:v>-79.39533286999998</c:v>
                </c:pt>
                <c:pt idx="723">
                  <c:v>-79.39535709999998</c:v>
                </c:pt>
                <c:pt idx="724">
                  <c:v>-79.39538224999997</c:v>
                </c:pt>
                <c:pt idx="725">
                  <c:v>-79.39540968</c:v>
                </c:pt>
                <c:pt idx="726">
                  <c:v>-79.39543746999999</c:v>
                </c:pt>
                <c:pt idx="727">
                  <c:v>-79.39546389999998</c:v>
                </c:pt>
                <c:pt idx="728">
                  <c:v>-79.39549092999998</c:v>
                </c:pt>
                <c:pt idx="729">
                  <c:v>-79.39551965</c:v>
                </c:pt>
                <c:pt idx="730">
                  <c:v>-79.39554957</c:v>
                </c:pt>
                <c:pt idx="731">
                  <c:v>-79.39558117999997</c:v>
                </c:pt>
                <c:pt idx="732">
                  <c:v>-79.39561105</c:v>
                </c:pt>
                <c:pt idx="733">
                  <c:v>-79.39564229999999</c:v>
                </c:pt>
                <c:pt idx="734">
                  <c:v>-79.39567486999998</c:v>
                </c:pt>
                <c:pt idx="735">
                  <c:v>-79.39570589999997</c:v>
                </c:pt>
                <c:pt idx="736">
                  <c:v>-79.39573877999999</c:v>
                </c:pt>
                <c:pt idx="737">
                  <c:v>-79.39577054999997</c:v>
                </c:pt>
                <c:pt idx="738">
                  <c:v>-79.39580187999996</c:v>
                </c:pt>
                <c:pt idx="739">
                  <c:v>-79.3958339</c:v>
                </c:pt>
                <c:pt idx="740">
                  <c:v>-79.39586545</c:v>
                </c:pt>
                <c:pt idx="741">
                  <c:v>-79.39589608</c:v>
                </c:pt>
                <c:pt idx="742">
                  <c:v>-79.39592657999998</c:v>
                </c:pt>
                <c:pt idx="743">
                  <c:v>-79.39595751999997</c:v>
                </c:pt>
                <c:pt idx="744">
                  <c:v>-79.39598687999997</c:v>
                </c:pt>
                <c:pt idx="745">
                  <c:v>-79.39601545</c:v>
                </c:pt>
                <c:pt idx="746">
                  <c:v>-79.39604136999999</c:v>
                </c:pt>
                <c:pt idx="747">
                  <c:v>-79.39605308</c:v>
                </c:pt>
                <c:pt idx="748">
                  <c:v>-79.39606232999999</c:v>
                </c:pt>
                <c:pt idx="749">
                  <c:v>-79.39608611999999</c:v>
                </c:pt>
                <c:pt idx="750">
                  <c:v>-79.39610982</c:v>
                </c:pt>
                <c:pt idx="751">
                  <c:v>-79.39612977</c:v>
                </c:pt>
                <c:pt idx="752">
                  <c:v>-79.39615598</c:v>
                </c:pt>
                <c:pt idx="753">
                  <c:v>-79.39619387</c:v>
                </c:pt>
                <c:pt idx="754">
                  <c:v>-79.39623903</c:v>
                </c:pt>
                <c:pt idx="755">
                  <c:v>-79.3962625</c:v>
                </c:pt>
                <c:pt idx="756">
                  <c:v>-79.3962812</c:v>
                </c:pt>
                <c:pt idx="757">
                  <c:v>-79.39630063</c:v>
                </c:pt>
                <c:pt idx="758">
                  <c:v>-79.39631871999997</c:v>
                </c:pt>
                <c:pt idx="759">
                  <c:v>-79.39633719999999</c:v>
                </c:pt>
                <c:pt idx="760">
                  <c:v>-79.39635647999998</c:v>
                </c:pt>
                <c:pt idx="761">
                  <c:v>-79.39637612999996</c:v>
                </c:pt>
                <c:pt idx="762">
                  <c:v>-79.3963957</c:v>
                </c:pt>
                <c:pt idx="763">
                  <c:v>-79.39641232999999</c:v>
                </c:pt>
                <c:pt idx="764">
                  <c:v>-79.3964287</c:v>
                </c:pt>
                <c:pt idx="765">
                  <c:v>-79.39644278</c:v>
                </c:pt>
                <c:pt idx="766">
                  <c:v>-79.39645192</c:v>
                </c:pt>
                <c:pt idx="767">
                  <c:v>-79.39645397</c:v>
                </c:pt>
                <c:pt idx="768">
                  <c:v>-79.39646089999998</c:v>
                </c:pt>
                <c:pt idx="769">
                  <c:v>-79.39646645</c:v>
                </c:pt>
                <c:pt idx="770">
                  <c:v>-79.39647345</c:v>
                </c:pt>
                <c:pt idx="771">
                  <c:v>-79.39648047</c:v>
                </c:pt>
                <c:pt idx="772">
                  <c:v>-79.39648749999999</c:v>
                </c:pt>
                <c:pt idx="773">
                  <c:v>-79.39648995</c:v>
                </c:pt>
                <c:pt idx="774">
                  <c:v>-79.39649106999998</c:v>
                </c:pt>
                <c:pt idx="775">
                  <c:v>-79.39649122</c:v>
                </c:pt>
                <c:pt idx="776">
                  <c:v>-79.39648957</c:v>
                </c:pt>
                <c:pt idx="777">
                  <c:v>-79.39648687999998</c:v>
                </c:pt>
                <c:pt idx="778">
                  <c:v>-79.39648599999998</c:v>
                </c:pt>
                <c:pt idx="779">
                  <c:v>-79.3964845</c:v>
                </c:pt>
                <c:pt idx="780">
                  <c:v>-79.39648249999999</c:v>
                </c:pt>
                <c:pt idx="781">
                  <c:v>-79.39648116999999</c:v>
                </c:pt>
                <c:pt idx="782">
                  <c:v>-79.39647999999998</c:v>
                </c:pt>
                <c:pt idx="783">
                  <c:v>-79.3964794</c:v>
                </c:pt>
                <c:pt idx="784">
                  <c:v>-79.39647887999999</c:v>
                </c:pt>
                <c:pt idx="785">
                  <c:v>-79.39647852999997</c:v>
                </c:pt>
                <c:pt idx="786">
                  <c:v>-79.39647804999998</c:v>
                </c:pt>
                <c:pt idx="787">
                  <c:v>-79.39647784999997</c:v>
                </c:pt>
                <c:pt idx="788">
                  <c:v>-79.39647798</c:v>
                </c:pt>
                <c:pt idx="789">
                  <c:v>-79.39647759999997</c:v>
                </c:pt>
                <c:pt idx="790">
                  <c:v>-79.39647696999998</c:v>
                </c:pt>
                <c:pt idx="791">
                  <c:v>-79.39647656999999</c:v>
                </c:pt>
                <c:pt idx="792">
                  <c:v>-79.39647676999999</c:v>
                </c:pt>
                <c:pt idx="793">
                  <c:v>-79.39647706999999</c:v>
                </c:pt>
                <c:pt idx="794">
                  <c:v>-79.39647716999997</c:v>
                </c:pt>
                <c:pt idx="795">
                  <c:v>-79.39647702999999</c:v>
                </c:pt>
                <c:pt idx="796">
                  <c:v>-79.39647689999997</c:v>
                </c:pt>
                <c:pt idx="797">
                  <c:v>-79.39647714999997</c:v>
                </c:pt>
                <c:pt idx="798">
                  <c:v>-79.39647737999996</c:v>
                </c:pt>
                <c:pt idx="799">
                  <c:v>-79.39647752999998</c:v>
                </c:pt>
                <c:pt idx="800">
                  <c:v>-79.39648019999998</c:v>
                </c:pt>
                <c:pt idx="801">
                  <c:v>-79.39648427999998</c:v>
                </c:pt>
                <c:pt idx="802">
                  <c:v>-79.39649012999999</c:v>
                </c:pt>
                <c:pt idx="803">
                  <c:v>-79.39650435</c:v>
                </c:pt>
                <c:pt idx="804">
                  <c:v>-79.39653482999998</c:v>
                </c:pt>
                <c:pt idx="805">
                  <c:v>-79.39656653</c:v>
                </c:pt>
                <c:pt idx="806">
                  <c:v>-79.39661843</c:v>
                </c:pt>
                <c:pt idx="807">
                  <c:v>-79.3966807</c:v>
                </c:pt>
                <c:pt idx="808">
                  <c:v>-79.39674569999998</c:v>
                </c:pt>
                <c:pt idx="809">
                  <c:v>-79.39677676999999</c:v>
                </c:pt>
                <c:pt idx="810">
                  <c:v>-79.39679069999998</c:v>
                </c:pt>
                <c:pt idx="811">
                  <c:v>-79.39680797</c:v>
                </c:pt>
                <c:pt idx="812">
                  <c:v>-79.39680529999998</c:v>
                </c:pt>
                <c:pt idx="813">
                  <c:v>-79.39679377999998</c:v>
                </c:pt>
                <c:pt idx="814">
                  <c:v>-79.39678547</c:v>
                </c:pt>
                <c:pt idx="815">
                  <c:v>-79.39678992</c:v>
                </c:pt>
                <c:pt idx="816">
                  <c:v>-79.39679945</c:v>
                </c:pt>
                <c:pt idx="817">
                  <c:v>-79.39681317999998</c:v>
                </c:pt>
                <c:pt idx="818">
                  <c:v>-79.39682623</c:v>
                </c:pt>
                <c:pt idx="819">
                  <c:v>-79.39684179999999</c:v>
                </c:pt>
                <c:pt idx="820">
                  <c:v>-79.39685879999999</c:v>
                </c:pt>
                <c:pt idx="821">
                  <c:v>-79.39687501999997</c:v>
                </c:pt>
                <c:pt idx="822">
                  <c:v>-79.39688891999997</c:v>
                </c:pt>
                <c:pt idx="823">
                  <c:v>-79.39690547</c:v>
                </c:pt>
                <c:pt idx="824">
                  <c:v>-79.39692087</c:v>
                </c:pt>
                <c:pt idx="825">
                  <c:v>-79.3969405</c:v>
                </c:pt>
                <c:pt idx="826">
                  <c:v>-79.39695827</c:v>
                </c:pt>
                <c:pt idx="827">
                  <c:v>-79.39697729999999</c:v>
                </c:pt>
                <c:pt idx="828">
                  <c:v>-79.3969979</c:v>
                </c:pt>
                <c:pt idx="829">
                  <c:v>-79.3970231</c:v>
                </c:pt>
                <c:pt idx="830">
                  <c:v>-79.39705187</c:v>
                </c:pt>
                <c:pt idx="831">
                  <c:v>-79.39708016999998</c:v>
                </c:pt>
                <c:pt idx="832">
                  <c:v>-79.39710483</c:v>
                </c:pt>
                <c:pt idx="833">
                  <c:v>-79.3971296</c:v>
                </c:pt>
                <c:pt idx="834">
                  <c:v>-79.39715533</c:v>
                </c:pt>
                <c:pt idx="835">
                  <c:v>-79.39718465</c:v>
                </c:pt>
                <c:pt idx="836">
                  <c:v>-79.39721455</c:v>
                </c:pt>
                <c:pt idx="837">
                  <c:v>-79.39724343</c:v>
                </c:pt>
                <c:pt idx="838">
                  <c:v>-79.39726922</c:v>
                </c:pt>
                <c:pt idx="839">
                  <c:v>-79.39729468</c:v>
                </c:pt>
                <c:pt idx="840">
                  <c:v>-79.3973207</c:v>
                </c:pt>
                <c:pt idx="841">
                  <c:v>-79.39734681999997</c:v>
                </c:pt>
                <c:pt idx="842">
                  <c:v>-79.39737477</c:v>
                </c:pt>
                <c:pt idx="843">
                  <c:v>-79.39740528</c:v>
                </c:pt>
                <c:pt idx="844">
                  <c:v>-79.39743518</c:v>
                </c:pt>
                <c:pt idx="845">
                  <c:v>-79.39746452</c:v>
                </c:pt>
                <c:pt idx="846">
                  <c:v>-79.39749381999998</c:v>
                </c:pt>
                <c:pt idx="847">
                  <c:v>-79.3975223</c:v>
                </c:pt>
                <c:pt idx="848">
                  <c:v>-79.39754902</c:v>
                </c:pt>
                <c:pt idx="849">
                  <c:v>-79.39757497</c:v>
                </c:pt>
                <c:pt idx="850">
                  <c:v>-79.39760083</c:v>
                </c:pt>
                <c:pt idx="851">
                  <c:v>-79.39762613</c:v>
                </c:pt>
                <c:pt idx="852">
                  <c:v>-79.39765043</c:v>
                </c:pt>
                <c:pt idx="853">
                  <c:v>-79.39767388</c:v>
                </c:pt>
                <c:pt idx="854">
                  <c:v>-79.39769693</c:v>
                </c:pt>
                <c:pt idx="855">
                  <c:v>-79.39771125</c:v>
                </c:pt>
                <c:pt idx="856">
                  <c:v>-79.39772343</c:v>
                </c:pt>
                <c:pt idx="857">
                  <c:v>-79.39773501999998</c:v>
                </c:pt>
                <c:pt idx="858">
                  <c:v>-79.39774645</c:v>
                </c:pt>
                <c:pt idx="859">
                  <c:v>-79.39775919999998</c:v>
                </c:pt>
                <c:pt idx="860">
                  <c:v>-79.39777377999998</c:v>
                </c:pt>
                <c:pt idx="861">
                  <c:v>-79.39778667999998</c:v>
                </c:pt>
                <c:pt idx="862">
                  <c:v>-79.3978026</c:v>
                </c:pt>
                <c:pt idx="863">
                  <c:v>-79.39781881999998</c:v>
                </c:pt>
                <c:pt idx="864">
                  <c:v>-79.39783595</c:v>
                </c:pt>
                <c:pt idx="865">
                  <c:v>-79.39784417</c:v>
                </c:pt>
                <c:pt idx="866">
                  <c:v>-79.39784129999998</c:v>
                </c:pt>
                <c:pt idx="867">
                  <c:v>-79.39783736999999</c:v>
                </c:pt>
                <c:pt idx="868">
                  <c:v>-79.39784663</c:v>
                </c:pt>
                <c:pt idx="869">
                  <c:v>-79.39786187999998</c:v>
                </c:pt>
                <c:pt idx="870">
                  <c:v>-79.39787726999998</c:v>
                </c:pt>
                <c:pt idx="871">
                  <c:v>-79.39790139999998</c:v>
                </c:pt>
                <c:pt idx="872">
                  <c:v>-79.39793368</c:v>
                </c:pt>
                <c:pt idx="873">
                  <c:v>-79.39798111999997</c:v>
                </c:pt>
                <c:pt idx="874">
                  <c:v>-79.39801251999997</c:v>
                </c:pt>
                <c:pt idx="875">
                  <c:v>-79.39802734999999</c:v>
                </c:pt>
                <c:pt idx="876">
                  <c:v>-79.39804897999998</c:v>
                </c:pt>
                <c:pt idx="877">
                  <c:v>-79.39807017999999</c:v>
                </c:pt>
                <c:pt idx="878">
                  <c:v>-79.39809129999999</c:v>
                </c:pt>
                <c:pt idx="879">
                  <c:v>-79.39810199999998</c:v>
                </c:pt>
                <c:pt idx="880">
                  <c:v>-79.39811157</c:v>
                </c:pt>
                <c:pt idx="881">
                  <c:v>-79.39811799999998</c:v>
                </c:pt>
                <c:pt idx="882">
                  <c:v>-79.39812493</c:v>
                </c:pt>
                <c:pt idx="883">
                  <c:v>-79.39813318</c:v>
                </c:pt>
                <c:pt idx="884">
                  <c:v>-79.39814676999998</c:v>
                </c:pt>
                <c:pt idx="885">
                  <c:v>-79.39816125</c:v>
                </c:pt>
                <c:pt idx="886">
                  <c:v>-79.39818881999999</c:v>
                </c:pt>
                <c:pt idx="887">
                  <c:v>-79.39822241999998</c:v>
                </c:pt>
                <c:pt idx="888">
                  <c:v>-79.39825413</c:v>
                </c:pt>
                <c:pt idx="889">
                  <c:v>-79.39828228</c:v>
                </c:pt>
                <c:pt idx="890">
                  <c:v>-79.39830868</c:v>
                </c:pt>
                <c:pt idx="891">
                  <c:v>-79.39832692</c:v>
                </c:pt>
                <c:pt idx="892">
                  <c:v>-79.39834394999998</c:v>
                </c:pt>
                <c:pt idx="893">
                  <c:v>-79.39836017999997</c:v>
                </c:pt>
                <c:pt idx="894">
                  <c:v>-79.39837304999999</c:v>
                </c:pt>
                <c:pt idx="895">
                  <c:v>-79.39838086999997</c:v>
                </c:pt>
                <c:pt idx="896">
                  <c:v>-79.39838732999998</c:v>
                </c:pt>
                <c:pt idx="897">
                  <c:v>-79.39839432999999</c:v>
                </c:pt>
                <c:pt idx="898">
                  <c:v>-79.39840574999998</c:v>
                </c:pt>
                <c:pt idx="899">
                  <c:v>-79.39841658</c:v>
                </c:pt>
              </c:numCache>
            </c:numRef>
          </c:xVal>
          <c:yVal>
            <c:numRef>
              <c:f>'CRUISER2015_GPS_2015-07-29_GPRM'!$D$24302:$D$25201</c:f>
              <c:numCache>
                <c:formatCode>General</c:formatCode>
                <c:ptCount val="900"/>
                <c:pt idx="0">
                  <c:v>43.66606468</c:v>
                </c:pt>
                <c:pt idx="1">
                  <c:v>43.66616448</c:v>
                </c:pt>
                <c:pt idx="2">
                  <c:v>43.66626417</c:v>
                </c:pt>
                <c:pt idx="3">
                  <c:v>43.66636455</c:v>
                </c:pt>
                <c:pt idx="4">
                  <c:v>43.66645743</c:v>
                </c:pt>
                <c:pt idx="5">
                  <c:v>43.66654382</c:v>
                </c:pt>
                <c:pt idx="6">
                  <c:v>43.66661525</c:v>
                </c:pt>
                <c:pt idx="7">
                  <c:v>43.66668658</c:v>
                </c:pt>
                <c:pt idx="8">
                  <c:v>43.6667674</c:v>
                </c:pt>
                <c:pt idx="9">
                  <c:v>43.66685177</c:v>
                </c:pt>
                <c:pt idx="10">
                  <c:v>43.6669387</c:v>
                </c:pt>
                <c:pt idx="11">
                  <c:v>43.66702143</c:v>
                </c:pt>
                <c:pt idx="12">
                  <c:v>43.66710132</c:v>
                </c:pt>
                <c:pt idx="13">
                  <c:v>43.66717853</c:v>
                </c:pt>
                <c:pt idx="14">
                  <c:v>43.66725197</c:v>
                </c:pt>
                <c:pt idx="15">
                  <c:v>43.66732952</c:v>
                </c:pt>
                <c:pt idx="16">
                  <c:v>43.66740375000001</c:v>
                </c:pt>
                <c:pt idx="17">
                  <c:v>43.66747808</c:v>
                </c:pt>
                <c:pt idx="18">
                  <c:v>43.66755172</c:v>
                </c:pt>
                <c:pt idx="19">
                  <c:v>43.6676135</c:v>
                </c:pt>
                <c:pt idx="20">
                  <c:v>43.66767978</c:v>
                </c:pt>
                <c:pt idx="21">
                  <c:v>43.66774982</c:v>
                </c:pt>
                <c:pt idx="22">
                  <c:v>43.66781572</c:v>
                </c:pt>
                <c:pt idx="23">
                  <c:v>43.66787527</c:v>
                </c:pt>
                <c:pt idx="24">
                  <c:v>43.66792945</c:v>
                </c:pt>
                <c:pt idx="25">
                  <c:v>43.66797848</c:v>
                </c:pt>
                <c:pt idx="26">
                  <c:v>43.66802495</c:v>
                </c:pt>
                <c:pt idx="27">
                  <c:v>43.6680664</c:v>
                </c:pt>
                <c:pt idx="28">
                  <c:v>43.66810462</c:v>
                </c:pt>
                <c:pt idx="29">
                  <c:v>43.66813188</c:v>
                </c:pt>
                <c:pt idx="30">
                  <c:v>43.66815388</c:v>
                </c:pt>
                <c:pt idx="31">
                  <c:v>43.66817642</c:v>
                </c:pt>
                <c:pt idx="32">
                  <c:v>43.66819078</c:v>
                </c:pt>
                <c:pt idx="33">
                  <c:v>43.66820667</c:v>
                </c:pt>
                <c:pt idx="34">
                  <c:v>43.66822017</c:v>
                </c:pt>
                <c:pt idx="35">
                  <c:v>43.66823907</c:v>
                </c:pt>
                <c:pt idx="36">
                  <c:v>43.66825572</c:v>
                </c:pt>
                <c:pt idx="37">
                  <c:v>43.66826718</c:v>
                </c:pt>
                <c:pt idx="38">
                  <c:v>43.66827357</c:v>
                </c:pt>
                <c:pt idx="39">
                  <c:v>43.66828015</c:v>
                </c:pt>
                <c:pt idx="40">
                  <c:v>43.66829637</c:v>
                </c:pt>
                <c:pt idx="41">
                  <c:v>43.66831723</c:v>
                </c:pt>
                <c:pt idx="42">
                  <c:v>43.6683473</c:v>
                </c:pt>
                <c:pt idx="43">
                  <c:v>43.66839075</c:v>
                </c:pt>
                <c:pt idx="44">
                  <c:v>43.66843692</c:v>
                </c:pt>
                <c:pt idx="45">
                  <c:v>43.6684815</c:v>
                </c:pt>
                <c:pt idx="46">
                  <c:v>43.66852618</c:v>
                </c:pt>
                <c:pt idx="47">
                  <c:v>43.66857295000001</c:v>
                </c:pt>
                <c:pt idx="48">
                  <c:v>43.6686215</c:v>
                </c:pt>
                <c:pt idx="49">
                  <c:v>43.66867123</c:v>
                </c:pt>
                <c:pt idx="50">
                  <c:v>43.66871065</c:v>
                </c:pt>
                <c:pt idx="51">
                  <c:v>43.66875982</c:v>
                </c:pt>
                <c:pt idx="52">
                  <c:v>43.66882262</c:v>
                </c:pt>
                <c:pt idx="53">
                  <c:v>43.66888992</c:v>
                </c:pt>
                <c:pt idx="54">
                  <c:v>43.66895340000001</c:v>
                </c:pt>
                <c:pt idx="55">
                  <c:v>43.66901435000001</c:v>
                </c:pt>
                <c:pt idx="56">
                  <c:v>43.66908032</c:v>
                </c:pt>
                <c:pt idx="57">
                  <c:v>43.66914347</c:v>
                </c:pt>
                <c:pt idx="58">
                  <c:v>43.66921123</c:v>
                </c:pt>
                <c:pt idx="59">
                  <c:v>43.66927765</c:v>
                </c:pt>
                <c:pt idx="60">
                  <c:v>43.6693496</c:v>
                </c:pt>
                <c:pt idx="61">
                  <c:v>43.66942423</c:v>
                </c:pt>
                <c:pt idx="62">
                  <c:v>43.66950762</c:v>
                </c:pt>
                <c:pt idx="63">
                  <c:v>43.66958395</c:v>
                </c:pt>
                <c:pt idx="64">
                  <c:v>43.66964672</c:v>
                </c:pt>
                <c:pt idx="65">
                  <c:v>43.66971023</c:v>
                </c:pt>
                <c:pt idx="66">
                  <c:v>43.66978657</c:v>
                </c:pt>
                <c:pt idx="67">
                  <c:v>43.66986308</c:v>
                </c:pt>
                <c:pt idx="68">
                  <c:v>43.66993517</c:v>
                </c:pt>
                <c:pt idx="69">
                  <c:v>43.67000467</c:v>
                </c:pt>
                <c:pt idx="70">
                  <c:v>43.67008156999999</c:v>
                </c:pt>
                <c:pt idx="71">
                  <c:v>43.67017335000001</c:v>
                </c:pt>
                <c:pt idx="72">
                  <c:v>43.67026068</c:v>
                </c:pt>
                <c:pt idx="73">
                  <c:v>43.6703147</c:v>
                </c:pt>
                <c:pt idx="74">
                  <c:v>43.67044575000001</c:v>
                </c:pt>
                <c:pt idx="75">
                  <c:v>43.6704887</c:v>
                </c:pt>
                <c:pt idx="76">
                  <c:v>43.670572</c:v>
                </c:pt>
                <c:pt idx="77">
                  <c:v>43.6705945</c:v>
                </c:pt>
                <c:pt idx="78">
                  <c:v>43.67049632</c:v>
                </c:pt>
                <c:pt idx="79">
                  <c:v>43.67040763</c:v>
                </c:pt>
                <c:pt idx="80">
                  <c:v>43.67038243</c:v>
                </c:pt>
                <c:pt idx="81">
                  <c:v>43.67043008</c:v>
                </c:pt>
                <c:pt idx="82">
                  <c:v>43.67050817</c:v>
                </c:pt>
                <c:pt idx="83">
                  <c:v>43.67061148</c:v>
                </c:pt>
                <c:pt idx="84">
                  <c:v>43.67068463</c:v>
                </c:pt>
                <c:pt idx="85">
                  <c:v>43.6707894</c:v>
                </c:pt>
                <c:pt idx="86">
                  <c:v>43.67094578</c:v>
                </c:pt>
                <c:pt idx="87">
                  <c:v>43.6710424</c:v>
                </c:pt>
                <c:pt idx="88">
                  <c:v>43.67113665</c:v>
                </c:pt>
                <c:pt idx="89">
                  <c:v>43.67124938</c:v>
                </c:pt>
                <c:pt idx="90">
                  <c:v>43.67136312</c:v>
                </c:pt>
                <c:pt idx="91">
                  <c:v>43.67147355</c:v>
                </c:pt>
                <c:pt idx="92">
                  <c:v>43.67157277</c:v>
                </c:pt>
                <c:pt idx="93">
                  <c:v>43.67166627</c:v>
                </c:pt>
                <c:pt idx="94">
                  <c:v>43.67175612</c:v>
                </c:pt>
                <c:pt idx="95">
                  <c:v>43.6718451</c:v>
                </c:pt>
                <c:pt idx="96">
                  <c:v>43.6719646</c:v>
                </c:pt>
                <c:pt idx="97">
                  <c:v>43.67205083</c:v>
                </c:pt>
                <c:pt idx="98">
                  <c:v>43.67208793000001</c:v>
                </c:pt>
                <c:pt idx="99">
                  <c:v>43.67214768</c:v>
                </c:pt>
                <c:pt idx="100">
                  <c:v>43.6722159</c:v>
                </c:pt>
                <c:pt idx="101">
                  <c:v>43.67228478</c:v>
                </c:pt>
                <c:pt idx="102">
                  <c:v>43.67235198</c:v>
                </c:pt>
                <c:pt idx="103">
                  <c:v>43.672414</c:v>
                </c:pt>
                <c:pt idx="104">
                  <c:v>43.67247728</c:v>
                </c:pt>
                <c:pt idx="105">
                  <c:v>43.67254562</c:v>
                </c:pt>
                <c:pt idx="106">
                  <c:v>43.6726134</c:v>
                </c:pt>
                <c:pt idx="107">
                  <c:v>43.6726847</c:v>
                </c:pt>
                <c:pt idx="108">
                  <c:v>43.67275472</c:v>
                </c:pt>
                <c:pt idx="109">
                  <c:v>43.67283158</c:v>
                </c:pt>
                <c:pt idx="110">
                  <c:v>43.67291638</c:v>
                </c:pt>
                <c:pt idx="111">
                  <c:v>43.67299593</c:v>
                </c:pt>
                <c:pt idx="112">
                  <c:v>43.67307535000001</c:v>
                </c:pt>
                <c:pt idx="113">
                  <c:v>43.67317678</c:v>
                </c:pt>
                <c:pt idx="114">
                  <c:v>43.67328233</c:v>
                </c:pt>
                <c:pt idx="115">
                  <c:v>43.67339298</c:v>
                </c:pt>
                <c:pt idx="116">
                  <c:v>43.67350247</c:v>
                </c:pt>
                <c:pt idx="117">
                  <c:v>43.67360533</c:v>
                </c:pt>
                <c:pt idx="118">
                  <c:v>43.67371288</c:v>
                </c:pt>
                <c:pt idx="119">
                  <c:v>43.67382358</c:v>
                </c:pt>
                <c:pt idx="120">
                  <c:v>43.67393343</c:v>
                </c:pt>
                <c:pt idx="121">
                  <c:v>43.67403983</c:v>
                </c:pt>
                <c:pt idx="122">
                  <c:v>43.6741266</c:v>
                </c:pt>
                <c:pt idx="123">
                  <c:v>43.67422552</c:v>
                </c:pt>
                <c:pt idx="124">
                  <c:v>43.67433275000001</c:v>
                </c:pt>
                <c:pt idx="125">
                  <c:v>43.67444277</c:v>
                </c:pt>
                <c:pt idx="126">
                  <c:v>43.67454885</c:v>
                </c:pt>
                <c:pt idx="127">
                  <c:v>43.6746577</c:v>
                </c:pt>
                <c:pt idx="128">
                  <c:v>43.67476725</c:v>
                </c:pt>
                <c:pt idx="129">
                  <c:v>43.67487782</c:v>
                </c:pt>
                <c:pt idx="130">
                  <c:v>43.6749818</c:v>
                </c:pt>
                <c:pt idx="131">
                  <c:v>43.67508272</c:v>
                </c:pt>
                <c:pt idx="132">
                  <c:v>43.6751778</c:v>
                </c:pt>
                <c:pt idx="133">
                  <c:v>43.6752555</c:v>
                </c:pt>
                <c:pt idx="134">
                  <c:v>43.6753185</c:v>
                </c:pt>
                <c:pt idx="135">
                  <c:v>43.6753718</c:v>
                </c:pt>
                <c:pt idx="136">
                  <c:v>43.67541022</c:v>
                </c:pt>
                <c:pt idx="137">
                  <c:v>43.67543842</c:v>
                </c:pt>
                <c:pt idx="138">
                  <c:v>43.67547788</c:v>
                </c:pt>
                <c:pt idx="139">
                  <c:v>43.67551592</c:v>
                </c:pt>
                <c:pt idx="140">
                  <c:v>43.67555102</c:v>
                </c:pt>
                <c:pt idx="141">
                  <c:v>43.67558038</c:v>
                </c:pt>
                <c:pt idx="142">
                  <c:v>43.67561128</c:v>
                </c:pt>
                <c:pt idx="143">
                  <c:v>43.67564288</c:v>
                </c:pt>
                <c:pt idx="144">
                  <c:v>43.67567108</c:v>
                </c:pt>
                <c:pt idx="145">
                  <c:v>43.67570312</c:v>
                </c:pt>
                <c:pt idx="146">
                  <c:v>43.67573622</c:v>
                </c:pt>
                <c:pt idx="147">
                  <c:v>43.67576795</c:v>
                </c:pt>
                <c:pt idx="148">
                  <c:v>43.67579437</c:v>
                </c:pt>
                <c:pt idx="149">
                  <c:v>43.67581495</c:v>
                </c:pt>
                <c:pt idx="150">
                  <c:v>43.67582763</c:v>
                </c:pt>
                <c:pt idx="151">
                  <c:v>43.67583547</c:v>
                </c:pt>
                <c:pt idx="152">
                  <c:v>43.67584252</c:v>
                </c:pt>
                <c:pt idx="153">
                  <c:v>43.67584862</c:v>
                </c:pt>
                <c:pt idx="154">
                  <c:v>43.675856</c:v>
                </c:pt>
                <c:pt idx="155">
                  <c:v>43.67586155</c:v>
                </c:pt>
                <c:pt idx="156">
                  <c:v>43.67586182</c:v>
                </c:pt>
                <c:pt idx="157">
                  <c:v>43.67585295000001</c:v>
                </c:pt>
                <c:pt idx="158">
                  <c:v>43.67583783</c:v>
                </c:pt>
                <c:pt idx="159">
                  <c:v>43.67580818</c:v>
                </c:pt>
                <c:pt idx="160">
                  <c:v>43.67577123</c:v>
                </c:pt>
                <c:pt idx="161">
                  <c:v>43.67572708</c:v>
                </c:pt>
                <c:pt idx="162">
                  <c:v>43.67567413</c:v>
                </c:pt>
                <c:pt idx="163">
                  <c:v>43.67561162</c:v>
                </c:pt>
                <c:pt idx="164">
                  <c:v>43.67554208</c:v>
                </c:pt>
                <c:pt idx="165">
                  <c:v>43.67546902</c:v>
                </c:pt>
                <c:pt idx="166">
                  <c:v>43.67539118</c:v>
                </c:pt>
                <c:pt idx="167">
                  <c:v>43.67531027</c:v>
                </c:pt>
                <c:pt idx="168">
                  <c:v>43.67523018</c:v>
                </c:pt>
                <c:pt idx="169">
                  <c:v>43.67515023</c:v>
                </c:pt>
                <c:pt idx="170">
                  <c:v>43.67507127</c:v>
                </c:pt>
                <c:pt idx="171">
                  <c:v>43.67499415</c:v>
                </c:pt>
                <c:pt idx="172">
                  <c:v>43.67491755</c:v>
                </c:pt>
                <c:pt idx="173">
                  <c:v>43.67484203</c:v>
                </c:pt>
                <c:pt idx="174">
                  <c:v>43.67476732</c:v>
                </c:pt>
                <c:pt idx="175">
                  <c:v>43.6746923</c:v>
                </c:pt>
                <c:pt idx="176">
                  <c:v>43.6746173</c:v>
                </c:pt>
                <c:pt idx="177">
                  <c:v>43.67454192</c:v>
                </c:pt>
                <c:pt idx="178">
                  <c:v>43.67446993</c:v>
                </c:pt>
                <c:pt idx="179">
                  <c:v>43.674398</c:v>
                </c:pt>
                <c:pt idx="180">
                  <c:v>43.67432842</c:v>
                </c:pt>
                <c:pt idx="181">
                  <c:v>43.67426335</c:v>
                </c:pt>
                <c:pt idx="182">
                  <c:v>43.6742001</c:v>
                </c:pt>
                <c:pt idx="183">
                  <c:v>43.67413885000001</c:v>
                </c:pt>
                <c:pt idx="184">
                  <c:v>43.67408213</c:v>
                </c:pt>
                <c:pt idx="185">
                  <c:v>43.67402907</c:v>
                </c:pt>
                <c:pt idx="186">
                  <c:v>43.67397978</c:v>
                </c:pt>
                <c:pt idx="187">
                  <c:v>43.67393252</c:v>
                </c:pt>
                <c:pt idx="188">
                  <c:v>43.67388928</c:v>
                </c:pt>
                <c:pt idx="189">
                  <c:v>43.67384983</c:v>
                </c:pt>
                <c:pt idx="190">
                  <c:v>43.67381537</c:v>
                </c:pt>
                <c:pt idx="191">
                  <c:v>43.67378567</c:v>
                </c:pt>
                <c:pt idx="192">
                  <c:v>43.67375913</c:v>
                </c:pt>
                <c:pt idx="193">
                  <c:v>43.67373408</c:v>
                </c:pt>
                <c:pt idx="194">
                  <c:v>43.6737094</c:v>
                </c:pt>
                <c:pt idx="195">
                  <c:v>43.67368355</c:v>
                </c:pt>
                <c:pt idx="196">
                  <c:v>43.67366097</c:v>
                </c:pt>
                <c:pt idx="197">
                  <c:v>43.67364346999999</c:v>
                </c:pt>
                <c:pt idx="198">
                  <c:v>43.67362847</c:v>
                </c:pt>
                <c:pt idx="199">
                  <c:v>43.67361678</c:v>
                </c:pt>
                <c:pt idx="200">
                  <c:v>43.67360692</c:v>
                </c:pt>
                <c:pt idx="201">
                  <c:v>43.67359842</c:v>
                </c:pt>
                <c:pt idx="202">
                  <c:v>43.67359105000001</c:v>
                </c:pt>
                <c:pt idx="203">
                  <c:v>43.67358403</c:v>
                </c:pt>
                <c:pt idx="204">
                  <c:v>43.67357733</c:v>
                </c:pt>
                <c:pt idx="205">
                  <c:v>43.67357185</c:v>
                </c:pt>
                <c:pt idx="206">
                  <c:v>43.67357005</c:v>
                </c:pt>
                <c:pt idx="207">
                  <c:v>43.67356502</c:v>
                </c:pt>
                <c:pt idx="208">
                  <c:v>43.67356283</c:v>
                </c:pt>
                <c:pt idx="209">
                  <c:v>43.6735611</c:v>
                </c:pt>
                <c:pt idx="210">
                  <c:v>43.6735604</c:v>
                </c:pt>
                <c:pt idx="211">
                  <c:v>43.67355935000001</c:v>
                </c:pt>
                <c:pt idx="212">
                  <c:v>43.67355983</c:v>
                </c:pt>
                <c:pt idx="213">
                  <c:v>43.67355765000001</c:v>
                </c:pt>
                <c:pt idx="214">
                  <c:v>43.67355705000001</c:v>
                </c:pt>
                <c:pt idx="215">
                  <c:v>43.67355413</c:v>
                </c:pt>
                <c:pt idx="216">
                  <c:v>43.67355192</c:v>
                </c:pt>
                <c:pt idx="217">
                  <c:v>43.67355108</c:v>
                </c:pt>
                <c:pt idx="218">
                  <c:v>43.67355072</c:v>
                </c:pt>
                <c:pt idx="219">
                  <c:v>43.6735505</c:v>
                </c:pt>
                <c:pt idx="220">
                  <c:v>43.6735506</c:v>
                </c:pt>
                <c:pt idx="221">
                  <c:v>43.67355188</c:v>
                </c:pt>
                <c:pt idx="222">
                  <c:v>43.67355587</c:v>
                </c:pt>
                <c:pt idx="223">
                  <c:v>43.67356752</c:v>
                </c:pt>
                <c:pt idx="224">
                  <c:v>43.67358712</c:v>
                </c:pt>
                <c:pt idx="225">
                  <c:v>43.67361105000001</c:v>
                </c:pt>
                <c:pt idx="226">
                  <c:v>43.67363738</c:v>
                </c:pt>
                <c:pt idx="227">
                  <c:v>43.6736648</c:v>
                </c:pt>
                <c:pt idx="228">
                  <c:v>43.67369278</c:v>
                </c:pt>
                <c:pt idx="229">
                  <c:v>43.67372032</c:v>
                </c:pt>
                <c:pt idx="230">
                  <c:v>43.67374795000001</c:v>
                </c:pt>
                <c:pt idx="231">
                  <c:v>43.67377503</c:v>
                </c:pt>
                <c:pt idx="232">
                  <c:v>43.67379933</c:v>
                </c:pt>
                <c:pt idx="233">
                  <c:v>43.67382312</c:v>
                </c:pt>
                <c:pt idx="234">
                  <c:v>43.67384262</c:v>
                </c:pt>
                <c:pt idx="235">
                  <c:v>43.67385725</c:v>
                </c:pt>
                <c:pt idx="236">
                  <c:v>43.67387263</c:v>
                </c:pt>
                <c:pt idx="237">
                  <c:v>43.67389253</c:v>
                </c:pt>
                <c:pt idx="238">
                  <c:v>43.6739153</c:v>
                </c:pt>
                <c:pt idx="239">
                  <c:v>43.67394018</c:v>
                </c:pt>
                <c:pt idx="240">
                  <c:v>43.67396747999999</c:v>
                </c:pt>
                <c:pt idx="241">
                  <c:v>43.67399833</c:v>
                </c:pt>
                <c:pt idx="242">
                  <c:v>43.67403183</c:v>
                </c:pt>
                <c:pt idx="243">
                  <c:v>43.67406817</c:v>
                </c:pt>
                <c:pt idx="244">
                  <c:v>43.67410632</c:v>
                </c:pt>
                <c:pt idx="245">
                  <c:v>43.6741467</c:v>
                </c:pt>
                <c:pt idx="246">
                  <c:v>43.67418787</c:v>
                </c:pt>
                <c:pt idx="247">
                  <c:v>43.67422318</c:v>
                </c:pt>
                <c:pt idx="248">
                  <c:v>43.67424823</c:v>
                </c:pt>
                <c:pt idx="249">
                  <c:v>43.67426947999999</c:v>
                </c:pt>
                <c:pt idx="250">
                  <c:v>43.67428873</c:v>
                </c:pt>
                <c:pt idx="251">
                  <c:v>43.67430567</c:v>
                </c:pt>
                <c:pt idx="252">
                  <c:v>43.6743262</c:v>
                </c:pt>
                <c:pt idx="253">
                  <c:v>43.67435348</c:v>
                </c:pt>
                <c:pt idx="254">
                  <c:v>43.67438382</c:v>
                </c:pt>
                <c:pt idx="255">
                  <c:v>43.67441772</c:v>
                </c:pt>
                <c:pt idx="256">
                  <c:v>43.67445293</c:v>
                </c:pt>
                <c:pt idx="257">
                  <c:v>43.67448973</c:v>
                </c:pt>
                <c:pt idx="258">
                  <c:v>43.67452648</c:v>
                </c:pt>
                <c:pt idx="259">
                  <c:v>43.6745592</c:v>
                </c:pt>
                <c:pt idx="260">
                  <c:v>43.67458518</c:v>
                </c:pt>
                <c:pt idx="261">
                  <c:v>43.67461145</c:v>
                </c:pt>
                <c:pt idx="262">
                  <c:v>43.67463146999999</c:v>
                </c:pt>
                <c:pt idx="263">
                  <c:v>43.67464262</c:v>
                </c:pt>
                <c:pt idx="264">
                  <c:v>43.67465293</c:v>
                </c:pt>
                <c:pt idx="265">
                  <c:v>43.67466105</c:v>
                </c:pt>
                <c:pt idx="266">
                  <c:v>43.67466863</c:v>
                </c:pt>
                <c:pt idx="267">
                  <c:v>43.67467673</c:v>
                </c:pt>
                <c:pt idx="268">
                  <c:v>43.67468552</c:v>
                </c:pt>
                <c:pt idx="269">
                  <c:v>43.67469677</c:v>
                </c:pt>
                <c:pt idx="270">
                  <c:v>43.67471142</c:v>
                </c:pt>
                <c:pt idx="271">
                  <c:v>43.67472972</c:v>
                </c:pt>
                <c:pt idx="272">
                  <c:v>43.67475158</c:v>
                </c:pt>
                <c:pt idx="273">
                  <c:v>43.67477607</c:v>
                </c:pt>
                <c:pt idx="274">
                  <c:v>43.67480383</c:v>
                </c:pt>
                <c:pt idx="275">
                  <c:v>43.67482769999999</c:v>
                </c:pt>
                <c:pt idx="276">
                  <c:v>43.67484736999999</c:v>
                </c:pt>
                <c:pt idx="277">
                  <c:v>43.67486409999999</c:v>
                </c:pt>
                <c:pt idx="278">
                  <c:v>43.67488078</c:v>
                </c:pt>
                <c:pt idx="279">
                  <c:v>43.67489687</c:v>
                </c:pt>
                <c:pt idx="280">
                  <c:v>43.67491362</c:v>
                </c:pt>
                <c:pt idx="281">
                  <c:v>43.67492822</c:v>
                </c:pt>
                <c:pt idx="282">
                  <c:v>43.67494098</c:v>
                </c:pt>
                <c:pt idx="283">
                  <c:v>43.67495508</c:v>
                </c:pt>
                <c:pt idx="284">
                  <c:v>43.67496716999999</c:v>
                </c:pt>
                <c:pt idx="285">
                  <c:v>43.67497802</c:v>
                </c:pt>
                <c:pt idx="286">
                  <c:v>43.67498706999999</c:v>
                </c:pt>
                <c:pt idx="287">
                  <c:v>43.67499672</c:v>
                </c:pt>
                <c:pt idx="288">
                  <c:v>43.67500812</c:v>
                </c:pt>
                <c:pt idx="289">
                  <c:v>43.6750215</c:v>
                </c:pt>
                <c:pt idx="290">
                  <c:v>43.67503937</c:v>
                </c:pt>
                <c:pt idx="291">
                  <c:v>43.67506398</c:v>
                </c:pt>
                <c:pt idx="292">
                  <c:v>43.67509187</c:v>
                </c:pt>
                <c:pt idx="293">
                  <c:v>43.67512213</c:v>
                </c:pt>
                <c:pt idx="294">
                  <c:v>43.67515388</c:v>
                </c:pt>
                <c:pt idx="295">
                  <c:v>43.67518868</c:v>
                </c:pt>
                <c:pt idx="296">
                  <c:v>43.6752245</c:v>
                </c:pt>
                <c:pt idx="297">
                  <c:v>43.67525982</c:v>
                </c:pt>
                <c:pt idx="298">
                  <c:v>43.67529692</c:v>
                </c:pt>
                <c:pt idx="299">
                  <c:v>43.67533537</c:v>
                </c:pt>
                <c:pt idx="300">
                  <c:v>43.67537512</c:v>
                </c:pt>
                <c:pt idx="301">
                  <c:v>43.67541565000001</c:v>
                </c:pt>
                <c:pt idx="302">
                  <c:v>43.67545728</c:v>
                </c:pt>
                <c:pt idx="303">
                  <c:v>43.67550045</c:v>
                </c:pt>
                <c:pt idx="304">
                  <c:v>43.67554485</c:v>
                </c:pt>
                <c:pt idx="305">
                  <c:v>43.67559185000001</c:v>
                </c:pt>
                <c:pt idx="306">
                  <c:v>43.6756398</c:v>
                </c:pt>
                <c:pt idx="307">
                  <c:v>43.67568725</c:v>
                </c:pt>
                <c:pt idx="308">
                  <c:v>43.67573537</c:v>
                </c:pt>
                <c:pt idx="309">
                  <c:v>43.67578235000001</c:v>
                </c:pt>
                <c:pt idx="310">
                  <c:v>43.67582967</c:v>
                </c:pt>
                <c:pt idx="311">
                  <c:v>43.67587463</c:v>
                </c:pt>
                <c:pt idx="312">
                  <c:v>43.67591737</c:v>
                </c:pt>
                <c:pt idx="313">
                  <c:v>43.67595942</c:v>
                </c:pt>
                <c:pt idx="314">
                  <c:v>43.67600217</c:v>
                </c:pt>
                <c:pt idx="315">
                  <c:v>43.67604513</c:v>
                </c:pt>
                <c:pt idx="316">
                  <c:v>43.67608935000001</c:v>
                </c:pt>
                <c:pt idx="317">
                  <c:v>43.67613518</c:v>
                </c:pt>
                <c:pt idx="318">
                  <c:v>43.67617993000001</c:v>
                </c:pt>
                <c:pt idx="319">
                  <c:v>43.67622178</c:v>
                </c:pt>
                <c:pt idx="320">
                  <c:v>43.67625775</c:v>
                </c:pt>
                <c:pt idx="321">
                  <c:v>43.67628838</c:v>
                </c:pt>
                <c:pt idx="322">
                  <c:v>43.6763162</c:v>
                </c:pt>
                <c:pt idx="323">
                  <c:v>43.67634217</c:v>
                </c:pt>
                <c:pt idx="324">
                  <c:v>43.67636698</c:v>
                </c:pt>
                <c:pt idx="325">
                  <c:v>43.67638928</c:v>
                </c:pt>
                <c:pt idx="326">
                  <c:v>43.67641187</c:v>
                </c:pt>
                <c:pt idx="327">
                  <c:v>43.67642855</c:v>
                </c:pt>
                <c:pt idx="328">
                  <c:v>43.67643773000001</c:v>
                </c:pt>
                <c:pt idx="329">
                  <c:v>43.67644625</c:v>
                </c:pt>
                <c:pt idx="330">
                  <c:v>43.67645885</c:v>
                </c:pt>
                <c:pt idx="331">
                  <c:v>43.67647438</c:v>
                </c:pt>
                <c:pt idx="332">
                  <c:v>43.67649353</c:v>
                </c:pt>
                <c:pt idx="333">
                  <c:v>43.67651247</c:v>
                </c:pt>
                <c:pt idx="334">
                  <c:v>43.67653022</c:v>
                </c:pt>
                <c:pt idx="335">
                  <c:v>43.6765457</c:v>
                </c:pt>
                <c:pt idx="336">
                  <c:v>43.67656093</c:v>
                </c:pt>
                <c:pt idx="337">
                  <c:v>43.67657893</c:v>
                </c:pt>
                <c:pt idx="338">
                  <c:v>43.67660218</c:v>
                </c:pt>
                <c:pt idx="339">
                  <c:v>43.67662673</c:v>
                </c:pt>
                <c:pt idx="340">
                  <c:v>43.67664958</c:v>
                </c:pt>
                <c:pt idx="341">
                  <c:v>43.67667217</c:v>
                </c:pt>
                <c:pt idx="342">
                  <c:v>43.67669745</c:v>
                </c:pt>
                <c:pt idx="343">
                  <c:v>43.6767242</c:v>
                </c:pt>
                <c:pt idx="344">
                  <c:v>43.6767517</c:v>
                </c:pt>
                <c:pt idx="345">
                  <c:v>43.67677823</c:v>
                </c:pt>
                <c:pt idx="346">
                  <c:v>43.67680302</c:v>
                </c:pt>
                <c:pt idx="347">
                  <c:v>43.6768273</c:v>
                </c:pt>
                <c:pt idx="348">
                  <c:v>43.6768529</c:v>
                </c:pt>
                <c:pt idx="349">
                  <c:v>43.67688125</c:v>
                </c:pt>
                <c:pt idx="350">
                  <c:v>43.67691003</c:v>
                </c:pt>
                <c:pt idx="351">
                  <c:v>43.67694713</c:v>
                </c:pt>
                <c:pt idx="352">
                  <c:v>43.6769814</c:v>
                </c:pt>
                <c:pt idx="353">
                  <c:v>43.67701897</c:v>
                </c:pt>
                <c:pt idx="354">
                  <c:v>43.67705927</c:v>
                </c:pt>
                <c:pt idx="355">
                  <c:v>43.67710187</c:v>
                </c:pt>
                <c:pt idx="356">
                  <c:v>43.67714675000001</c:v>
                </c:pt>
                <c:pt idx="357">
                  <c:v>43.6771942</c:v>
                </c:pt>
                <c:pt idx="358">
                  <c:v>43.67724362</c:v>
                </c:pt>
                <c:pt idx="359">
                  <c:v>43.67729568</c:v>
                </c:pt>
                <c:pt idx="360">
                  <c:v>43.67735008</c:v>
                </c:pt>
                <c:pt idx="361">
                  <c:v>43.67740853</c:v>
                </c:pt>
                <c:pt idx="362">
                  <c:v>43.67746956999999</c:v>
                </c:pt>
                <c:pt idx="363">
                  <c:v>43.67753385</c:v>
                </c:pt>
                <c:pt idx="364">
                  <c:v>43.67760235</c:v>
                </c:pt>
                <c:pt idx="365">
                  <c:v>43.67767213</c:v>
                </c:pt>
                <c:pt idx="366">
                  <c:v>43.67774263</c:v>
                </c:pt>
                <c:pt idx="367">
                  <c:v>43.67781493</c:v>
                </c:pt>
                <c:pt idx="368">
                  <c:v>43.67788492</c:v>
                </c:pt>
                <c:pt idx="369">
                  <c:v>43.67795225000001</c:v>
                </c:pt>
                <c:pt idx="370">
                  <c:v>43.67801673</c:v>
                </c:pt>
                <c:pt idx="371">
                  <c:v>43.67807473</c:v>
                </c:pt>
                <c:pt idx="372">
                  <c:v>43.67813062</c:v>
                </c:pt>
                <c:pt idx="373">
                  <c:v>43.67818233</c:v>
                </c:pt>
                <c:pt idx="374">
                  <c:v>43.67822993</c:v>
                </c:pt>
                <c:pt idx="375">
                  <c:v>43.67827135</c:v>
                </c:pt>
                <c:pt idx="376">
                  <c:v>43.67830748</c:v>
                </c:pt>
                <c:pt idx="377">
                  <c:v>43.67833925</c:v>
                </c:pt>
                <c:pt idx="378">
                  <c:v>43.67835828</c:v>
                </c:pt>
                <c:pt idx="379">
                  <c:v>43.6783696</c:v>
                </c:pt>
                <c:pt idx="380">
                  <c:v>43.67837982000001</c:v>
                </c:pt>
                <c:pt idx="381">
                  <c:v>43.67839243</c:v>
                </c:pt>
                <c:pt idx="382">
                  <c:v>43.67840533</c:v>
                </c:pt>
                <c:pt idx="383">
                  <c:v>43.6784165</c:v>
                </c:pt>
                <c:pt idx="384">
                  <c:v>43.67841953</c:v>
                </c:pt>
                <c:pt idx="385">
                  <c:v>43.67841462</c:v>
                </c:pt>
                <c:pt idx="386">
                  <c:v>43.67840453</c:v>
                </c:pt>
                <c:pt idx="387">
                  <c:v>43.67838957</c:v>
                </c:pt>
                <c:pt idx="388">
                  <c:v>43.67836802</c:v>
                </c:pt>
                <c:pt idx="389">
                  <c:v>43.67834033</c:v>
                </c:pt>
                <c:pt idx="390">
                  <c:v>43.67830700000001</c:v>
                </c:pt>
                <c:pt idx="391">
                  <c:v>43.67826683</c:v>
                </c:pt>
                <c:pt idx="392">
                  <c:v>43.67822295000001</c:v>
                </c:pt>
                <c:pt idx="393">
                  <c:v>43.67817572</c:v>
                </c:pt>
                <c:pt idx="394">
                  <c:v>43.678128</c:v>
                </c:pt>
                <c:pt idx="395">
                  <c:v>43.67808427</c:v>
                </c:pt>
                <c:pt idx="396">
                  <c:v>43.67804652</c:v>
                </c:pt>
                <c:pt idx="397">
                  <c:v>43.67801592</c:v>
                </c:pt>
                <c:pt idx="398">
                  <c:v>43.67799323</c:v>
                </c:pt>
                <c:pt idx="399">
                  <c:v>43.67797665</c:v>
                </c:pt>
                <c:pt idx="400">
                  <c:v>43.67796505</c:v>
                </c:pt>
                <c:pt idx="401">
                  <c:v>43.6779558</c:v>
                </c:pt>
                <c:pt idx="402">
                  <c:v>43.67794778</c:v>
                </c:pt>
                <c:pt idx="403">
                  <c:v>43.6779398</c:v>
                </c:pt>
                <c:pt idx="404">
                  <c:v>43.67793308</c:v>
                </c:pt>
                <c:pt idx="405">
                  <c:v>43.67792413</c:v>
                </c:pt>
                <c:pt idx="406">
                  <c:v>43.67791455</c:v>
                </c:pt>
                <c:pt idx="407">
                  <c:v>43.67790332</c:v>
                </c:pt>
                <c:pt idx="408">
                  <c:v>43.67789088</c:v>
                </c:pt>
                <c:pt idx="409">
                  <c:v>43.6778774</c:v>
                </c:pt>
                <c:pt idx="410">
                  <c:v>43.6778637</c:v>
                </c:pt>
                <c:pt idx="411">
                  <c:v>43.67785222</c:v>
                </c:pt>
                <c:pt idx="412">
                  <c:v>43.67784306999999</c:v>
                </c:pt>
                <c:pt idx="413">
                  <c:v>43.67783638</c:v>
                </c:pt>
                <c:pt idx="414">
                  <c:v>43.67783172</c:v>
                </c:pt>
                <c:pt idx="415">
                  <c:v>43.67782623</c:v>
                </c:pt>
                <c:pt idx="416">
                  <c:v>43.67782272</c:v>
                </c:pt>
                <c:pt idx="417">
                  <c:v>43.67781932</c:v>
                </c:pt>
                <c:pt idx="418">
                  <c:v>43.67781455</c:v>
                </c:pt>
                <c:pt idx="419">
                  <c:v>43.67780892</c:v>
                </c:pt>
                <c:pt idx="420">
                  <c:v>43.67780465</c:v>
                </c:pt>
                <c:pt idx="421">
                  <c:v>43.6778002</c:v>
                </c:pt>
                <c:pt idx="422">
                  <c:v>43.67779455</c:v>
                </c:pt>
                <c:pt idx="423">
                  <c:v>43.6777865</c:v>
                </c:pt>
                <c:pt idx="424">
                  <c:v>43.67777557</c:v>
                </c:pt>
                <c:pt idx="425">
                  <c:v>43.67776335000001</c:v>
                </c:pt>
                <c:pt idx="426">
                  <c:v>43.67774543</c:v>
                </c:pt>
                <c:pt idx="427">
                  <c:v>43.67772598</c:v>
                </c:pt>
                <c:pt idx="428">
                  <c:v>43.6777049</c:v>
                </c:pt>
                <c:pt idx="429">
                  <c:v>43.67767942</c:v>
                </c:pt>
                <c:pt idx="430">
                  <c:v>43.67764903</c:v>
                </c:pt>
                <c:pt idx="431">
                  <c:v>43.67761645</c:v>
                </c:pt>
                <c:pt idx="432">
                  <c:v>43.67758398</c:v>
                </c:pt>
                <c:pt idx="433">
                  <c:v>43.67755512</c:v>
                </c:pt>
                <c:pt idx="434">
                  <c:v>43.6775302</c:v>
                </c:pt>
                <c:pt idx="435">
                  <c:v>43.67750905</c:v>
                </c:pt>
                <c:pt idx="436">
                  <c:v>43.67749232</c:v>
                </c:pt>
                <c:pt idx="437">
                  <c:v>43.67748657999999</c:v>
                </c:pt>
                <c:pt idx="438">
                  <c:v>43.67749240000001</c:v>
                </c:pt>
                <c:pt idx="439">
                  <c:v>43.67750137</c:v>
                </c:pt>
                <c:pt idx="440">
                  <c:v>43.6775095</c:v>
                </c:pt>
                <c:pt idx="441">
                  <c:v>43.67751505000001</c:v>
                </c:pt>
                <c:pt idx="442">
                  <c:v>43.67752137</c:v>
                </c:pt>
                <c:pt idx="443">
                  <c:v>43.67753037</c:v>
                </c:pt>
                <c:pt idx="444">
                  <c:v>43.67754048</c:v>
                </c:pt>
                <c:pt idx="445">
                  <c:v>43.67755028</c:v>
                </c:pt>
                <c:pt idx="446">
                  <c:v>43.6775599</c:v>
                </c:pt>
                <c:pt idx="447">
                  <c:v>43.67756792</c:v>
                </c:pt>
                <c:pt idx="448">
                  <c:v>43.67757132</c:v>
                </c:pt>
                <c:pt idx="449">
                  <c:v>43.67756973</c:v>
                </c:pt>
                <c:pt idx="450">
                  <c:v>43.67756442</c:v>
                </c:pt>
                <c:pt idx="451">
                  <c:v>43.67755148</c:v>
                </c:pt>
                <c:pt idx="452">
                  <c:v>43.67753285000001</c:v>
                </c:pt>
                <c:pt idx="453">
                  <c:v>43.67751255</c:v>
                </c:pt>
                <c:pt idx="454">
                  <c:v>43.67749297</c:v>
                </c:pt>
                <c:pt idx="455">
                  <c:v>43.67747372</c:v>
                </c:pt>
                <c:pt idx="456">
                  <c:v>43.67745182</c:v>
                </c:pt>
                <c:pt idx="457">
                  <c:v>43.67742927</c:v>
                </c:pt>
                <c:pt idx="458">
                  <c:v>43.6774065</c:v>
                </c:pt>
                <c:pt idx="459">
                  <c:v>43.67738672</c:v>
                </c:pt>
                <c:pt idx="460">
                  <c:v>43.67736858</c:v>
                </c:pt>
                <c:pt idx="461">
                  <c:v>43.67734895</c:v>
                </c:pt>
                <c:pt idx="462">
                  <c:v>43.67732743</c:v>
                </c:pt>
                <c:pt idx="463">
                  <c:v>43.67730588</c:v>
                </c:pt>
                <c:pt idx="464">
                  <c:v>43.67728616999999</c:v>
                </c:pt>
                <c:pt idx="465">
                  <c:v>43.67726749999999</c:v>
                </c:pt>
                <c:pt idx="466">
                  <c:v>43.67724535</c:v>
                </c:pt>
                <c:pt idx="467">
                  <c:v>43.6772237</c:v>
                </c:pt>
                <c:pt idx="468">
                  <c:v>43.67720173</c:v>
                </c:pt>
                <c:pt idx="469">
                  <c:v>43.6771813</c:v>
                </c:pt>
                <c:pt idx="470">
                  <c:v>43.6771625</c:v>
                </c:pt>
                <c:pt idx="471">
                  <c:v>43.67714338</c:v>
                </c:pt>
                <c:pt idx="472">
                  <c:v>43.67712597</c:v>
                </c:pt>
                <c:pt idx="473">
                  <c:v>43.67710888</c:v>
                </c:pt>
                <c:pt idx="474">
                  <c:v>43.67709323</c:v>
                </c:pt>
                <c:pt idx="475">
                  <c:v>43.67707763</c:v>
                </c:pt>
                <c:pt idx="476">
                  <c:v>43.67706345</c:v>
                </c:pt>
                <c:pt idx="477">
                  <c:v>43.6770532</c:v>
                </c:pt>
                <c:pt idx="478">
                  <c:v>43.67704618</c:v>
                </c:pt>
                <c:pt idx="479">
                  <c:v>43.67704122</c:v>
                </c:pt>
                <c:pt idx="480">
                  <c:v>43.67703743</c:v>
                </c:pt>
                <c:pt idx="481">
                  <c:v>43.6770348</c:v>
                </c:pt>
                <c:pt idx="482">
                  <c:v>43.67703455</c:v>
                </c:pt>
                <c:pt idx="483">
                  <c:v>43.67704352</c:v>
                </c:pt>
                <c:pt idx="484">
                  <c:v>43.67706698</c:v>
                </c:pt>
                <c:pt idx="485">
                  <c:v>43.6771026</c:v>
                </c:pt>
                <c:pt idx="486">
                  <c:v>43.6771471</c:v>
                </c:pt>
                <c:pt idx="487">
                  <c:v>43.67719698</c:v>
                </c:pt>
                <c:pt idx="488">
                  <c:v>43.67725102</c:v>
                </c:pt>
                <c:pt idx="489">
                  <c:v>43.67731148</c:v>
                </c:pt>
                <c:pt idx="490">
                  <c:v>43.67737985</c:v>
                </c:pt>
                <c:pt idx="491">
                  <c:v>43.67745348</c:v>
                </c:pt>
                <c:pt idx="492">
                  <c:v>43.67752955</c:v>
                </c:pt>
                <c:pt idx="493">
                  <c:v>43.67761422</c:v>
                </c:pt>
                <c:pt idx="494">
                  <c:v>43.67770172</c:v>
                </c:pt>
                <c:pt idx="495">
                  <c:v>43.67779268</c:v>
                </c:pt>
                <c:pt idx="496">
                  <c:v>43.67788533</c:v>
                </c:pt>
                <c:pt idx="497">
                  <c:v>43.67797785</c:v>
                </c:pt>
                <c:pt idx="498">
                  <c:v>43.67807017</c:v>
                </c:pt>
                <c:pt idx="499">
                  <c:v>43.67816085000001</c:v>
                </c:pt>
                <c:pt idx="500">
                  <c:v>43.67825627</c:v>
                </c:pt>
                <c:pt idx="501">
                  <c:v>43.67835338</c:v>
                </c:pt>
                <c:pt idx="502">
                  <c:v>43.6784538</c:v>
                </c:pt>
                <c:pt idx="503">
                  <c:v>43.6785536</c:v>
                </c:pt>
                <c:pt idx="504">
                  <c:v>43.67865393</c:v>
                </c:pt>
                <c:pt idx="505">
                  <c:v>43.67874485</c:v>
                </c:pt>
                <c:pt idx="506">
                  <c:v>43.6788159</c:v>
                </c:pt>
                <c:pt idx="507">
                  <c:v>43.67886408</c:v>
                </c:pt>
                <c:pt idx="508">
                  <c:v>43.67890058</c:v>
                </c:pt>
                <c:pt idx="509">
                  <c:v>43.67892458</c:v>
                </c:pt>
                <c:pt idx="510">
                  <c:v>43.67894268</c:v>
                </c:pt>
                <c:pt idx="511">
                  <c:v>43.6789607</c:v>
                </c:pt>
                <c:pt idx="512">
                  <c:v>43.67896942</c:v>
                </c:pt>
                <c:pt idx="513">
                  <c:v>43.67897278</c:v>
                </c:pt>
                <c:pt idx="514">
                  <c:v>43.67897303</c:v>
                </c:pt>
                <c:pt idx="515">
                  <c:v>43.67897300000001</c:v>
                </c:pt>
                <c:pt idx="516">
                  <c:v>43.67897253</c:v>
                </c:pt>
                <c:pt idx="517">
                  <c:v>43.67897222</c:v>
                </c:pt>
                <c:pt idx="518">
                  <c:v>43.67897135000001</c:v>
                </c:pt>
                <c:pt idx="519">
                  <c:v>43.67897088</c:v>
                </c:pt>
                <c:pt idx="520">
                  <c:v>43.67897048</c:v>
                </c:pt>
                <c:pt idx="521">
                  <c:v>43.67897003</c:v>
                </c:pt>
                <c:pt idx="522">
                  <c:v>43.67896958</c:v>
                </c:pt>
                <c:pt idx="523">
                  <c:v>43.67896925</c:v>
                </c:pt>
                <c:pt idx="524">
                  <c:v>43.67896908</c:v>
                </c:pt>
                <c:pt idx="525">
                  <c:v>43.678969</c:v>
                </c:pt>
                <c:pt idx="526">
                  <c:v>43.67896892</c:v>
                </c:pt>
                <c:pt idx="527">
                  <c:v>43.67896858</c:v>
                </c:pt>
                <c:pt idx="528">
                  <c:v>43.67896833</c:v>
                </c:pt>
                <c:pt idx="529">
                  <c:v>43.67896827</c:v>
                </c:pt>
                <c:pt idx="530">
                  <c:v>43.6789681</c:v>
                </c:pt>
                <c:pt idx="531">
                  <c:v>43.67896807</c:v>
                </c:pt>
                <c:pt idx="532">
                  <c:v>43.67896817</c:v>
                </c:pt>
                <c:pt idx="533">
                  <c:v>43.6789683</c:v>
                </c:pt>
                <c:pt idx="534">
                  <c:v>43.67896857</c:v>
                </c:pt>
                <c:pt idx="535">
                  <c:v>43.6789686</c:v>
                </c:pt>
                <c:pt idx="536">
                  <c:v>43.67896845000001</c:v>
                </c:pt>
                <c:pt idx="537">
                  <c:v>43.67896833</c:v>
                </c:pt>
                <c:pt idx="538">
                  <c:v>43.67896828</c:v>
                </c:pt>
                <c:pt idx="539">
                  <c:v>43.67896807</c:v>
                </c:pt>
                <c:pt idx="540">
                  <c:v>43.67896803</c:v>
                </c:pt>
                <c:pt idx="541">
                  <c:v>43.67897003</c:v>
                </c:pt>
                <c:pt idx="542">
                  <c:v>43.67898218</c:v>
                </c:pt>
                <c:pt idx="543">
                  <c:v>43.67899905</c:v>
                </c:pt>
                <c:pt idx="544">
                  <c:v>43.67902848</c:v>
                </c:pt>
                <c:pt idx="545">
                  <c:v>43.6790656</c:v>
                </c:pt>
                <c:pt idx="546">
                  <c:v>43.67910593</c:v>
                </c:pt>
                <c:pt idx="547">
                  <c:v>43.67915040000001</c:v>
                </c:pt>
                <c:pt idx="548">
                  <c:v>43.67919688</c:v>
                </c:pt>
                <c:pt idx="549">
                  <c:v>43.67924547</c:v>
                </c:pt>
                <c:pt idx="550">
                  <c:v>43.67929885</c:v>
                </c:pt>
                <c:pt idx="551">
                  <c:v>43.67935837</c:v>
                </c:pt>
                <c:pt idx="552">
                  <c:v>43.67942313000001</c:v>
                </c:pt>
                <c:pt idx="553">
                  <c:v>43.67949277</c:v>
                </c:pt>
                <c:pt idx="554">
                  <c:v>43.67956682</c:v>
                </c:pt>
                <c:pt idx="555">
                  <c:v>43.67964485</c:v>
                </c:pt>
                <c:pt idx="556">
                  <c:v>43.67972608</c:v>
                </c:pt>
                <c:pt idx="557">
                  <c:v>43.67980757999999</c:v>
                </c:pt>
                <c:pt idx="558">
                  <c:v>43.67989073</c:v>
                </c:pt>
                <c:pt idx="559">
                  <c:v>43.67997417</c:v>
                </c:pt>
                <c:pt idx="560">
                  <c:v>43.6800542</c:v>
                </c:pt>
                <c:pt idx="561">
                  <c:v>43.68013783</c:v>
                </c:pt>
                <c:pt idx="562">
                  <c:v>43.68022462</c:v>
                </c:pt>
                <c:pt idx="563">
                  <c:v>43.68031313</c:v>
                </c:pt>
                <c:pt idx="564">
                  <c:v>43.68040138</c:v>
                </c:pt>
                <c:pt idx="565">
                  <c:v>43.68048983</c:v>
                </c:pt>
                <c:pt idx="566">
                  <c:v>43.68057797</c:v>
                </c:pt>
                <c:pt idx="567">
                  <c:v>43.68066862</c:v>
                </c:pt>
                <c:pt idx="568">
                  <c:v>43.68076152</c:v>
                </c:pt>
                <c:pt idx="569">
                  <c:v>43.68085725</c:v>
                </c:pt>
                <c:pt idx="570">
                  <c:v>43.68095542</c:v>
                </c:pt>
                <c:pt idx="571">
                  <c:v>43.68105017</c:v>
                </c:pt>
                <c:pt idx="572">
                  <c:v>43.68111442</c:v>
                </c:pt>
                <c:pt idx="573">
                  <c:v>43.68118656999999</c:v>
                </c:pt>
                <c:pt idx="574">
                  <c:v>43.68128016999999</c:v>
                </c:pt>
                <c:pt idx="575">
                  <c:v>43.68139245</c:v>
                </c:pt>
                <c:pt idx="576">
                  <c:v>43.68150197</c:v>
                </c:pt>
                <c:pt idx="577">
                  <c:v>43.6816009</c:v>
                </c:pt>
                <c:pt idx="578">
                  <c:v>43.68169141999999</c:v>
                </c:pt>
                <c:pt idx="579">
                  <c:v>43.6817738</c:v>
                </c:pt>
                <c:pt idx="580">
                  <c:v>43.68186223</c:v>
                </c:pt>
                <c:pt idx="581">
                  <c:v>43.68195512</c:v>
                </c:pt>
                <c:pt idx="582">
                  <c:v>43.68203703</c:v>
                </c:pt>
                <c:pt idx="583">
                  <c:v>43.68211968</c:v>
                </c:pt>
                <c:pt idx="584">
                  <c:v>43.68220177</c:v>
                </c:pt>
                <c:pt idx="585">
                  <c:v>43.68228063</c:v>
                </c:pt>
                <c:pt idx="586">
                  <c:v>43.68237243</c:v>
                </c:pt>
                <c:pt idx="587">
                  <c:v>43.68246240000001</c:v>
                </c:pt>
                <c:pt idx="588">
                  <c:v>43.68255717</c:v>
                </c:pt>
                <c:pt idx="589">
                  <c:v>43.68265648</c:v>
                </c:pt>
                <c:pt idx="590">
                  <c:v>43.68275453</c:v>
                </c:pt>
                <c:pt idx="591">
                  <c:v>43.68285167</c:v>
                </c:pt>
                <c:pt idx="592">
                  <c:v>43.68294837</c:v>
                </c:pt>
                <c:pt idx="593">
                  <c:v>43.6830471</c:v>
                </c:pt>
                <c:pt idx="594">
                  <c:v>43.68314472</c:v>
                </c:pt>
                <c:pt idx="595">
                  <c:v>43.68324432</c:v>
                </c:pt>
                <c:pt idx="596">
                  <c:v>43.68334862</c:v>
                </c:pt>
                <c:pt idx="597">
                  <c:v>43.68344573</c:v>
                </c:pt>
                <c:pt idx="598">
                  <c:v>43.68353965</c:v>
                </c:pt>
                <c:pt idx="599">
                  <c:v>43.68363547</c:v>
                </c:pt>
                <c:pt idx="600">
                  <c:v>43.683738</c:v>
                </c:pt>
                <c:pt idx="601">
                  <c:v>43.6838383</c:v>
                </c:pt>
                <c:pt idx="602">
                  <c:v>43.68393602</c:v>
                </c:pt>
                <c:pt idx="603">
                  <c:v>43.68403158</c:v>
                </c:pt>
                <c:pt idx="604">
                  <c:v>43.68412707</c:v>
                </c:pt>
                <c:pt idx="605">
                  <c:v>43.6842186</c:v>
                </c:pt>
                <c:pt idx="606">
                  <c:v>43.68430477</c:v>
                </c:pt>
                <c:pt idx="607">
                  <c:v>43.68439432</c:v>
                </c:pt>
                <c:pt idx="608">
                  <c:v>43.68448652999999</c:v>
                </c:pt>
                <c:pt idx="609">
                  <c:v>43.68457682</c:v>
                </c:pt>
                <c:pt idx="610">
                  <c:v>43.68466617999999</c:v>
                </c:pt>
                <c:pt idx="611">
                  <c:v>43.68475408</c:v>
                </c:pt>
                <c:pt idx="612">
                  <c:v>43.68484247999999</c:v>
                </c:pt>
                <c:pt idx="613">
                  <c:v>43.68493352</c:v>
                </c:pt>
                <c:pt idx="614">
                  <c:v>43.685025</c:v>
                </c:pt>
                <c:pt idx="615">
                  <c:v>43.68512132</c:v>
                </c:pt>
                <c:pt idx="616">
                  <c:v>43.68521722</c:v>
                </c:pt>
                <c:pt idx="617">
                  <c:v>43.6853096</c:v>
                </c:pt>
                <c:pt idx="618">
                  <c:v>43.68540322</c:v>
                </c:pt>
                <c:pt idx="619">
                  <c:v>43.68549942</c:v>
                </c:pt>
                <c:pt idx="620">
                  <c:v>43.68559883000001</c:v>
                </c:pt>
                <c:pt idx="621">
                  <c:v>43.68569897</c:v>
                </c:pt>
                <c:pt idx="622">
                  <c:v>43.68579902</c:v>
                </c:pt>
                <c:pt idx="623">
                  <c:v>43.68589865000001</c:v>
                </c:pt>
                <c:pt idx="624">
                  <c:v>43.6859996</c:v>
                </c:pt>
                <c:pt idx="625">
                  <c:v>43.68610362</c:v>
                </c:pt>
                <c:pt idx="626">
                  <c:v>43.6862143</c:v>
                </c:pt>
                <c:pt idx="627">
                  <c:v>43.6863265</c:v>
                </c:pt>
                <c:pt idx="628">
                  <c:v>43.68643932</c:v>
                </c:pt>
                <c:pt idx="629">
                  <c:v>43.6865503</c:v>
                </c:pt>
                <c:pt idx="630">
                  <c:v>43.68666275</c:v>
                </c:pt>
                <c:pt idx="631">
                  <c:v>43.68677483</c:v>
                </c:pt>
                <c:pt idx="632">
                  <c:v>43.68687462</c:v>
                </c:pt>
                <c:pt idx="633">
                  <c:v>43.68697002</c:v>
                </c:pt>
                <c:pt idx="634">
                  <c:v>43.68706392</c:v>
                </c:pt>
                <c:pt idx="635">
                  <c:v>43.6871511</c:v>
                </c:pt>
                <c:pt idx="636">
                  <c:v>43.68722872</c:v>
                </c:pt>
                <c:pt idx="637">
                  <c:v>43.68729895000001</c:v>
                </c:pt>
                <c:pt idx="638">
                  <c:v>43.68736415</c:v>
                </c:pt>
                <c:pt idx="639">
                  <c:v>43.68742412</c:v>
                </c:pt>
                <c:pt idx="640">
                  <c:v>43.68748525</c:v>
                </c:pt>
                <c:pt idx="641">
                  <c:v>43.68756358</c:v>
                </c:pt>
                <c:pt idx="642">
                  <c:v>43.68761437</c:v>
                </c:pt>
                <c:pt idx="643">
                  <c:v>43.68764947999999</c:v>
                </c:pt>
                <c:pt idx="644">
                  <c:v>43.68766947999999</c:v>
                </c:pt>
                <c:pt idx="645">
                  <c:v>43.68769838</c:v>
                </c:pt>
                <c:pt idx="646">
                  <c:v>43.68772582</c:v>
                </c:pt>
                <c:pt idx="647">
                  <c:v>43.68775377</c:v>
                </c:pt>
                <c:pt idx="648">
                  <c:v>43.68777838</c:v>
                </c:pt>
                <c:pt idx="649">
                  <c:v>43.68779775</c:v>
                </c:pt>
                <c:pt idx="650">
                  <c:v>43.68780932</c:v>
                </c:pt>
                <c:pt idx="651">
                  <c:v>43.68781318</c:v>
                </c:pt>
                <c:pt idx="652">
                  <c:v>43.6878173</c:v>
                </c:pt>
                <c:pt idx="653">
                  <c:v>43.68781817</c:v>
                </c:pt>
                <c:pt idx="654">
                  <c:v>43.68781567</c:v>
                </c:pt>
                <c:pt idx="655">
                  <c:v>43.68781083</c:v>
                </c:pt>
                <c:pt idx="656">
                  <c:v>43.687805</c:v>
                </c:pt>
                <c:pt idx="657">
                  <c:v>43.68779833</c:v>
                </c:pt>
                <c:pt idx="658">
                  <c:v>43.68779297</c:v>
                </c:pt>
                <c:pt idx="659">
                  <c:v>43.68779343</c:v>
                </c:pt>
                <c:pt idx="660">
                  <c:v>43.68779472</c:v>
                </c:pt>
                <c:pt idx="661">
                  <c:v>43.6878024</c:v>
                </c:pt>
                <c:pt idx="662">
                  <c:v>43.68781646999999</c:v>
                </c:pt>
                <c:pt idx="663">
                  <c:v>43.68782256999999</c:v>
                </c:pt>
                <c:pt idx="664">
                  <c:v>43.68783437</c:v>
                </c:pt>
                <c:pt idx="665">
                  <c:v>43.68784137999999</c:v>
                </c:pt>
                <c:pt idx="666">
                  <c:v>43.68784665</c:v>
                </c:pt>
                <c:pt idx="667">
                  <c:v>43.68785223</c:v>
                </c:pt>
                <c:pt idx="668">
                  <c:v>43.68785653</c:v>
                </c:pt>
                <c:pt idx="669">
                  <c:v>43.68785893</c:v>
                </c:pt>
                <c:pt idx="670">
                  <c:v>43.68785933</c:v>
                </c:pt>
                <c:pt idx="671">
                  <c:v>43.68785913</c:v>
                </c:pt>
                <c:pt idx="672">
                  <c:v>43.6878584</c:v>
                </c:pt>
                <c:pt idx="673">
                  <c:v>43.687857</c:v>
                </c:pt>
                <c:pt idx="674">
                  <c:v>43.68785563</c:v>
                </c:pt>
                <c:pt idx="675">
                  <c:v>43.68785755</c:v>
                </c:pt>
                <c:pt idx="676">
                  <c:v>43.68786171999999</c:v>
                </c:pt>
                <c:pt idx="677">
                  <c:v>43.68786954999999</c:v>
                </c:pt>
                <c:pt idx="678">
                  <c:v>43.68788116999999</c:v>
                </c:pt>
                <c:pt idx="679">
                  <c:v>43.68789533</c:v>
                </c:pt>
                <c:pt idx="680">
                  <c:v>43.68792238</c:v>
                </c:pt>
                <c:pt idx="681">
                  <c:v>43.68796378</c:v>
                </c:pt>
                <c:pt idx="682">
                  <c:v>43.68802152</c:v>
                </c:pt>
                <c:pt idx="683">
                  <c:v>43.68807139</c:v>
                </c:pt>
                <c:pt idx="684">
                  <c:v>43.68810682</c:v>
                </c:pt>
                <c:pt idx="685">
                  <c:v>43.68813947</c:v>
                </c:pt>
                <c:pt idx="686">
                  <c:v>43.68818573</c:v>
                </c:pt>
                <c:pt idx="687">
                  <c:v>43.68824482</c:v>
                </c:pt>
                <c:pt idx="688">
                  <c:v>43.68832172</c:v>
                </c:pt>
                <c:pt idx="689">
                  <c:v>43.68840005000001</c:v>
                </c:pt>
                <c:pt idx="690">
                  <c:v>43.68847825</c:v>
                </c:pt>
                <c:pt idx="691">
                  <c:v>43.68855978</c:v>
                </c:pt>
                <c:pt idx="692">
                  <c:v>43.68864403</c:v>
                </c:pt>
                <c:pt idx="693">
                  <c:v>43.68873635000001</c:v>
                </c:pt>
                <c:pt idx="694">
                  <c:v>43.688839</c:v>
                </c:pt>
                <c:pt idx="695">
                  <c:v>43.68893477</c:v>
                </c:pt>
                <c:pt idx="696">
                  <c:v>43.6890314</c:v>
                </c:pt>
                <c:pt idx="697">
                  <c:v>43.68913387</c:v>
                </c:pt>
                <c:pt idx="698">
                  <c:v>43.68924813</c:v>
                </c:pt>
                <c:pt idx="699">
                  <c:v>43.68936213</c:v>
                </c:pt>
                <c:pt idx="700">
                  <c:v>43.68947007</c:v>
                </c:pt>
                <c:pt idx="701">
                  <c:v>43.68958657</c:v>
                </c:pt>
                <c:pt idx="702">
                  <c:v>43.6897025</c:v>
                </c:pt>
                <c:pt idx="703">
                  <c:v>43.689819</c:v>
                </c:pt>
                <c:pt idx="704">
                  <c:v>43.68993865</c:v>
                </c:pt>
                <c:pt idx="705">
                  <c:v>43.690064</c:v>
                </c:pt>
                <c:pt idx="706">
                  <c:v>43.69019102</c:v>
                </c:pt>
                <c:pt idx="707">
                  <c:v>43.69031625</c:v>
                </c:pt>
                <c:pt idx="708">
                  <c:v>43.69044185000001</c:v>
                </c:pt>
                <c:pt idx="709">
                  <c:v>43.69057203</c:v>
                </c:pt>
                <c:pt idx="710">
                  <c:v>43.69070423</c:v>
                </c:pt>
                <c:pt idx="711">
                  <c:v>43.69083568</c:v>
                </c:pt>
                <c:pt idx="712">
                  <c:v>43.69096562</c:v>
                </c:pt>
                <c:pt idx="713">
                  <c:v>43.69109342</c:v>
                </c:pt>
                <c:pt idx="714">
                  <c:v>43.691218</c:v>
                </c:pt>
                <c:pt idx="715">
                  <c:v>43.69134135</c:v>
                </c:pt>
                <c:pt idx="716">
                  <c:v>43.69145495</c:v>
                </c:pt>
                <c:pt idx="717">
                  <c:v>43.69157683</c:v>
                </c:pt>
                <c:pt idx="718">
                  <c:v>43.69169957</c:v>
                </c:pt>
                <c:pt idx="719">
                  <c:v>43.6918231</c:v>
                </c:pt>
                <c:pt idx="720">
                  <c:v>43.69194728</c:v>
                </c:pt>
                <c:pt idx="721">
                  <c:v>43.69207267</c:v>
                </c:pt>
                <c:pt idx="722">
                  <c:v>43.69219932</c:v>
                </c:pt>
                <c:pt idx="723">
                  <c:v>43.69232788</c:v>
                </c:pt>
                <c:pt idx="724">
                  <c:v>43.69245865000001</c:v>
                </c:pt>
                <c:pt idx="725">
                  <c:v>43.6925916</c:v>
                </c:pt>
                <c:pt idx="726">
                  <c:v>43.69272743</c:v>
                </c:pt>
                <c:pt idx="727">
                  <c:v>43.69286615</c:v>
                </c:pt>
                <c:pt idx="728">
                  <c:v>43.69300725</c:v>
                </c:pt>
                <c:pt idx="729">
                  <c:v>43.69315117</c:v>
                </c:pt>
                <c:pt idx="730">
                  <c:v>43.69329673</c:v>
                </c:pt>
                <c:pt idx="731">
                  <c:v>43.69344412</c:v>
                </c:pt>
                <c:pt idx="732">
                  <c:v>43.69359167000001</c:v>
                </c:pt>
                <c:pt idx="733">
                  <c:v>43.69373963</c:v>
                </c:pt>
                <c:pt idx="734">
                  <c:v>43.69388797</c:v>
                </c:pt>
                <c:pt idx="735">
                  <c:v>43.69403665</c:v>
                </c:pt>
                <c:pt idx="736">
                  <c:v>43.69418487</c:v>
                </c:pt>
                <c:pt idx="737">
                  <c:v>43.69433275</c:v>
                </c:pt>
                <c:pt idx="738">
                  <c:v>43.69447998</c:v>
                </c:pt>
                <c:pt idx="739">
                  <c:v>43.694627</c:v>
                </c:pt>
                <c:pt idx="740">
                  <c:v>43.69477467</c:v>
                </c:pt>
                <c:pt idx="741">
                  <c:v>43.69492085</c:v>
                </c:pt>
                <c:pt idx="742">
                  <c:v>43.69506512</c:v>
                </c:pt>
                <c:pt idx="743">
                  <c:v>43.69520367</c:v>
                </c:pt>
                <c:pt idx="744">
                  <c:v>43.69533808</c:v>
                </c:pt>
                <c:pt idx="745">
                  <c:v>43.69546817</c:v>
                </c:pt>
                <c:pt idx="746">
                  <c:v>43.69559497</c:v>
                </c:pt>
                <c:pt idx="747">
                  <c:v>43.69567737</c:v>
                </c:pt>
                <c:pt idx="748">
                  <c:v>43.69573277</c:v>
                </c:pt>
                <c:pt idx="749">
                  <c:v>43.69585168</c:v>
                </c:pt>
                <c:pt idx="750">
                  <c:v>43.695972</c:v>
                </c:pt>
                <c:pt idx="751">
                  <c:v>43.69609793</c:v>
                </c:pt>
                <c:pt idx="752">
                  <c:v>43.69620862</c:v>
                </c:pt>
                <c:pt idx="753">
                  <c:v>43.69630805000001</c:v>
                </c:pt>
                <c:pt idx="754">
                  <c:v>43.69639888</c:v>
                </c:pt>
                <c:pt idx="755">
                  <c:v>43.69650408</c:v>
                </c:pt>
                <c:pt idx="756">
                  <c:v>43.69661223</c:v>
                </c:pt>
                <c:pt idx="757">
                  <c:v>43.69672012</c:v>
                </c:pt>
                <c:pt idx="758">
                  <c:v>43.69682975000001</c:v>
                </c:pt>
                <c:pt idx="759">
                  <c:v>43.69693578</c:v>
                </c:pt>
                <c:pt idx="760">
                  <c:v>43.69703763</c:v>
                </c:pt>
                <c:pt idx="761">
                  <c:v>43.69713422</c:v>
                </c:pt>
                <c:pt idx="762">
                  <c:v>43.69722752</c:v>
                </c:pt>
                <c:pt idx="763">
                  <c:v>43.69731527</c:v>
                </c:pt>
                <c:pt idx="764">
                  <c:v>43.69739463</c:v>
                </c:pt>
                <c:pt idx="765">
                  <c:v>43.69746456999999</c:v>
                </c:pt>
                <c:pt idx="766">
                  <c:v>43.69752477</c:v>
                </c:pt>
                <c:pt idx="767">
                  <c:v>43.69758053</c:v>
                </c:pt>
                <c:pt idx="768">
                  <c:v>43.69762823</c:v>
                </c:pt>
                <c:pt idx="769">
                  <c:v>43.6976659</c:v>
                </c:pt>
                <c:pt idx="770">
                  <c:v>43.69769273</c:v>
                </c:pt>
                <c:pt idx="771">
                  <c:v>43.69770937</c:v>
                </c:pt>
                <c:pt idx="772">
                  <c:v>43.69771573</c:v>
                </c:pt>
                <c:pt idx="773">
                  <c:v>43.69771515</c:v>
                </c:pt>
                <c:pt idx="774">
                  <c:v>43.69771233</c:v>
                </c:pt>
                <c:pt idx="775">
                  <c:v>43.6977107</c:v>
                </c:pt>
                <c:pt idx="776">
                  <c:v>43.69770925</c:v>
                </c:pt>
                <c:pt idx="777">
                  <c:v>43.69770872</c:v>
                </c:pt>
                <c:pt idx="778">
                  <c:v>43.69770867</c:v>
                </c:pt>
                <c:pt idx="779">
                  <c:v>43.69770833</c:v>
                </c:pt>
                <c:pt idx="780">
                  <c:v>43.6977065</c:v>
                </c:pt>
                <c:pt idx="781">
                  <c:v>43.697704</c:v>
                </c:pt>
                <c:pt idx="782">
                  <c:v>43.697702</c:v>
                </c:pt>
                <c:pt idx="783">
                  <c:v>43.6977011</c:v>
                </c:pt>
                <c:pt idx="784">
                  <c:v>43.69769995</c:v>
                </c:pt>
                <c:pt idx="785">
                  <c:v>43.69769938</c:v>
                </c:pt>
                <c:pt idx="786">
                  <c:v>43.69769858</c:v>
                </c:pt>
                <c:pt idx="787">
                  <c:v>43.69769775</c:v>
                </c:pt>
                <c:pt idx="788">
                  <c:v>43.69769737</c:v>
                </c:pt>
                <c:pt idx="789">
                  <c:v>43.6976972</c:v>
                </c:pt>
                <c:pt idx="790">
                  <c:v>43.6976973</c:v>
                </c:pt>
                <c:pt idx="791">
                  <c:v>43.69769746999999</c:v>
                </c:pt>
                <c:pt idx="792">
                  <c:v>43.6976975</c:v>
                </c:pt>
                <c:pt idx="793">
                  <c:v>43.69769785</c:v>
                </c:pt>
                <c:pt idx="794">
                  <c:v>43.69769827</c:v>
                </c:pt>
                <c:pt idx="795">
                  <c:v>43.69769827</c:v>
                </c:pt>
                <c:pt idx="796">
                  <c:v>43.69769817</c:v>
                </c:pt>
                <c:pt idx="797">
                  <c:v>43.69769797</c:v>
                </c:pt>
                <c:pt idx="798">
                  <c:v>43.69769725</c:v>
                </c:pt>
                <c:pt idx="799">
                  <c:v>43.69770172</c:v>
                </c:pt>
                <c:pt idx="800">
                  <c:v>43.6977196</c:v>
                </c:pt>
                <c:pt idx="801">
                  <c:v>43.6977435</c:v>
                </c:pt>
                <c:pt idx="802">
                  <c:v>43.69777548</c:v>
                </c:pt>
                <c:pt idx="803">
                  <c:v>43.69780768</c:v>
                </c:pt>
                <c:pt idx="804">
                  <c:v>43.69783707</c:v>
                </c:pt>
                <c:pt idx="805">
                  <c:v>43.69786923</c:v>
                </c:pt>
                <c:pt idx="806">
                  <c:v>43.69789863</c:v>
                </c:pt>
                <c:pt idx="807">
                  <c:v>43.69793113</c:v>
                </c:pt>
                <c:pt idx="808">
                  <c:v>43.69796453</c:v>
                </c:pt>
                <c:pt idx="809">
                  <c:v>43.69802253</c:v>
                </c:pt>
                <c:pt idx="810">
                  <c:v>43.69810015</c:v>
                </c:pt>
                <c:pt idx="811">
                  <c:v>43.69818225</c:v>
                </c:pt>
                <c:pt idx="812">
                  <c:v>43.69827397</c:v>
                </c:pt>
                <c:pt idx="813">
                  <c:v>43.69837573</c:v>
                </c:pt>
                <c:pt idx="814">
                  <c:v>43.69848623</c:v>
                </c:pt>
                <c:pt idx="815">
                  <c:v>43.69859707</c:v>
                </c:pt>
                <c:pt idx="816">
                  <c:v>43.6987097</c:v>
                </c:pt>
                <c:pt idx="817">
                  <c:v>43.69882443</c:v>
                </c:pt>
                <c:pt idx="818">
                  <c:v>43.69894437</c:v>
                </c:pt>
                <c:pt idx="819">
                  <c:v>43.6990683</c:v>
                </c:pt>
                <c:pt idx="820">
                  <c:v>43.6991959</c:v>
                </c:pt>
                <c:pt idx="821">
                  <c:v>43.69932732</c:v>
                </c:pt>
                <c:pt idx="822">
                  <c:v>43.69946172</c:v>
                </c:pt>
                <c:pt idx="823">
                  <c:v>43.69959797</c:v>
                </c:pt>
                <c:pt idx="824">
                  <c:v>43.69974228</c:v>
                </c:pt>
                <c:pt idx="825">
                  <c:v>43.69987935</c:v>
                </c:pt>
                <c:pt idx="826">
                  <c:v>43.70001652</c:v>
                </c:pt>
                <c:pt idx="827">
                  <c:v>43.70014888</c:v>
                </c:pt>
                <c:pt idx="828">
                  <c:v>43.70027912</c:v>
                </c:pt>
                <c:pt idx="829">
                  <c:v>43.70040778</c:v>
                </c:pt>
                <c:pt idx="830">
                  <c:v>43.7005358</c:v>
                </c:pt>
                <c:pt idx="831">
                  <c:v>43.7006642</c:v>
                </c:pt>
                <c:pt idx="832">
                  <c:v>43.70079573</c:v>
                </c:pt>
                <c:pt idx="833">
                  <c:v>43.70092763</c:v>
                </c:pt>
                <c:pt idx="834">
                  <c:v>43.7010595</c:v>
                </c:pt>
                <c:pt idx="835">
                  <c:v>43.70119177</c:v>
                </c:pt>
                <c:pt idx="836">
                  <c:v>43.70132702</c:v>
                </c:pt>
                <c:pt idx="837">
                  <c:v>43.70146198</c:v>
                </c:pt>
                <c:pt idx="838">
                  <c:v>43.70159593</c:v>
                </c:pt>
                <c:pt idx="839">
                  <c:v>43.70172963</c:v>
                </c:pt>
                <c:pt idx="840">
                  <c:v>43.70186438</c:v>
                </c:pt>
                <c:pt idx="841">
                  <c:v>43.70199878</c:v>
                </c:pt>
                <c:pt idx="842">
                  <c:v>43.70213233</c:v>
                </c:pt>
                <c:pt idx="843">
                  <c:v>43.7022654</c:v>
                </c:pt>
                <c:pt idx="844">
                  <c:v>43.70240038</c:v>
                </c:pt>
                <c:pt idx="845">
                  <c:v>43.70253793</c:v>
                </c:pt>
                <c:pt idx="846">
                  <c:v>43.7026755</c:v>
                </c:pt>
                <c:pt idx="847">
                  <c:v>43.70281300000001</c:v>
                </c:pt>
                <c:pt idx="848">
                  <c:v>43.70295100000001</c:v>
                </c:pt>
                <c:pt idx="849">
                  <c:v>43.70308898</c:v>
                </c:pt>
                <c:pt idx="850">
                  <c:v>43.70322387</c:v>
                </c:pt>
                <c:pt idx="851">
                  <c:v>43.70335118</c:v>
                </c:pt>
                <c:pt idx="852">
                  <c:v>43.70346532</c:v>
                </c:pt>
                <c:pt idx="853">
                  <c:v>43.70356613</c:v>
                </c:pt>
                <c:pt idx="854">
                  <c:v>43.7036518</c:v>
                </c:pt>
                <c:pt idx="855">
                  <c:v>43.70372657</c:v>
                </c:pt>
                <c:pt idx="856">
                  <c:v>43.7037957</c:v>
                </c:pt>
                <c:pt idx="857">
                  <c:v>43.70386523</c:v>
                </c:pt>
                <c:pt idx="858">
                  <c:v>43.70393965</c:v>
                </c:pt>
                <c:pt idx="859">
                  <c:v>43.70401933</c:v>
                </c:pt>
                <c:pt idx="860">
                  <c:v>43.7041021</c:v>
                </c:pt>
                <c:pt idx="861">
                  <c:v>43.70418567</c:v>
                </c:pt>
                <c:pt idx="862">
                  <c:v>43.70427227</c:v>
                </c:pt>
                <c:pt idx="863">
                  <c:v>43.70436222</c:v>
                </c:pt>
                <c:pt idx="864">
                  <c:v>43.7044557</c:v>
                </c:pt>
                <c:pt idx="865">
                  <c:v>43.7045596</c:v>
                </c:pt>
                <c:pt idx="866">
                  <c:v>43.70467535</c:v>
                </c:pt>
                <c:pt idx="867">
                  <c:v>43.70479318</c:v>
                </c:pt>
                <c:pt idx="868">
                  <c:v>43.7049005</c:v>
                </c:pt>
                <c:pt idx="869">
                  <c:v>43.70500223</c:v>
                </c:pt>
                <c:pt idx="870">
                  <c:v>43.70510115000001</c:v>
                </c:pt>
                <c:pt idx="871">
                  <c:v>43.70519468</c:v>
                </c:pt>
                <c:pt idx="872">
                  <c:v>43.7052886</c:v>
                </c:pt>
                <c:pt idx="873">
                  <c:v>43.70537862</c:v>
                </c:pt>
                <c:pt idx="874">
                  <c:v>43.70547553</c:v>
                </c:pt>
                <c:pt idx="875">
                  <c:v>43.7055828</c:v>
                </c:pt>
                <c:pt idx="876">
                  <c:v>43.7056857</c:v>
                </c:pt>
                <c:pt idx="877">
                  <c:v>43.70578513</c:v>
                </c:pt>
                <c:pt idx="878">
                  <c:v>43.70587815000001</c:v>
                </c:pt>
                <c:pt idx="879">
                  <c:v>43.70596548</c:v>
                </c:pt>
                <c:pt idx="880">
                  <c:v>43.70604357</c:v>
                </c:pt>
                <c:pt idx="881">
                  <c:v>43.70611440000001</c:v>
                </c:pt>
                <c:pt idx="882">
                  <c:v>43.7061793</c:v>
                </c:pt>
                <c:pt idx="883">
                  <c:v>43.70623275000001</c:v>
                </c:pt>
                <c:pt idx="884">
                  <c:v>43.70628553</c:v>
                </c:pt>
                <c:pt idx="885">
                  <c:v>43.70633587</c:v>
                </c:pt>
                <c:pt idx="886">
                  <c:v>43.7063787</c:v>
                </c:pt>
                <c:pt idx="887">
                  <c:v>43.70641195</c:v>
                </c:pt>
                <c:pt idx="888">
                  <c:v>43.70644273</c:v>
                </c:pt>
                <c:pt idx="889">
                  <c:v>43.70647168</c:v>
                </c:pt>
                <c:pt idx="890">
                  <c:v>43.706492</c:v>
                </c:pt>
                <c:pt idx="891">
                  <c:v>43.7065063</c:v>
                </c:pt>
                <c:pt idx="892">
                  <c:v>43.70651373</c:v>
                </c:pt>
                <c:pt idx="893">
                  <c:v>43.70651887</c:v>
                </c:pt>
                <c:pt idx="894">
                  <c:v>43.70652117</c:v>
                </c:pt>
                <c:pt idx="895">
                  <c:v>43.7065178</c:v>
                </c:pt>
                <c:pt idx="896">
                  <c:v>43.70651142</c:v>
                </c:pt>
                <c:pt idx="897">
                  <c:v>43.70650483</c:v>
                </c:pt>
                <c:pt idx="898">
                  <c:v>43.70649792</c:v>
                </c:pt>
                <c:pt idx="899">
                  <c:v>43.70649183</c:v>
                </c:pt>
              </c:numCache>
            </c:numRef>
          </c:yVal>
          <c:smooth val="0"/>
        </c:ser>
        <c:ser>
          <c:idx val="8"/>
          <c:order val="8"/>
          <c:tx>
            <c:v>03:00:00 - 03:14:59</c:v>
          </c:tx>
          <c:spPr>
            <a:ln w="25400" cap="rnd">
              <a:noFill/>
              <a:round/>
            </a:ln>
            <a:effectLst/>
          </c:spPr>
          <c:marker>
            <c:symbol val="circle"/>
            <c:size val="5"/>
            <c:spPr>
              <a:solidFill>
                <a:schemeClr val="accent3">
                  <a:lumMod val="60000"/>
                </a:schemeClr>
              </a:solidFill>
              <a:ln w="9525">
                <a:solidFill>
                  <a:schemeClr val="accent3">
                    <a:lumMod val="60000"/>
                  </a:schemeClr>
                </a:solidFill>
              </a:ln>
              <a:effectLst/>
            </c:spPr>
          </c:marker>
          <c:xVal>
            <c:numRef>
              <c:f>'CRUISER2015_GPS_2015-07-29_GPRM'!$E$25202:$E$26081</c:f>
              <c:numCache>
                <c:formatCode>General</c:formatCode>
                <c:ptCount val="880"/>
                <c:pt idx="0">
                  <c:v>-79.39842874999998</c:v>
                </c:pt>
                <c:pt idx="1">
                  <c:v>-79.39844549999998</c:v>
                </c:pt>
                <c:pt idx="2">
                  <c:v>-79.39845692</c:v>
                </c:pt>
                <c:pt idx="3">
                  <c:v>-79.39846736999999</c:v>
                </c:pt>
                <c:pt idx="4">
                  <c:v>-79.39848136999998</c:v>
                </c:pt>
                <c:pt idx="5">
                  <c:v>-79.39849109999999</c:v>
                </c:pt>
                <c:pt idx="6">
                  <c:v>-79.3985066</c:v>
                </c:pt>
                <c:pt idx="7">
                  <c:v>-79.39852457</c:v>
                </c:pt>
                <c:pt idx="8">
                  <c:v>-79.39853702999999</c:v>
                </c:pt>
                <c:pt idx="9">
                  <c:v>-79.39853766999998</c:v>
                </c:pt>
                <c:pt idx="10">
                  <c:v>-79.39853482999999</c:v>
                </c:pt>
                <c:pt idx="11">
                  <c:v>-79.39853482999999</c:v>
                </c:pt>
                <c:pt idx="12">
                  <c:v>-79.39853872999998</c:v>
                </c:pt>
                <c:pt idx="13">
                  <c:v>-79.39854321999998</c:v>
                </c:pt>
                <c:pt idx="14">
                  <c:v>-79.39854816999998</c:v>
                </c:pt>
                <c:pt idx="15">
                  <c:v>-79.39855197</c:v>
                </c:pt>
                <c:pt idx="16">
                  <c:v>-79.39855518</c:v>
                </c:pt>
                <c:pt idx="17">
                  <c:v>-79.39855774999998</c:v>
                </c:pt>
                <c:pt idx="18">
                  <c:v>-79.39856159999998</c:v>
                </c:pt>
                <c:pt idx="19">
                  <c:v>-79.39856107</c:v>
                </c:pt>
                <c:pt idx="20">
                  <c:v>-79.3985595</c:v>
                </c:pt>
                <c:pt idx="21">
                  <c:v>-79.39855781999997</c:v>
                </c:pt>
                <c:pt idx="22">
                  <c:v>-79.39855254999999</c:v>
                </c:pt>
                <c:pt idx="23">
                  <c:v>-79.39855749999998</c:v>
                </c:pt>
                <c:pt idx="24">
                  <c:v>-79.39857042999999</c:v>
                </c:pt>
                <c:pt idx="25">
                  <c:v>-79.39859577999998</c:v>
                </c:pt>
                <c:pt idx="26">
                  <c:v>-79.39861422</c:v>
                </c:pt>
                <c:pt idx="27">
                  <c:v>-79.3986172</c:v>
                </c:pt>
                <c:pt idx="28">
                  <c:v>-79.39862342</c:v>
                </c:pt>
                <c:pt idx="29">
                  <c:v>-79.39863728</c:v>
                </c:pt>
                <c:pt idx="30">
                  <c:v>-79.39862818</c:v>
                </c:pt>
                <c:pt idx="31">
                  <c:v>-79.3986196</c:v>
                </c:pt>
                <c:pt idx="32">
                  <c:v>-79.39861337</c:v>
                </c:pt>
                <c:pt idx="33">
                  <c:v>-79.39860308</c:v>
                </c:pt>
                <c:pt idx="34">
                  <c:v>-79.39857724999999</c:v>
                </c:pt>
                <c:pt idx="35">
                  <c:v>-79.39855532999998</c:v>
                </c:pt>
                <c:pt idx="36">
                  <c:v>-79.39854184999999</c:v>
                </c:pt>
                <c:pt idx="37">
                  <c:v>-79.39853514999999</c:v>
                </c:pt>
                <c:pt idx="38">
                  <c:v>-79.39853447</c:v>
                </c:pt>
                <c:pt idx="39">
                  <c:v>-79.39854028</c:v>
                </c:pt>
                <c:pt idx="40">
                  <c:v>-79.39855008</c:v>
                </c:pt>
                <c:pt idx="41">
                  <c:v>-79.39856357</c:v>
                </c:pt>
                <c:pt idx="42">
                  <c:v>-79.39857804999998</c:v>
                </c:pt>
                <c:pt idx="43">
                  <c:v>-79.39859328</c:v>
                </c:pt>
                <c:pt idx="44">
                  <c:v>-79.39860894999998</c:v>
                </c:pt>
                <c:pt idx="45">
                  <c:v>-79.39862658</c:v>
                </c:pt>
                <c:pt idx="46">
                  <c:v>-79.39864661999998</c:v>
                </c:pt>
                <c:pt idx="47">
                  <c:v>-79.39866877999998</c:v>
                </c:pt>
                <c:pt idx="48">
                  <c:v>-79.39871367</c:v>
                </c:pt>
                <c:pt idx="49">
                  <c:v>-79.39875217999999</c:v>
                </c:pt>
                <c:pt idx="50">
                  <c:v>-79.39878066999998</c:v>
                </c:pt>
                <c:pt idx="51">
                  <c:v>-79.39881652999999</c:v>
                </c:pt>
                <c:pt idx="52">
                  <c:v>-79.39885565</c:v>
                </c:pt>
                <c:pt idx="53">
                  <c:v>-79.39887591999997</c:v>
                </c:pt>
                <c:pt idx="54">
                  <c:v>-79.39889307</c:v>
                </c:pt>
                <c:pt idx="55">
                  <c:v>-79.39889959999998</c:v>
                </c:pt>
                <c:pt idx="56">
                  <c:v>-79.39890217999996</c:v>
                </c:pt>
                <c:pt idx="57">
                  <c:v>-79.39890292999999</c:v>
                </c:pt>
                <c:pt idx="58">
                  <c:v>-79.39890402999998</c:v>
                </c:pt>
                <c:pt idx="59">
                  <c:v>-79.39890207999998</c:v>
                </c:pt>
                <c:pt idx="60">
                  <c:v>-79.39890174999998</c:v>
                </c:pt>
                <c:pt idx="61">
                  <c:v>-79.39890438</c:v>
                </c:pt>
                <c:pt idx="62">
                  <c:v>-79.39891109999999</c:v>
                </c:pt>
                <c:pt idx="63">
                  <c:v>-79.39891333</c:v>
                </c:pt>
                <c:pt idx="64">
                  <c:v>-79.39891303</c:v>
                </c:pt>
                <c:pt idx="65">
                  <c:v>-79.39891407999998</c:v>
                </c:pt>
                <c:pt idx="66">
                  <c:v>-79.39891612999999</c:v>
                </c:pt>
                <c:pt idx="67">
                  <c:v>-79.39891872999999</c:v>
                </c:pt>
                <c:pt idx="68">
                  <c:v>-79.3989215</c:v>
                </c:pt>
                <c:pt idx="69">
                  <c:v>-79.39892317</c:v>
                </c:pt>
                <c:pt idx="70">
                  <c:v>-79.39892888</c:v>
                </c:pt>
                <c:pt idx="71">
                  <c:v>-79.39893667</c:v>
                </c:pt>
                <c:pt idx="72">
                  <c:v>-79.39894414999999</c:v>
                </c:pt>
                <c:pt idx="73">
                  <c:v>-79.39895395</c:v>
                </c:pt>
                <c:pt idx="74">
                  <c:v>-79.3989624</c:v>
                </c:pt>
                <c:pt idx="75">
                  <c:v>-79.39897299999998</c:v>
                </c:pt>
                <c:pt idx="76">
                  <c:v>-79.39898982999999</c:v>
                </c:pt>
                <c:pt idx="77">
                  <c:v>-79.39901186999998</c:v>
                </c:pt>
                <c:pt idx="78">
                  <c:v>-79.39903516999999</c:v>
                </c:pt>
                <c:pt idx="79">
                  <c:v>-79.39905932</c:v>
                </c:pt>
                <c:pt idx="80">
                  <c:v>-79.39908332999998</c:v>
                </c:pt>
                <c:pt idx="81">
                  <c:v>-79.39910772999998</c:v>
                </c:pt>
                <c:pt idx="82">
                  <c:v>-79.39913174999998</c:v>
                </c:pt>
                <c:pt idx="83">
                  <c:v>-79.39915555</c:v>
                </c:pt>
                <c:pt idx="84">
                  <c:v>-79.3991816</c:v>
                </c:pt>
                <c:pt idx="85">
                  <c:v>-79.39920775</c:v>
                </c:pt>
                <c:pt idx="86">
                  <c:v>-79.39923523</c:v>
                </c:pt>
                <c:pt idx="87">
                  <c:v>-79.39926292</c:v>
                </c:pt>
                <c:pt idx="88">
                  <c:v>-79.39928684999998</c:v>
                </c:pt>
                <c:pt idx="89">
                  <c:v>-79.39931027999998</c:v>
                </c:pt>
                <c:pt idx="90">
                  <c:v>-79.39933679999999</c:v>
                </c:pt>
                <c:pt idx="91">
                  <c:v>-79.39935822999999</c:v>
                </c:pt>
                <c:pt idx="92">
                  <c:v>-79.39938012999997</c:v>
                </c:pt>
                <c:pt idx="93">
                  <c:v>-79.39940122</c:v>
                </c:pt>
                <c:pt idx="94">
                  <c:v>-79.39942595</c:v>
                </c:pt>
                <c:pt idx="95">
                  <c:v>-79.39945245</c:v>
                </c:pt>
                <c:pt idx="96">
                  <c:v>-79.39947909999998</c:v>
                </c:pt>
                <c:pt idx="97">
                  <c:v>-79.39950772</c:v>
                </c:pt>
                <c:pt idx="98">
                  <c:v>-79.39953455</c:v>
                </c:pt>
                <c:pt idx="99">
                  <c:v>-79.39955802</c:v>
                </c:pt>
                <c:pt idx="100">
                  <c:v>-79.39958142</c:v>
                </c:pt>
                <c:pt idx="101">
                  <c:v>-79.3996053</c:v>
                </c:pt>
                <c:pt idx="102">
                  <c:v>-79.39962795</c:v>
                </c:pt>
                <c:pt idx="103">
                  <c:v>-79.39965093</c:v>
                </c:pt>
                <c:pt idx="104">
                  <c:v>-79.39967468</c:v>
                </c:pt>
                <c:pt idx="105">
                  <c:v>-79.39969917</c:v>
                </c:pt>
                <c:pt idx="106">
                  <c:v>-79.39972335</c:v>
                </c:pt>
                <c:pt idx="107">
                  <c:v>-79.39974608</c:v>
                </c:pt>
                <c:pt idx="108">
                  <c:v>-79.39976903</c:v>
                </c:pt>
                <c:pt idx="109">
                  <c:v>-79.39979402999998</c:v>
                </c:pt>
                <c:pt idx="110">
                  <c:v>-79.39981758</c:v>
                </c:pt>
                <c:pt idx="111">
                  <c:v>-79.39984276999999</c:v>
                </c:pt>
                <c:pt idx="112">
                  <c:v>-79.39986851999998</c:v>
                </c:pt>
                <c:pt idx="113">
                  <c:v>-79.39989547</c:v>
                </c:pt>
                <c:pt idx="114">
                  <c:v>-79.39992073</c:v>
                </c:pt>
                <c:pt idx="115">
                  <c:v>-79.39994572</c:v>
                </c:pt>
                <c:pt idx="116">
                  <c:v>-79.39997226999999</c:v>
                </c:pt>
                <c:pt idx="117">
                  <c:v>-79.3999998</c:v>
                </c:pt>
                <c:pt idx="118">
                  <c:v>-79.40002643</c:v>
                </c:pt>
                <c:pt idx="119">
                  <c:v>-79.40005317</c:v>
                </c:pt>
                <c:pt idx="120">
                  <c:v>-79.40008016999998</c:v>
                </c:pt>
                <c:pt idx="121">
                  <c:v>-79.4001056</c:v>
                </c:pt>
                <c:pt idx="122">
                  <c:v>-79.40012855</c:v>
                </c:pt>
                <c:pt idx="123">
                  <c:v>-79.4001504</c:v>
                </c:pt>
                <c:pt idx="124">
                  <c:v>-79.40017327</c:v>
                </c:pt>
                <c:pt idx="125">
                  <c:v>-79.4001958</c:v>
                </c:pt>
                <c:pt idx="126">
                  <c:v>-79.40021728</c:v>
                </c:pt>
                <c:pt idx="127">
                  <c:v>-79.4002384</c:v>
                </c:pt>
                <c:pt idx="128">
                  <c:v>-79.40025847</c:v>
                </c:pt>
                <c:pt idx="129">
                  <c:v>-79.40027653</c:v>
                </c:pt>
                <c:pt idx="130">
                  <c:v>-79.40029175</c:v>
                </c:pt>
                <c:pt idx="131">
                  <c:v>-79.40030443</c:v>
                </c:pt>
                <c:pt idx="132">
                  <c:v>-79.40031458</c:v>
                </c:pt>
                <c:pt idx="133">
                  <c:v>-79.40032284999998</c:v>
                </c:pt>
                <c:pt idx="134">
                  <c:v>-79.40033165</c:v>
                </c:pt>
                <c:pt idx="135">
                  <c:v>-79.40033826999999</c:v>
                </c:pt>
                <c:pt idx="136">
                  <c:v>-79.40034355</c:v>
                </c:pt>
                <c:pt idx="137">
                  <c:v>-79.40034804999999</c:v>
                </c:pt>
                <c:pt idx="138">
                  <c:v>-79.40035084999998</c:v>
                </c:pt>
                <c:pt idx="139">
                  <c:v>-79.40035088</c:v>
                </c:pt>
                <c:pt idx="140">
                  <c:v>-79.40035025</c:v>
                </c:pt>
                <c:pt idx="141">
                  <c:v>-79.40035016999998</c:v>
                </c:pt>
                <c:pt idx="142">
                  <c:v>-79.4003495</c:v>
                </c:pt>
                <c:pt idx="143">
                  <c:v>-79.40034867</c:v>
                </c:pt>
                <c:pt idx="144">
                  <c:v>-79.40034867</c:v>
                </c:pt>
                <c:pt idx="145">
                  <c:v>-79.40034767</c:v>
                </c:pt>
                <c:pt idx="146">
                  <c:v>-79.40034661999998</c:v>
                </c:pt>
                <c:pt idx="147">
                  <c:v>-79.40034559999998</c:v>
                </c:pt>
                <c:pt idx="148">
                  <c:v>-79.40034489999998</c:v>
                </c:pt>
                <c:pt idx="149">
                  <c:v>-79.40034378</c:v>
                </c:pt>
                <c:pt idx="150">
                  <c:v>-79.40034377</c:v>
                </c:pt>
                <c:pt idx="151">
                  <c:v>-79.4003453</c:v>
                </c:pt>
                <c:pt idx="152">
                  <c:v>-79.40034595</c:v>
                </c:pt>
                <c:pt idx="153">
                  <c:v>-79.40034747999998</c:v>
                </c:pt>
                <c:pt idx="154">
                  <c:v>-79.40035114999999</c:v>
                </c:pt>
                <c:pt idx="155">
                  <c:v>-79.40035811999999</c:v>
                </c:pt>
                <c:pt idx="156">
                  <c:v>-79.4003653</c:v>
                </c:pt>
                <c:pt idx="157">
                  <c:v>-79.40037411999997</c:v>
                </c:pt>
                <c:pt idx="158">
                  <c:v>-79.40038484999998</c:v>
                </c:pt>
                <c:pt idx="159">
                  <c:v>-79.40039736999998</c:v>
                </c:pt>
                <c:pt idx="160">
                  <c:v>-79.40041077</c:v>
                </c:pt>
                <c:pt idx="161">
                  <c:v>-79.40042535</c:v>
                </c:pt>
                <c:pt idx="162">
                  <c:v>-79.40044227</c:v>
                </c:pt>
                <c:pt idx="163">
                  <c:v>-79.40046267</c:v>
                </c:pt>
                <c:pt idx="164">
                  <c:v>-79.40048485</c:v>
                </c:pt>
                <c:pt idx="165">
                  <c:v>-79.400509</c:v>
                </c:pt>
                <c:pt idx="166">
                  <c:v>-79.40053325</c:v>
                </c:pt>
                <c:pt idx="167">
                  <c:v>-79.40055717</c:v>
                </c:pt>
                <c:pt idx="168">
                  <c:v>-79.40058114999998</c:v>
                </c:pt>
                <c:pt idx="169">
                  <c:v>-79.40060287</c:v>
                </c:pt>
                <c:pt idx="170">
                  <c:v>-79.40062388</c:v>
                </c:pt>
                <c:pt idx="171">
                  <c:v>-79.40064477</c:v>
                </c:pt>
                <c:pt idx="172">
                  <c:v>-79.4006596</c:v>
                </c:pt>
                <c:pt idx="173">
                  <c:v>-79.40068203</c:v>
                </c:pt>
                <c:pt idx="174">
                  <c:v>-79.40070742</c:v>
                </c:pt>
                <c:pt idx="175">
                  <c:v>-79.400733</c:v>
                </c:pt>
                <c:pt idx="176">
                  <c:v>-79.40075702999998</c:v>
                </c:pt>
                <c:pt idx="177">
                  <c:v>-79.40078447</c:v>
                </c:pt>
                <c:pt idx="178">
                  <c:v>-79.40081177</c:v>
                </c:pt>
                <c:pt idx="179">
                  <c:v>-79.40083767</c:v>
                </c:pt>
                <c:pt idx="180">
                  <c:v>-79.4008637</c:v>
                </c:pt>
                <c:pt idx="181">
                  <c:v>-79.40088955</c:v>
                </c:pt>
                <c:pt idx="182">
                  <c:v>-79.40091409</c:v>
                </c:pt>
                <c:pt idx="183">
                  <c:v>-79.40093795</c:v>
                </c:pt>
                <c:pt idx="184">
                  <c:v>-79.40096328</c:v>
                </c:pt>
                <c:pt idx="185">
                  <c:v>-79.40098727999998</c:v>
                </c:pt>
                <c:pt idx="186">
                  <c:v>-79.40101173</c:v>
                </c:pt>
                <c:pt idx="187">
                  <c:v>-79.40103827999998</c:v>
                </c:pt>
                <c:pt idx="188">
                  <c:v>-79.40106543</c:v>
                </c:pt>
                <c:pt idx="189">
                  <c:v>-79.40109117999998</c:v>
                </c:pt>
                <c:pt idx="190">
                  <c:v>-79.40111883</c:v>
                </c:pt>
                <c:pt idx="191">
                  <c:v>-79.40114518</c:v>
                </c:pt>
                <c:pt idx="192">
                  <c:v>-79.40117337</c:v>
                </c:pt>
                <c:pt idx="193">
                  <c:v>-79.40120272</c:v>
                </c:pt>
                <c:pt idx="194">
                  <c:v>-79.40123113</c:v>
                </c:pt>
                <c:pt idx="195">
                  <c:v>-79.40125747</c:v>
                </c:pt>
                <c:pt idx="196">
                  <c:v>-79.40128103</c:v>
                </c:pt>
                <c:pt idx="197">
                  <c:v>-79.4013057</c:v>
                </c:pt>
                <c:pt idx="198">
                  <c:v>-79.40133</c:v>
                </c:pt>
                <c:pt idx="199">
                  <c:v>-79.40135387</c:v>
                </c:pt>
                <c:pt idx="200">
                  <c:v>-79.40138</c:v>
                </c:pt>
                <c:pt idx="201">
                  <c:v>-79.40140682</c:v>
                </c:pt>
                <c:pt idx="202">
                  <c:v>-79.40143367</c:v>
                </c:pt>
                <c:pt idx="203">
                  <c:v>-79.4014604</c:v>
                </c:pt>
                <c:pt idx="204">
                  <c:v>-79.40148693</c:v>
                </c:pt>
                <c:pt idx="205">
                  <c:v>-79.40151147</c:v>
                </c:pt>
                <c:pt idx="206">
                  <c:v>-79.40153657</c:v>
                </c:pt>
                <c:pt idx="207">
                  <c:v>-79.40156288</c:v>
                </c:pt>
                <c:pt idx="208">
                  <c:v>-79.4015903</c:v>
                </c:pt>
                <c:pt idx="209">
                  <c:v>-79.40161973</c:v>
                </c:pt>
                <c:pt idx="210">
                  <c:v>-79.40164865</c:v>
                </c:pt>
                <c:pt idx="211">
                  <c:v>-79.40167737</c:v>
                </c:pt>
                <c:pt idx="212">
                  <c:v>-79.40170442</c:v>
                </c:pt>
                <c:pt idx="213">
                  <c:v>-79.40172797</c:v>
                </c:pt>
                <c:pt idx="214">
                  <c:v>-79.40174148</c:v>
                </c:pt>
                <c:pt idx="215">
                  <c:v>-79.40176298</c:v>
                </c:pt>
                <c:pt idx="216">
                  <c:v>-79.40178822</c:v>
                </c:pt>
                <c:pt idx="217">
                  <c:v>-79.40181368</c:v>
                </c:pt>
                <c:pt idx="218">
                  <c:v>-79.40183879999998</c:v>
                </c:pt>
                <c:pt idx="219">
                  <c:v>-79.40186167</c:v>
                </c:pt>
                <c:pt idx="220">
                  <c:v>-79.40188597</c:v>
                </c:pt>
                <c:pt idx="221">
                  <c:v>-79.40190983</c:v>
                </c:pt>
                <c:pt idx="222">
                  <c:v>-79.4019263</c:v>
                </c:pt>
                <c:pt idx="223">
                  <c:v>-79.4019423</c:v>
                </c:pt>
                <c:pt idx="224">
                  <c:v>-79.40195853</c:v>
                </c:pt>
                <c:pt idx="225">
                  <c:v>-79.40197663</c:v>
                </c:pt>
                <c:pt idx="226">
                  <c:v>-79.40200045</c:v>
                </c:pt>
                <c:pt idx="227">
                  <c:v>-79.40202333</c:v>
                </c:pt>
                <c:pt idx="228">
                  <c:v>-79.40204787999998</c:v>
                </c:pt>
                <c:pt idx="229">
                  <c:v>-79.40207327999998</c:v>
                </c:pt>
                <c:pt idx="230">
                  <c:v>-79.40209779999999</c:v>
                </c:pt>
                <c:pt idx="231">
                  <c:v>-79.40212048</c:v>
                </c:pt>
                <c:pt idx="232">
                  <c:v>-79.40214102999998</c:v>
                </c:pt>
                <c:pt idx="233">
                  <c:v>-79.40216098</c:v>
                </c:pt>
                <c:pt idx="234">
                  <c:v>-79.40218258</c:v>
                </c:pt>
                <c:pt idx="235">
                  <c:v>-79.40220619999998</c:v>
                </c:pt>
                <c:pt idx="236">
                  <c:v>-79.40223475</c:v>
                </c:pt>
                <c:pt idx="237">
                  <c:v>-79.40226943</c:v>
                </c:pt>
                <c:pt idx="238">
                  <c:v>-79.40230397</c:v>
                </c:pt>
                <c:pt idx="239">
                  <c:v>-79.40234134999999</c:v>
                </c:pt>
                <c:pt idx="240">
                  <c:v>-79.40237947999998</c:v>
                </c:pt>
                <c:pt idx="241">
                  <c:v>-79.40241765</c:v>
                </c:pt>
                <c:pt idx="242">
                  <c:v>-79.40245127999998</c:v>
                </c:pt>
                <c:pt idx="243">
                  <c:v>-79.40248102999999</c:v>
                </c:pt>
                <c:pt idx="244">
                  <c:v>-79.40250904</c:v>
                </c:pt>
                <c:pt idx="245">
                  <c:v>-79.40253903</c:v>
                </c:pt>
                <c:pt idx="246">
                  <c:v>-79.40256782999998</c:v>
                </c:pt>
                <c:pt idx="247">
                  <c:v>-79.40259992</c:v>
                </c:pt>
                <c:pt idx="248">
                  <c:v>-79.40262812</c:v>
                </c:pt>
                <c:pt idx="249">
                  <c:v>-79.40265481999998</c:v>
                </c:pt>
                <c:pt idx="250">
                  <c:v>-79.4026847</c:v>
                </c:pt>
                <c:pt idx="251">
                  <c:v>-79.40271674999998</c:v>
                </c:pt>
                <c:pt idx="252">
                  <c:v>-79.40274522</c:v>
                </c:pt>
                <c:pt idx="253">
                  <c:v>-79.40277216999998</c:v>
                </c:pt>
                <c:pt idx="254">
                  <c:v>-79.40280149999998</c:v>
                </c:pt>
                <c:pt idx="255">
                  <c:v>-79.40283062999998</c:v>
                </c:pt>
                <c:pt idx="256">
                  <c:v>-79.40285729999998</c:v>
                </c:pt>
                <c:pt idx="257">
                  <c:v>-79.40288181999999</c:v>
                </c:pt>
                <c:pt idx="258">
                  <c:v>-79.40290355</c:v>
                </c:pt>
                <c:pt idx="259">
                  <c:v>-79.40292721999998</c:v>
                </c:pt>
                <c:pt idx="260">
                  <c:v>-79.40295247</c:v>
                </c:pt>
                <c:pt idx="261">
                  <c:v>-79.40297842999999</c:v>
                </c:pt>
                <c:pt idx="262">
                  <c:v>-79.40300537</c:v>
                </c:pt>
                <c:pt idx="263">
                  <c:v>-79.40303212999999</c:v>
                </c:pt>
                <c:pt idx="264">
                  <c:v>-79.40305812999999</c:v>
                </c:pt>
                <c:pt idx="265">
                  <c:v>-79.40308657</c:v>
                </c:pt>
                <c:pt idx="266">
                  <c:v>-79.40311532</c:v>
                </c:pt>
                <c:pt idx="267">
                  <c:v>-79.40314375</c:v>
                </c:pt>
                <c:pt idx="268">
                  <c:v>-79.40317254999998</c:v>
                </c:pt>
                <c:pt idx="269">
                  <c:v>-79.40320203</c:v>
                </c:pt>
                <c:pt idx="270">
                  <c:v>-79.40323093</c:v>
                </c:pt>
                <c:pt idx="271">
                  <c:v>-79.40326197</c:v>
                </c:pt>
                <c:pt idx="272">
                  <c:v>-79.4032923</c:v>
                </c:pt>
                <c:pt idx="273">
                  <c:v>-79.40332353</c:v>
                </c:pt>
                <c:pt idx="274">
                  <c:v>-79.40335539999998</c:v>
                </c:pt>
                <c:pt idx="275">
                  <c:v>-79.40338699999998</c:v>
                </c:pt>
                <c:pt idx="276">
                  <c:v>-79.40341747</c:v>
                </c:pt>
                <c:pt idx="277">
                  <c:v>-79.40344709999998</c:v>
                </c:pt>
                <c:pt idx="278">
                  <c:v>-79.40347724999998</c:v>
                </c:pt>
                <c:pt idx="279">
                  <c:v>-79.40350575</c:v>
                </c:pt>
                <c:pt idx="280">
                  <c:v>-79.40353249999998</c:v>
                </c:pt>
                <c:pt idx="281">
                  <c:v>-79.40355877</c:v>
                </c:pt>
                <c:pt idx="282">
                  <c:v>-79.40358483</c:v>
                </c:pt>
                <c:pt idx="283">
                  <c:v>-79.40361117</c:v>
                </c:pt>
                <c:pt idx="284">
                  <c:v>-79.40363963</c:v>
                </c:pt>
                <c:pt idx="285">
                  <c:v>-79.40367082999998</c:v>
                </c:pt>
                <c:pt idx="286">
                  <c:v>-79.40370068</c:v>
                </c:pt>
                <c:pt idx="287">
                  <c:v>-79.40373129999999</c:v>
                </c:pt>
                <c:pt idx="288">
                  <c:v>-79.40376917</c:v>
                </c:pt>
                <c:pt idx="289">
                  <c:v>-79.40380175</c:v>
                </c:pt>
                <c:pt idx="290">
                  <c:v>-79.40383301999998</c:v>
                </c:pt>
                <c:pt idx="291">
                  <c:v>-79.40386492</c:v>
                </c:pt>
                <c:pt idx="292">
                  <c:v>-79.40389632999998</c:v>
                </c:pt>
                <c:pt idx="293">
                  <c:v>-79.40392803</c:v>
                </c:pt>
                <c:pt idx="294">
                  <c:v>-79.40395913</c:v>
                </c:pt>
                <c:pt idx="295">
                  <c:v>-79.40398915</c:v>
                </c:pt>
                <c:pt idx="296">
                  <c:v>-79.4040202</c:v>
                </c:pt>
                <c:pt idx="297">
                  <c:v>-79.40405093</c:v>
                </c:pt>
                <c:pt idx="298">
                  <c:v>-79.40408128</c:v>
                </c:pt>
                <c:pt idx="299">
                  <c:v>-79.40411223</c:v>
                </c:pt>
                <c:pt idx="300">
                  <c:v>-79.40414173</c:v>
                </c:pt>
                <c:pt idx="301">
                  <c:v>-79.40417214999998</c:v>
                </c:pt>
                <c:pt idx="302">
                  <c:v>-79.4042019</c:v>
                </c:pt>
                <c:pt idx="303">
                  <c:v>-79.40423013</c:v>
                </c:pt>
                <c:pt idx="304">
                  <c:v>-79.40425858</c:v>
                </c:pt>
                <c:pt idx="305">
                  <c:v>-79.40428548</c:v>
                </c:pt>
                <c:pt idx="306">
                  <c:v>-79.40431332</c:v>
                </c:pt>
                <c:pt idx="307">
                  <c:v>-79.40434272999998</c:v>
                </c:pt>
                <c:pt idx="308">
                  <c:v>-79.40437114999999</c:v>
                </c:pt>
                <c:pt idx="309">
                  <c:v>-79.40439653</c:v>
                </c:pt>
                <c:pt idx="310">
                  <c:v>-79.4044203</c:v>
                </c:pt>
                <c:pt idx="311">
                  <c:v>-79.40444397</c:v>
                </c:pt>
                <c:pt idx="312">
                  <c:v>-79.40446427</c:v>
                </c:pt>
                <c:pt idx="313">
                  <c:v>-79.40448383</c:v>
                </c:pt>
                <c:pt idx="314">
                  <c:v>-79.40450511999998</c:v>
                </c:pt>
                <c:pt idx="315">
                  <c:v>-79.4045282</c:v>
                </c:pt>
                <c:pt idx="316">
                  <c:v>-79.40455283</c:v>
                </c:pt>
                <c:pt idx="317">
                  <c:v>-79.40457823</c:v>
                </c:pt>
                <c:pt idx="318">
                  <c:v>-79.40460573</c:v>
                </c:pt>
                <c:pt idx="319">
                  <c:v>-79.40463727</c:v>
                </c:pt>
                <c:pt idx="320">
                  <c:v>-79.40467151999998</c:v>
                </c:pt>
                <c:pt idx="321">
                  <c:v>-79.40470325</c:v>
                </c:pt>
                <c:pt idx="322">
                  <c:v>-79.40473618</c:v>
                </c:pt>
                <c:pt idx="323">
                  <c:v>-79.40476993</c:v>
                </c:pt>
                <c:pt idx="324">
                  <c:v>-79.40480605</c:v>
                </c:pt>
                <c:pt idx="325">
                  <c:v>-79.40484222</c:v>
                </c:pt>
                <c:pt idx="326">
                  <c:v>-79.40487882999999</c:v>
                </c:pt>
                <c:pt idx="327">
                  <c:v>-79.40491443</c:v>
                </c:pt>
                <c:pt idx="328">
                  <c:v>-79.40494933</c:v>
                </c:pt>
                <c:pt idx="329">
                  <c:v>-79.40498234999998</c:v>
                </c:pt>
                <c:pt idx="330">
                  <c:v>-79.40501437</c:v>
                </c:pt>
                <c:pt idx="331">
                  <c:v>-79.40504387999998</c:v>
                </c:pt>
                <c:pt idx="332">
                  <c:v>-79.40507416999999</c:v>
                </c:pt>
                <c:pt idx="333">
                  <c:v>-79.40510607999998</c:v>
                </c:pt>
                <c:pt idx="334">
                  <c:v>-79.40513702999999</c:v>
                </c:pt>
                <c:pt idx="335">
                  <c:v>-79.40516952</c:v>
                </c:pt>
                <c:pt idx="336">
                  <c:v>-79.40520515</c:v>
                </c:pt>
                <c:pt idx="337">
                  <c:v>-79.40524207999998</c:v>
                </c:pt>
                <c:pt idx="338">
                  <c:v>-79.40528041999998</c:v>
                </c:pt>
                <c:pt idx="339">
                  <c:v>-79.40531928</c:v>
                </c:pt>
                <c:pt idx="340">
                  <c:v>-79.40535796999998</c:v>
                </c:pt>
                <c:pt idx="341">
                  <c:v>-79.40539514999999</c:v>
                </c:pt>
                <c:pt idx="342">
                  <c:v>-79.40543089999998</c:v>
                </c:pt>
                <c:pt idx="343">
                  <c:v>-79.40546718</c:v>
                </c:pt>
                <c:pt idx="344">
                  <c:v>-79.40550398</c:v>
                </c:pt>
                <c:pt idx="345">
                  <c:v>-79.40553947</c:v>
                </c:pt>
                <c:pt idx="346">
                  <c:v>-79.40557393</c:v>
                </c:pt>
                <c:pt idx="347">
                  <c:v>-79.40560908</c:v>
                </c:pt>
                <c:pt idx="348">
                  <c:v>-79.40564497</c:v>
                </c:pt>
                <c:pt idx="349">
                  <c:v>-79.40567879999999</c:v>
                </c:pt>
                <c:pt idx="350">
                  <c:v>-79.40571127</c:v>
                </c:pt>
                <c:pt idx="351">
                  <c:v>-79.40574182999997</c:v>
                </c:pt>
                <c:pt idx="352">
                  <c:v>-79.40577041999997</c:v>
                </c:pt>
                <c:pt idx="353">
                  <c:v>-79.40579711999999</c:v>
                </c:pt>
                <c:pt idx="354">
                  <c:v>-79.40582317</c:v>
                </c:pt>
                <c:pt idx="355">
                  <c:v>-79.40584839999997</c:v>
                </c:pt>
                <c:pt idx="356">
                  <c:v>-79.40587199999999</c:v>
                </c:pt>
                <c:pt idx="357">
                  <c:v>-79.40589593</c:v>
                </c:pt>
                <c:pt idx="358">
                  <c:v>-79.40592005</c:v>
                </c:pt>
                <c:pt idx="359">
                  <c:v>-79.40594727</c:v>
                </c:pt>
                <c:pt idx="360">
                  <c:v>-79.40597606999998</c:v>
                </c:pt>
                <c:pt idx="361">
                  <c:v>-79.40600617</c:v>
                </c:pt>
                <c:pt idx="362">
                  <c:v>-79.40603518</c:v>
                </c:pt>
                <c:pt idx="363">
                  <c:v>-79.40606255</c:v>
                </c:pt>
                <c:pt idx="364">
                  <c:v>-79.40608602</c:v>
                </c:pt>
                <c:pt idx="365">
                  <c:v>-79.40611027</c:v>
                </c:pt>
                <c:pt idx="366">
                  <c:v>-79.40613398</c:v>
                </c:pt>
                <c:pt idx="367">
                  <c:v>-79.40615758</c:v>
                </c:pt>
                <c:pt idx="368">
                  <c:v>-79.40618331999998</c:v>
                </c:pt>
                <c:pt idx="369">
                  <c:v>-79.40621217999998</c:v>
                </c:pt>
                <c:pt idx="370">
                  <c:v>-79.40624113</c:v>
                </c:pt>
                <c:pt idx="371">
                  <c:v>-79.40626992</c:v>
                </c:pt>
                <c:pt idx="372">
                  <c:v>-79.40629793</c:v>
                </c:pt>
                <c:pt idx="373">
                  <c:v>-79.40632627</c:v>
                </c:pt>
                <c:pt idx="374">
                  <c:v>-79.40635268</c:v>
                </c:pt>
                <c:pt idx="375">
                  <c:v>-79.40637869999999</c:v>
                </c:pt>
                <c:pt idx="376">
                  <c:v>-79.40640377</c:v>
                </c:pt>
                <c:pt idx="377">
                  <c:v>-79.40642628</c:v>
                </c:pt>
                <c:pt idx="378">
                  <c:v>-79.40644478</c:v>
                </c:pt>
                <c:pt idx="379">
                  <c:v>-79.40646135</c:v>
                </c:pt>
                <c:pt idx="380">
                  <c:v>-79.4064766</c:v>
                </c:pt>
                <c:pt idx="381">
                  <c:v>-79.4064908</c:v>
                </c:pt>
                <c:pt idx="382">
                  <c:v>-79.40650448</c:v>
                </c:pt>
                <c:pt idx="383">
                  <c:v>-79.40651845</c:v>
                </c:pt>
                <c:pt idx="384">
                  <c:v>-79.40653197999998</c:v>
                </c:pt>
                <c:pt idx="385">
                  <c:v>-79.40654517</c:v>
                </c:pt>
                <c:pt idx="386">
                  <c:v>-79.40655935</c:v>
                </c:pt>
                <c:pt idx="387">
                  <c:v>-79.40657142</c:v>
                </c:pt>
                <c:pt idx="388">
                  <c:v>-79.40658043</c:v>
                </c:pt>
                <c:pt idx="389">
                  <c:v>-79.40658727</c:v>
                </c:pt>
                <c:pt idx="390">
                  <c:v>-79.40659187999998</c:v>
                </c:pt>
                <c:pt idx="391">
                  <c:v>-79.40659573</c:v>
                </c:pt>
                <c:pt idx="392">
                  <c:v>-79.40659837</c:v>
                </c:pt>
                <c:pt idx="393">
                  <c:v>-79.40660143</c:v>
                </c:pt>
                <c:pt idx="394">
                  <c:v>-79.40660557</c:v>
                </c:pt>
                <c:pt idx="395">
                  <c:v>-79.4066137</c:v>
                </c:pt>
                <c:pt idx="396">
                  <c:v>-79.40662395</c:v>
                </c:pt>
                <c:pt idx="397">
                  <c:v>-79.40663553</c:v>
                </c:pt>
                <c:pt idx="398">
                  <c:v>-79.40664823999998</c:v>
                </c:pt>
                <c:pt idx="399">
                  <c:v>-79.40666368</c:v>
                </c:pt>
                <c:pt idx="400">
                  <c:v>-79.40668237</c:v>
                </c:pt>
                <c:pt idx="401">
                  <c:v>-79.40670219999998</c:v>
                </c:pt>
                <c:pt idx="402">
                  <c:v>-79.40672428</c:v>
                </c:pt>
                <c:pt idx="403">
                  <c:v>-79.40674612999999</c:v>
                </c:pt>
                <c:pt idx="404">
                  <c:v>-79.40677109999999</c:v>
                </c:pt>
                <c:pt idx="405">
                  <c:v>-79.40679609999998</c:v>
                </c:pt>
                <c:pt idx="406">
                  <c:v>-79.40682081999998</c:v>
                </c:pt>
                <c:pt idx="407">
                  <c:v>-79.40684786999999</c:v>
                </c:pt>
                <c:pt idx="408">
                  <c:v>-79.40687678</c:v>
                </c:pt>
                <c:pt idx="409">
                  <c:v>-79.40690861999998</c:v>
                </c:pt>
                <c:pt idx="410">
                  <c:v>-79.40693763</c:v>
                </c:pt>
                <c:pt idx="411">
                  <c:v>-79.40696243</c:v>
                </c:pt>
                <c:pt idx="412">
                  <c:v>-79.40698621999998</c:v>
                </c:pt>
                <c:pt idx="413">
                  <c:v>-79.40700993</c:v>
                </c:pt>
                <c:pt idx="414">
                  <c:v>-79.40703553</c:v>
                </c:pt>
                <c:pt idx="415">
                  <c:v>-79.4070609</c:v>
                </c:pt>
                <c:pt idx="416">
                  <c:v>-79.40708687999998</c:v>
                </c:pt>
                <c:pt idx="417">
                  <c:v>-79.4071124</c:v>
                </c:pt>
                <c:pt idx="418">
                  <c:v>-79.40713714999998</c:v>
                </c:pt>
                <c:pt idx="419">
                  <c:v>-79.40716047</c:v>
                </c:pt>
                <c:pt idx="420">
                  <c:v>-79.40718473</c:v>
                </c:pt>
                <c:pt idx="421">
                  <c:v>-79.4072096</c:v>
                </c:pt>
                <c:pt idx="422">
                  <c:v>-79.40723435</c:v>
                </c:pt>
                <c:pt idx="423">
                  <c:v>-79.40726022</c:v>
                </c:pt>
                <c:pt idx="424">
                  <c:v>-79.40728743</c:v>
                </c:pt>
                <c:pt idx="425">
                  <c:v>-79.40731512</c:v>
                </c:pt>
                <c:pt idx="426">
                  <c:v>-79.4073436</c:v>
                </c:pt>
                <c:pt idx="427">
                  <c:v>-79.40737377</c:v>
                </c:pt>
                <c:pt idx="428">
                  <c:v>-79.40740485</c:v>
                </c:pt>
                <c:pt idx="429">
                  <c:v>-79.40743463</c:v>
                </c:pt>
                <c:pt idx="430">
                  <c:v>-79.40746475</c:v>
                </c:pt>
                <c:pt idx="431">
                  <c:v>-79.40749585</c:v>
                </c:pt>
                <c:pt idx="432">
                  <c:v>-79.40752663</c:v>
                </c:pt>
                <c:pt idx="433">
                  <c:v>-79.407559</c:v>
                </c:pt>
                <c:pt idx="434">
                  <c:v>-79.4075963</c:v>
                </c:pt>
                <c:pt idx="435">
                  <c:v>-79.40763405</c:v>
                </c:pt>
                <c:pt idx="436">
                  <c:v>-79.40766987</c:v>
                </c:pt>
                <c:pt idx="437">
                  <c:v>-79.40770388</c:v>
                </c:pt>
                <c:pt idx="438">
                  <c:v>-79.40773844999998</c:v>
                </c:pt>
                <c:pt idx="439">
                  <c:v>-79.40777303</c:v>
                </c:pt>
                <c:pt idx="440">
                  <c:v>-79.40780698</c:v>
                </c:pt>
                <c:pt idx="441">
                  <c:v>-79.40784157999998</c:v>
                </c:pt>
                <c:pt idx="442">
                  <c:v>-79.40787582999998</c:v>
                </c:pt>
                <c:pt idx="443">
                  <c:v>-79.4079111</c:v>
                </c:pt>
                <c:pt idx="444">
                  <c:v>-79.40794505</c:v>
                </c:pt>
                <c:pt idx="445">
                  <c:v>-79.40797881999997</c:v>
                </c:pt>
                <c:pt idx="446">
                  <c:v>-79.40801003</c:v>
                </c:pt>
                <c:pt idx="447">
                  <c:v>-79.40803787999997</c:v>
                </c:pt>
                <c:pt idx="448">
                  <c:v>-79.40806075</c:v>
                </c:pt>
                <c:pt idx="449">
                  <c:v>-79.40807826999999</c:v>
                </c:pt>
                <c:pt idx="450">
                  <c:v>-79.40809136999998</c:v>
                </c:pt>
                <c:pt idx="451">
                  <c:v>-79.40810218</c:v>
                </c:pt>
                <c:pt idx="452">
                  <c:v>-79.40810851999998</c:v>
                </c:pt>
                <c:pt idx="453">
                  <c:v>-79.40811028</c:v>
                </c:pt>
                <c:pt idx="454">
                  <c:v>-79.40810935</c:v>
                </c:pt>
                <c:pt idx="455">
                  <c:v>-79.4081041</c:v>
                </c:pt>
                <c:pt idx="456">
                  <c:v>-79.40809623</c:v>
                </c:pt>
                <c:pt idx="457">
                  <c:v>-79.40808708</c:v>
                </c:pt>
                <c:pt idx="458">
                  <c:v>-79.40807876999999</c:v>
                </c:pt>
                <c:pt idx="459">
                  <c:v>-79.40807168</c:v>
                </c:pt>
                <c:pt idx="460">
                  <c:v>-79.4080641</c:v>
                </c:pt>
                <c:pt idx="461">
                  <c:v>-79.40805667</c:v>
                </c:pt>
                <c:pt idx="462">
                  <c:v>-79.40804809999999</c:v>
                </c:pt>
                <c:pt idx="463">
                  <c:v>-79.40804182999999</c:v>
                </c:pt>
                <c:pt idx="464">
                  <c:v>-79.40803959999998</c:v>
                </c:pt>
                <c:pt idx="465">
                  <c:v>-79.40804489999998</c:v>
                </c:pt>
                <c:pt idx="466">
                  <c:v>-79.40805483</c:v>
                </c:pt>
                <c:pt idx="467">
                  <c:v>-79.40806809999998</c:v>
                </c:pt>
                <c:pt idx="468">
                  <c:v>-79.40808502</c:v>
                </c:pt>
                <c:pt idx="469">
                  <c:v>-79.4081038</c:v>
                </c:pt>
                <c:pt idx="470">
                  <c:v>-79.40813493</c:v>
                </c:pt>
                <c:pt idx="471">
                  <c:v>-79.40817582999999</c:v>
                </c:pt>
                <c:pt idx="472">
                  <c:v>-79.40821338</c:v>
                </c:pt>
                <c:pt idx="473">
                  <c:v>-79.40824978</c:v>
                </c:pt>
                <c:pt idx="474">
                  <c:v>-79.40828373</c:v>
                </c:pt>
                <c:pt idx="475">
                  <c:v>-79.40830312999998</c:v>
                </c:pt>
                <c:pt idx="476">
                  <c:v>-79.40834592999998</c:v>
                </c:pt>
                <c:pt idx="477">
                  <c:v>-79.40839948</c:v>
                </c:pt>
                <c:pt idx="478">
                  <c:v>-79.4084551</c:v>
                </c:pt>
                <c:pt idx="479">
                  <c:v>-79.4085235</c:v>
                </c:pt>
                <c:pt idx="480">
                  <c:v>-79.40859809999999</c:v>
                </c:pt>
                <c:pt idx="481">
                  <c:v>-79.40860168</c:v>
                </c:pt>
                <c:pt idx="482">
                  <c:v>-79.40862705</c:v>
                </c:pt>
                <c:pt idx="483">
                  <c:v>-79.40867937999998</c:v>
                </c:pt>
                <c:pt idx="484">
                  <c:v>-79.40874096999998</c:v>
                </c:pt>
                <c:pt idx="485">
                  <c:v>-79.40880634999999</c:v>
                </c:pt>
                <c:pt idx="486">
                  <c:v>-79.40887241999997</c:v>
                </c:pt>
                <c:pt idx="487">
                  <c:v>-79.40893769999998</c:v>
                </c:pt>
                <c:pt idx="488">
                  <c:v>-79.40900003</c:v>
                </c:pt>
                <c:pt idx="489">
                  <c:v>-79.40906257999998</c:v>
                </c:pt>
                <c:pt idx="490">
                  <c:v>-79.40912855</c:v>
                </c:pt>
                <c:pt idx="491">
                  <c:v>-79.40919502</c:v>
                </c:pt>
                <c:pt idx="492">
                  <c:v>-79.40926135</c:v>
                </c:pt>
                <c:pt idx="493">
                  <c:v>-79.40932807999998</c:v>
                </c:pt>
                <c:pt idx="494">
                  <c:v>-79.40939625</c:v>
                </c:pt>
                <c:pt idx="495">
                  <c:v>-79.4094635</c:v>
                </c:pt>
                <c:pt idx="496">
                  <c:v>-79.40952968</c:v>
                </c:pt>
                <c:pt idx="497">
                  <c:v>-79.40959378</c:v>
                </c:pt>
                <c:pt idx="498">
                  <c:v>-79.40964417</c:v>
                </c:pt>
                <c:pt idx="499">
                  <c:v>-79.40968841999998</c:v>
                </c:pt>
                <c:pt idx="500">
                  <c:v>-79.40972323</c:v>
                </c:pt>
                <c:pt idx="501">
                  <c:v>-79.40975351999998</c:v>
                </c:pt>
                <c:pt idx="502">
                  <c:v>-79.40978219999997</c:v>
                </c:pt>
                <c:pt idx="503">
                  <c:v>-79.40981501999998</c:v>
                </c:pt>
                <c:pt idx="504">
                  <c:v>-79.40983844999998</c:v>
                </c:pt>
                <c:pt idx="505">
                  <c:v>-79.40985587</c:v>
                </c:pt>
                <c:pt idx="506">
                  <c:v>-79.40987447</c:v>
                </c:pt>
                <c:pt idx="507">
                  <c:v>-79.40989508</c:v>
                </c:pt>
                <c:pt idx="508">
                  <c:v>-79.409913</c:v>
                </c:pt>
                <c:pt idx="509">
                  <c:v>-79.40992758</c:v>
                </c:pt>
                <c:pt idx="510">
                  <c:v>-79.40994</c:v>
                </c:pt>
                <c:pt idx="511">
                  <c:v>-79.40994962</c:v>
                </c:pt>
                <c:pt idx="512">
                  <c:v>-79.4099567</c:v>
                </c:pt>
                <c:pt idx="513">
                  <c:v>-79.40996106</c:v>
                </c:pt>
                <c:pt idx="514">
                  <c:v>-79.40996336</c:v>
                </c:pt>
                <c:pt idx="515">
                  <c:v>-79.40996402</c:v>
                </c:pt>
                <c:pt idx="516">
                  <c:v>-79.40996277</c:v>
                </c:pt>
                <c:pt idx="517">
                  <c:v>-79.40996348</c:v>
                </c:pt>
                <c:pt idx="518">
                  <c:v>-79.409964</c:v>
                </c:pt>
                <c:pt idx="519">
                  <c:v>-79.40996663</c:v>
                </c:pt>
                <c:pt idx="520">
                  <c:v>-79.40996765</c:v>
                </c:pt>
                <c:pt idx="521">
                  <c:v>-79.40997</c:v>
                </c:pt>
                <c:pt idx="522">
                  <c:v>-79.40997575</c:v>
                </c:pt>
                <c:pt idx="523">
                  <c:v>-79.40998367</c:v>
                </c:pt>
                <c:pt idx="524">
                  <c:v>-79.40999445</c:v>
                </c:pt>
                <c:pt idx="525">
                  <c:v>-79.41000768</c:v>
                </c:pt>
                <c:pt idx="526">
                  <c:v>-79.41002923</c:v>
                </c:pt>
                <c:pt idx="527">
                  <c:v>-79.41004807999998</c:v>
                </c:pt>
                <c:pt idx="528">
                  <c:v>-79.41006563</c:v>
                </c:pt>
                <c:pt idx="529">
                  <c:v>-79.4100843</c:v>
                </c:pt>
                <c:pt idx="530">
                  <c:v>-79.41010427</c:v>
                </c:pt>
                <c:pt idx="531">
                  <c:v>-79.41012615</c:v>
                </c:pt>
                <c:pt idx="532">
                  <c:v>-79.4101506</c:v>
                </c:pt>
                <c:pt idx="533">
                  <c:v>-79.41017621999998</c:v>
                </c:pt>
                <c:pt idx="534">
                  <c:v>-79.41020252</c:v>
                </c:pt>
                <c:pt idx="535">
                  <c:v>-79.41023143</c:v>
                </c:pt>
                <c:pt idx="536">
                  <c:v>-79.41025983</c:v>
                </c:pt>
                <c:pt idx="537">
                  <c:v>-79.41028678</c:v>
                </c:pt>
                <c:pt idx="538">
                  <c:v>-79.41031645</c:v>
                </c:pt>
                <c:pt idx="539">
                  <c:v>-79.41034368</c:v>
                </c:pt>
                <c:pt idx="540">
                  <c:v>-79.41037452</c:v>
                </c:pt>
                <c:pt idx="541">
                  <c:v>-79.41040608</c:v>
                </c:pt>
                <c:pt idx="542">
                  <c:v>-79.4104375</c:v>
                </c:pt>
                <c:pt idx="543">
                  <c:v>-79.4104693</c:v>
                </c:pt>
                <c:pt idx="544">
                  <c:v>-79.41050335</c:v>
                </c:pt>
                <c:pt idx="545">
                  <c:v>-79.41053398</c:v>
                </c:pt>
                <c:pt idx="546">
                  <c:v>-79.41056281999998</c:v>
                </c:pt>
                <c:pt idx="547">
                  <c:v>-79.41060845</c:v>
                </c:pt>
                <c:pt idx="548">
                  <c:v>-79.41064853</c:v>
                </c:pt>
                <c:pt idx="549">
                  <c:v>-79.41067701999998</c:v>
                </c:pt>
                <c:pt idx="550">
                  <c:v>-79.4107043</c:v>
                </c:pt>
                <c:pt idx="551">
                  <c:v>-79.41073391</c:v>
                </c:pt>
                <c:pt idx="552">
                  <c:v>-79.41076991</c:v>
                </c:pt>
                <c:pt idx="553">
                  <c:v>-79.41081087</c:v>
                </c:pt>
                <c:pt idx="554">
                  <c:v>-79.41084468</c:v>
                </c:pt>
                <c:pt idx="555">
                  <c:v>-79.41088077</c:v>
                </c:pt>
                <c:pt idx="556">
                  <c:v>-79.4109121</c:v>
                </c:pt>
                <c:pt idx="557">
                  <c:v>-79.41094072</c:v>
                </c:pt>
                <c:pt idx="558">
                  <c:v>-79.41097062</c:v>
                </c:pt>
                <c:pt idx="559">
                  <c:v>-79.41099945</c:v>
                </c:pt>
                <c:pt idx="560">
                  <c:v>-79.41103267</c:v>
                </c:pt>
                <c:pt idx="561">
                  <c:v>-79.41107275</c:v>
                </c:pt>
                <c:pt idx="562">
                  <c:v>-79.41111665</c:v>
                </c:pt>
                <c:pt idx="563">
                  <c:v>-79.41115123</c:v>
                </c:pt>
                <c:pt idx="564">
                  <c:v>-79.41118097</c:v>
                </c:pt>
                <c:pt idx="565">
                  <c:v>-79.41121233</c:v>
                </c:pt>
                <c:pt idx="566">
                  <c:v>-79.41124525</c:v>
                </c:pt>
                <c:pt idx="567">
                  <c:v>-79.4112771</c:v>
                </c:pt>
                <c:pt idx="568">
                  <c:v>-79.4113101</c:v>
                </c:pt>
                <c:pt idx="569">
                  <c:v>-79.41134302</c:v>
                </c:pt>
                <c:pt idx="570">
                  <c:v>-79.4113689</c:v>
                </c:pt>
                <c:pt idx="571">
                  <c:v>-79.41139332</c:v>
                </c:pt>
                <c:pt idx="572">
                  <c:v>-79.41141917</c:v>
                </c:pt>
                <c:pt idx="573">
                  <c:v>-79.4114464</c:v>
                </c:pt>
                <c:pt idx="574">
                  <c:v>-79.4114753</c:v>
                </c:pt>
                <c:pt idx="575">
                  <c:v>-79.41150582</c:v>
                </c:pt>
                <c:pt idx="576">
                  <c:v>-79.41154427</c:v>
                </c:pt>
                <c:pt idx="577">
                  <c:v>-79.41157868</c:v>
                </c:pt>
                <c:pt idx="578">
                  <c:v>-79.41161357</c:v>
                </c:pt>
                <c:pt idx="579">
                  <c:v>-79.4116468</c:v>
                </c:pt>
                <c:pt idx="580">
                  <c:v>-79.41168111999998</c:v>
                </c:pt>
                <c:pt idx="581">
                  <c:v>-79.41171777</c:v>
                </c:pt>
                <c:pt idx="582">
                  <c:v>-79.41175302</c:v>
                </c:pt>
                <c:pt idx="583">
                  <c:v>-79.41178388</c:v>
                </c:pt>
                <c:pt idx="584">
                  <c:v>-79.41181672</c:v>
                </c:pt>
                <c:pt idx="585">
                  <c:v>-79.41185082</c:v>
                </c:pt>
                <c:pt idx="586">
                  <c:v>-79.41188345</c:v>
                </c:pt>
                <c:pt idx="587">
                  <c:v>-79.4119157</c:v>
                </c:pt>
                <c:pt idx="588">
                  <c:v>-79.41194755</c:v>
                </c:pt>
                <c:pt idx="589">
                  <c:v>-79.41198052</c:v>
                </c:pt>
                <c:pt idx="590">
                  <c:v>-79.41201343</c:v>
                </c:pt>
                <c:pt idx="591">
                  <c:v>-79.41204923</c:v>
                </c:pt>
                <c:pt idx="592">
                  <c:v>-79.41209082</c:v>
                </c:pt>
                <c:pt idx="593">
                  <c:v>-79.41212328</c:v>
                </c:pt>
                <c:pt idx="594">
                  <c:v>-79.41215257</c:v>
                </c:pt>
                <c:pt idx="595">
                  <c:v>-79.41218657</c:v>
                </c:pt>
                <c:pt idx="596">
                  <c:v>-79.4122166</c:v>
                </c:pt>
                <c:pt idx="597">
                  <c:v>-79.41224792</c:v>
                </c:pt>
                <c:pt idx="598">
                  <c:v>-79.41227983</c:v>
                </c:pt>
                <c:pt idx="599">
                  <c:v>-79.41231134999998</c:v>
                </c:pt>
                <c:pt idx="600">
                  <c:v>-79.41234468</c:v>
                </c:pt>
                <c:pt idx="601">
                  <c:v>-79.41237517999998</c:v>
                </c:pt>
                <c:pt idx="602">
                  <c:v>-79.41240698</c:v>
                </c:pt>
                <c:pt idx="603">
                  <c:v>-79.41243852999999</c:v>
                </c:pt>
                <c:pt idx="604">
                  <c:v>-79.41247627</c:v>
                </c:pt>
                <c:pt idx="605">
                  <c:v>-79.41250822</c:v>
                </c:pt>
                <c:pt idx="606">
                  <c:v>-79.41254227</c:v>
                </c:pt>
                <c:pt idx="607">
                  <c:v>-79.41257415</c:v>
                </c:pt>
                <c:pt idx="608">
                  <c:v>-79.4126048</c:v>
                </c:pt>
                <c:pt idx="609">
                  <c:v>-79.41263711999999</c:v>
                </c:pt>
                <c:pt idx="610">
                  <c:v>-79.41266887</c:v>
                </c:pt>
                <c:pt idx="611">
                  <c:v>-79.41271303</c:v>
                </c:pt>
                <c:pt idx="612">
                  <c:v>-79.41276709999998</c:v>
                </c:pt>
                <c:pt idx="613">
                  <c:v>-79.41281657</c:v>
                </c:pt>
                <c:pt idx="614">
                  <c:v>-79.41285082999998</c:v>
                </c:pt>
                <c:pt idx="615">
                  <c:v>-79.41287982</c:v>
                </c:pt>
                <c:pt idx="616">
                  <c:v>-79.41291735</c:v>
                </c:pt>
                <c:pt idx="617">
                  <c:v>-79.41295115</c:v>
                </c:pt>
                <c:pt idx="618">
                  <c:v>-79.4129765</c:v>
                </c:pt>
                <c:pt idx="619">
                  <c:v>-79.4130142</c:v>
                </c:pt>
                <c:pt idx="620">
                  <c:v>-79.41305031999998</c:v>
                </c:pt>
                <c:pt idx="621">
                  <c:v>-79.41308832999998</c:v>
                </c:pt>
                <c:pt idx="622">
                  <c:v>-79.41311975</c:v>
                </c:pt>
                <c:pt idx="623">
                  <c:v>-79.41314658</c:v>
                </c:pt>
                <c:pt idx="624">
                  <c:v>-79.41317505</c:v>
                </c:pt>
                <c:pt idx="625">
                  <c:v>-79.41320355</c:v>
                </c:pt>
                <c:pt idx="626">
                  <c:v>-79.41322993</c:v>
                </c:pt>
                <c:pt idx="627">
                  <c:v>-79.41326833</c:v>
                </c:pt>
                <c:pt idx="628">
                  <c:v>-79.41330311999998</c:v>
                </c:pt>
                <c:pt idx="629">
                  <c:v>-79.4133337</c:v>
                </c:pt>
                <c:pt idx="630">
                  <c:v>-79.41336818</c:v>
                </c:pt>
                <c:pt idx="631">
                  <c:v>-79.41340447</c:v>
                </c:pt>
                <c:pt idx="632">
                  <c:v>-79.4134405</c:v>
                </c:pt>
                <c:pt idx="633">
                  <c:v>-79.41346822</c:v>
                </c:pt>
                <c:pt idx="634">
                  <c:v>-79.4135004</c:v>
                </c:pt>
                <c:pt idx="635">
                  <c:v>-79.41355393</c:v>
                </c:pt>
                <c:pt idx="636">
                  <c:v>-79.41360407</c:v>
                </c:pt>
                <c:pt idx="637">
                  <c:v>-79.41364397</c:v>
                </c:pt>
                <c:pt idx="638">
                  <c:v>-79.41367805</c:v>
                </c:pt>
                <c:pt idx="639">
                  <c:v>-79.41371234999998</c:v>
                </c:pt>
                <c:pt idx="640">
                  <c:v>-79.41375567</c:v>
                </c:pt>
                <c:pt idx="641">
                  <c:v>-79.41380573</c:v>
                </c:pt>
                <c:pt idx="642">
                  <c:v>-79.41384173</c:v>
                </c:pt>
                <c:pt idx="643">
                  <c:v>-79.41385821999998</c:v>
                </c:pt>
                <c:pt idx="644">
                  <c:v>-79.41387432</c:v>
                </c:pt>
                <c:pt idx="645">
                  <c:v>-79.41390233</c:v>
                </c:pt>
                <c:pt idx="646">
                  <c:v>-79.4139347</c:v>
                </c:pt>
                <c:pt idx="647">
                  <c:v>-79.41395578</c:v>
                </c:pt>
                <c:pt idx="648">
                  <c:v>-79.41397577</c:v>
                </c:pt>
                <c:pt idx="649">
                  <c:v>-79.41400013</c:v>
                </c:pt>
                <c:pt idx="650">
                  <c:v>-79.4140272</c:v>
                </c:pt>
                <c:pt idx="651">
                  <c:v>-79.41405537</c:v>
                </c:pt>
                <c:pt idx="652">
                  <c:v>-79.41408113</c:v>
                </c:pt>
                <c:pt idx="653">
                  <c:v>-79.41410862</c:v>
                </c:pt>
                <c:pt idx="654">
                  <c:v>-79.41413908</c:v>
                </c:pt>
                <c:pt idx="655">
                  <c:v>-79.41417123</c:v>
                </c:pt>
                <c:pt idx="656">
                  <c:v>-79.41420547</c:v>
                </c:pt>
                <c:pt idx="657">
                  <c:v>-79.41424003</c:v>
                </c:pt>
                <c:pt idx="658">
                  <c:v>-79.41427437</c:v>
                </c:pt>
                <c:pt idx="659">
                  <c:v>-79.41430925</c:v>
                </c:pt>
                <c:pt idx="660">
                  <c:v>-79.41434682</c:v>
                </c:pt>
                <c:pt idx="661">
                  <c:v>-79.41438098</c:v>
                </c:pt>
                <c:pt idx="662">
                  <c:v>-79.41441095</c:v>
                </c:pt>
                <c:pt idx="663">
                  <c:v>-79.41443685</c:v>
                </c:pt>
                <c:pt idx="664">
                  <c:v>-79.41446372</c:v>
                </c:pt>
                <c:pt idx="665">
                  <c:v>-79.41448997</c:v>
                </c:pt>
                <c:pt idx="666">
                  <c:v>-79.4145245</c:v>
                </c:pt>
                <c:pt idx="667">
                  <c:v>-79.41455855</c:v>
                </c:pt>
                <c:pt idx="668">
                  <c:v>-79.41458863</c:v>
                </c:pt>
                <c:pt idx="669">
                  <c:v>-79.41462262</c:v>
                </c:pt>
                <c:pt idx="670">
                  <c:v>-79.4146613</c:v>
                </c:pt>
                <c:pt idx="671">
                  <c:v>-79.41469525</c:v>
                </c:pt>
                <c:pt idx="672">
                  <c:v>-79.41472768</c:v>
                </c:pt>
                <c:pt idx="673">
                  <c:v>-79.41476178</c:v>
                </c:pt>
                <c:pt idx="674">
                  <c:v>-79.41478933</c:v>
                </c:pt>
                <c:pt idx="675">
                  <c:v>-79.41481875</c:v>
                </c:pt>
                <c:pt idx="676">
                  <c:v>-79.41485058</c:v>
                </c:pt>
                <c:pt idx="677">
                  <c:v>-79.41488388</c:v>
                </c:pt>
                <c:pt idx="678">
                  <c:v>-79.41492265</c:v>
                </c:pt>
                <c:pt idx="679">
                  <c:v>-79.4149574</c:v>
                </c:pt>
                <c:pt idx="680">
                  <c:v>-79.41498855</c:v>
                </c:pt>
                <c:pt idx="681">
                  <c:v>-79.41501782999998</c:v>
                </c:pt>
                <c:pt idx="682">
                  <c:v>-79.41504202</c:v>
                </c:pt>
                <c:pt idx="683">
                  <c:v>-79.41506737</c:v>
                </c:pt>
                <c:pt idx="684">
                  <c:v>-79.41509286999998</c:v>
                </c:pt>
                <c:pt idx="685">
                  <c:v>-79.41512357</c:v>
                </c:pt>
                <c:pt idx="686">
                  <c:v>-79.41515552</c:v>
                </c:pt>
                <c:pt idx="687">
                  <c:v>-79.41518462</c:v>
                </c:pt>
                <c:pt idx="688">
                  <c:v>-79.41521095</c:v>
                </c:pt>
                <c:pt idx="689">
                  <c:v>-79.41523388</c:v>
                </c:pt>
                <c:pt idx="690">
                  <c:v>-79.4152572</c:v>
                </c:pt>
                <c:pt idx="691">
                  <c:v>-79.41527872999998</c:v>
                </c:pt>
                <c:pt idx="692">
                  <c:v>-79.41529743</c:v>
                </c:pt>
                <c:pt idx="693">
                  <c:v>-79.41531455</c:v>
                </c:pt>
                <c:pt idx="694">
                  <c:v>-79.41533097</c:v>
                </c:pt>
                <c:pt idx="695">
                  <c:v>-79.41534488</c:v>
                </c:pt>
                <c:pt idx="696">
                  <c:v>-79.41535607</c:v>
                </c:pt>
                <c:pt idx="697">
                  <c:v>-79.41536503</c:v>
                </c:pt>
                <c:pt idx="698">
                  <c:v>-79.41537352</c:v>
                </c:pt>
                <c:pt idx="699">
                  <c:v>-79.41538256999999</c:v>
                </c:pt>
                <c:pt idx="700">
                  <c:v>-79.41538862999998</c:v>
                </c:pt>
                <c:pt idx="701">
                  <c:v>-79.41539538</c:v>
                </c:pt>
                <c:pt idx="702">
                  <c:v>-79.4154005</c:v>
                </c:pt>
                <c:pt idx="703">
                  <c:v>-79.41540451999998</c:v>
                </c:pt>
                <c:pt idx="704">
                  <c:v>-79.41540877</c:v>
                </c:pt>
                <c:pt idx="705">
                  <c:v>-79.41541275</c:v>
                </c:pt>
                <c:pt idx="706">
                  <c:v>-79.41541697</c:v>
                </c:pt>
                <c:pt idx="707">
                  <c:v>-79.41542113</c:v>
                </c:pt>
                <c:pt idx="708">
                  <c:v>-79.41542373</c:v>
                </c:pt>
                <c:pt idx="709">
                  <c:v>-79.41542348</c:v>
                </c:pt>
                <c:pt idx="710">
                  <c:v>-79.41542123</c:v>
                </c:pt>
                <c:pt idx="711">
                  <c:v>-79.41541415</c:v>
                </c:pt>
                <c:pt idx="712">
                  <c:v>-79.41540808</c:v>
                </c:pt>
                <c:pt idx="713">
                  <c:v>-79.41540075</c:v>
                </c:pt>
                <c:pt idx="714">
                  <c:v>-79.41539491999998</c:v>
                </c:pt>
                <c:pt idx="715">
                  <c:v>-79.41539147</c:v>
                </c:pt>
                <c:pt idx="716">
                  <c:v>-79.41538903</c:v>
                </c:pt>
                <c:pt idx="717">
                  <c:v>-79.41538903</c:v>
                </c:pt>
                <c:pt idx="718">
                  <c:v>-79.4153898</c:v>
                </c:pt>
                <c:pt idx="719">
                  <c:v>-79.41539079999998</c:v>
                </c:pt>
                <c:pt idx="720">
                  <c:v>-79.4153916</c:v>
                </c:pt>
                <c:pt idx="721">
                  <c:v>-79.41539182999999</c:v>
                </c:pt>
                <c:pt idx="722">
                  <c:v>-79.41539163</c:v>
                </c:pt>
                <c:pt idx="723">
                  <c:v>-79.41539367</c:v>
                </c:pt>
                <c:pt idx="724">
                  <c:v>-79.41539799999998</c:v>
                </c:pt>
                <c:pt idx="725">
                  <c:v>-79.41540222</c:v>
                </c:pt>
                <c:pt idx="726">
                  <c:v>-79.41540962</c:v>
                </c:pt>
                <c:pt idx="727">
                  <c:v>-79.41541988</c:v>
                </c:pt>
                <c:pt idx="728">
                  <c:v>-79.41543377</c:v>
                </c:pt>
                <c:pt idx="729">
                  <c:v>-79.4154484</c:v>
                </c:pt>
                <c:pt idx="730">
                  <c:v>-79.41546313</c:v>
                </c:pt>
                <c:pt idx="731">
                  <c:v>-79.41548027999998</c:v>
                </c:pt>
                <c:pt idx="732">
                  <c:v>-79.41549877</c:v>
                </c:pt>
                <c:pt idx="733">
                  <c:v>-79.41551771999998</c:v>
                </c:pt>
                <c:pt idx="734">
                  <c:v>-79.41553865</c:v>
                </c:pt>
                <c:pt idx="735">
                  <c:v>-79.41556217</c:v>
                </c:pt>
                <c:pt idx="736">
                  <c:v>-79.41558842</c:v>
                </c:pt>
                <c:pt idx="737">
                  <c:v>-79.41562075</c:v>
                </c:pt>
                <c:pt idx="738">
                  <c:v>-79.41564875</c:v>
                </c:pt>
                <c:pt idx="739">
                  <c:v>-79.41567759999998</c:v>
                </c:pt>
                <c:pt idx="740">
                  <c:v>-79.41571225</c:v>
                </c:pt>
                <c:pt idx="741">
                  <c:v>-79.41574477</c:v>
                </c:pt>
                <c:pt idx="742">
                  <c:v>-79.41577567</c:v>
                </c:pt>
                <c:pt idx="743">
                  <c:v>-79.41580851999998</c:v>
                </c:pt>
                <c:pt idx="744">
                  <c:v>-79.41583962</c:v>
                </c:pt>
                <c:pt idx="745">
                  <c:v>-79.41587602999999</c:v>
                </c:pt>
                <c:pt idx="746">
                  <c:v>-79.41590805</c:v>
                </c:pt>
                <c:pt idx="747">
                  <c:v>-79.41594267</c:v>
                </c:pt>
                <c:pt idx="748">
                  <c:v>-79.41597572</c:v>
                </c:pt>
                <c:pt idx="749">
                  <c:v>-79.41600655</c:v>
                </c:pt>
                <c:pt idx="750">
                  <c:v>-79.41603908</c:v>
                </c:pt>
                <c:pt idx="751">
                  <c:v>-79.41607136999998</c:v>
                </c:pt>
                <c:pt idx="752">
                  <c:v>-79.41609748</c:v>
                </c:pt>
                <c:pt idx="753">
                  <c:v>-79.4161271</c:v>
                </c:pt>
                <c:pt idx="754">
                  <c:v>-79.41615833</c:v>
                </c:pt>
                <c:pt idx="755">
                  <c:v>-79.41619062</c:v>
                </c:pt>
                <c:pt idx="756">
                  <c:v>-79.41622288</c:v>
                </c:pt>
                <c:pt idx="757">
                  <c:v>-79.41625825</c:v>
                </c:pt>
                <c:pt idx="758">
                  <c:v>-79.41629578</c:v>
                </c:pt>
                <c:pt idx="759">
                  <c:v>-79.41632923</c:v>
                </c:pt>
                <c:pt idx="760">
                  <c:v>-79.41636345</c:v>
                </c:pt>
                <c:pt idx="761">
                  <c:v>-79.41640087</c:v>
                </c:pt>
                <c:pt idx="762">
                  <c:v>-79.41643727</c:v>
                </c:pt>
                <c:pt idx="763">
                  <c:v>-79.41647297</c:v>
                </c:pt>
                <c:pt idx="764">
                  <c:v>-79.41651462</c:v>
                </c:pt>
                <c:pt idx="765">
                  <c:v>-79.41653735</c:v>
                </c:pt>
                <c:pt idx="766">
                  <c:v>-79.41656493</c:v>
                </c:pt>
                <c:pt idx="767">
                  <c:v>-79.41659678</c:v>
                </c:pt>
                <c:pt idx="768">
                  <c:v>-79.41663312</c:v>
                </c:pt>
                <c:pt idx="769">
                  <c:v>-79.41666935</c:v>
                </c:pt>
                <c:pt idx="770">
                  <c:v>-79.41670565</c:v>
                </c:pt>
                <c:pt idx="771">
                  <c:v>-79.41674757</c:v>
                </c:pt>
                <c:pt idx="772">
                  <c:v>-79.41678892999998</c:v>
                </c:pt>
                <c:pt idx="773">
                  <c:v>-79.41683057999998</c:v>
                </c:pt>
                <c:pt idx="774">
                  <c:v>-79.41686385</c:v>
                </c:pt>
                <c:pt idx="775">
                  <c:v>-79.41689563</c:v>
                </c:pt>
                <c:pt idx="776">
                  <c:v>-79.41692748</c:v>
                </c:pt>
                <c:pt idx="777">
                  <c:v>-79.41695873</c:v>
                </c:pt>
                <c:pt idx="778">
                  <c:v>-79.41698645</c:v>
                </c:pt>
                <c:pt idx="779">
                  <c:v>-79.41701178</c:v>
                </c:pt>
                <c:pt idx="780">
                  <c:v>-79.41703502</c:v>
                </c:pt>
                <c:pt idx="781">
                  <c:v>-79.41705822</c:v>
                </c:pt>
                <c:pt idx="782">
                  <c:v>-79.41708097</c:v>
                </c:pt>
                <c:pt idx="783">
                  <c:v>-79.41710418</c:v>
                </c:pt>
                <c:pt idx="784">
                  <c:v>-79.41713057</c:v>
                </c:pt>
                <c:pt idx="785">
                  <c:v>-79.41715562</c:v>
                </c:pt>
                <c:pt idx="786">
                  <c:v>-79.41718198</c:v>
                </c:pt>
                <c:pt idx="787">
                  <c:v>-79.41721138</c:v>
                </c:pt>
                <c:pt idx="788">
                  <c:v>-79.41724123</c:v>
                </c:pt>
                <c:pt idx="789">
                  <c:v>-79.41727177</c:v>
                </c:pt>
                <c:pt idx="790">
                  <c:v>-79.41730245</c:v>
                </c:pt>
                <c:pt idx="791">
                  <c:v>-79.41733453</c:v>
                </c:pt>
                <c:pt idx="792">
                  <c:v>-79.41736807</c:v>
                </c:pt>
                <c:pt idx="793">
                  <c:v>-79.41740635</c:v>
                </c:pt>
                <c:pt idx="794">
                  <c:v>-79.417445</c:v>
                </c:pt>
                <c:pt idx="795">
                  <c:v>-79.41748131999998</c:v>
                </c:pt>
                <c:pt idx="796">
                  <c:v>-79.41751803</c:v>
                </c:pt>
                <c:pt idx="797">
                  <c:v>-79.41755688</c:v>
                </c:pt>
                <c:pt idx="798">
                  <c:v>-79.41759397</c:v>
                </c:pt>
                <c:pt idx="799">
                  <c:v>-79.41762488</c:v>
                </c:pt>
                <c:pt idx="800">
                  <c:v>-79.41765753</c:v>
                </c:pt>
                <c:pt idx="801">
                  <c:v>-79.4176912</c:v>
                </c:pt>
                <c:pt idx="802">
                  <c:v>-79.41772583</c:v>
                </c:pt>
                <c:pt idx="803">
                  <c:v>-79.41776152</c:v>
                </c:pt>
                <c:pt idx="804">
                  <c:v>-79.41779648</c:v>
                </c:pt>
                <c:pt idx="805">
                  <c:v>-79.41782892</c:v>
                </c:pt>
                <c:pt idx="806">
                  <c:v>-79.41786223</c:v>
                </c:pt>
                <c:pt idx="807">
                  <c:v>-79.41789387</c:v>
                </c:pt>
                <c:pt idx="808">
                  <c:v>-79.41792408</c:v>
                </c:pt>
                <c:pt idx="809">
                  <c:v>-79.41795705</c:v>
                </c:pt>
                <c:pt idx="810">
                  <c:v>-79.41798845</c:v>
                </c:pt>
                <c:pt idx="811">
                  <c:v>-79.41802073</c:v>
                </c:pt>
                <c:pt idx="812">
                  <c:v>-79.4180556</c:v>
                </c:pt>
                <c:pt idx="813">
                  <c:v>-79.4180924</c:v>
                </c:pt>
                <c:pt idx="814">
                  <c:v>-79.41813155</c:v>
                </c:pt>
                <c:pt idx="815">
                  <c:v>-79.41817498</c:v>
                </c:pt>
                <c:pt idx="816">
                  <c:v>-79.41821365</c:v>
                </c:pt>
                <c:pt idx="817">
                  <c:v>-79.41824667</c:v>
                </c:pt>
                <c:pt idx="818">
                  <c:v>-79.4182796</c:v>
                </c:pt>
                <c:pt idx="819">
                  <c:v>-79.41831063</c:v>
                </c:pt>
                <c:pt idx="820">
                  <c:v>-79.41834226999998</c:v>
                </c:pt>
                <c:pt idx="821">
                  <c:v>-79.41837656999999</c:v>
                </c:pt>
                <c:pt idx="822">
                  <c:v>-79.41841153</c:v>
                </c:pt>
                <c:pt idx="823">
                  <c:v>-79.41844495</c:v>
                </c:pt>
                <c:pt idx="824">
                  <c:v>-79.41847872999999</c:v>
                </c:pt>
                <c:pt idx="825">
                  <c:v>-79.4185133</c:v>
                </c:pt>
                <c:pt idx="826">
                  <c:v>-79.41854797</c:v>
                </c:pt>
                <c:pt idx="827">
                  <c:v>-79.41858188</c:v>
                </c:pt>
                <c:pt idx="828">
                  <c:v>-79.41861568</c:v>
                </c:pt>
                <c:pt idx="829">
                  <c:v>-79.41864938</c:v>
                </c:pt>
                <c:pt idx="830">
                  <c:v>-79.41868497</c:v>
                </c:pt>
                <c:pt idx="831">
                  <c:v>-79.41872058</c:v>
                </c:pt>
                <c:pt idx="832">
                  <c:v>-79.41875627</c:v>
                </c:pt>
                <c:pt idx="833">
                  <c:v>-79.41878828</c:v>
                </c:pt>
                <c:pt idx="834">
                  <c:v>-79.41881782999998</c:v>
                </c:pt>
                <c:pt idx="835">
                  <c:v>-79.41884772999998</c:v>
                </c:pt>
                <c:pt idx="836">
                  <c:v>-79.41888122999998</c:v>
                </c:pt>
                <c:pt idx="837">
                  <c:v>-79.41891587</c:v>
                </c:pt>
                <c:pt idx="838">
                  <c:v>-79.41894977</c:v>
                </c:pt>
                <c:pt idx="839">
                  <c:v>-79.41898357</c:v>
                </c:pt>
                <c:pt idx="840">
                  <c:v>-79.41901905</c:v>
                </c:pt>
                <c:pt idx="841">
                  <c:v>-79.41905508</c:v>
                </c:pt>
                <c:pt idx="842">
                  <c:v>-79.41909291999998</c:v>
                </c:pt>
                <c:pt idx="843">
                  <c:v>-79.41912945</c:v>
                </c:pt>
                <c:pt idx="844">
                  <c:v>-79.41916357</c:v>
                </c:pt>
                <c:pt idx="845">
                  <c:v>-79.41919692</c:v>
                </c:pt>
                <c:pt idx="846">
                  <c:v>-79.41923133</c:v>
                </c:pt>
                <c:pt idx="847">
                  <c:v>-79.41926453</c:v>
                </c:pt>
                <c:pt idx="848">
                  <c:v>-79.41929811999998</c:v>
                </c:pt>
                <c:pt idx="849">
                  <c:v>-79.41933201999998</c:v>
                </c:pt>
                <c:pt idx="850">
                  <c:v>-79.41936845</c:v>
                </c:pt>
                <c:pt idx="851">
                  <c:v>-79.41940557</c:v>
                </c:pt>
                <c:pt idx="852">
                  <c:v>-79.41944127</c:v>
                </c:pt>
                <c:pt idx="853">
                  <c:v>-79.41947595</c:v>
                </c:pt>
                <c:pt idx="854">
                  <c:v>-79.41950955</c:v>
                </c:pt>
                <c:pt idx="855">
                  <c:v>-79.41954482</c:v>
                </c:pt>
                <c:pt idx="856">
                  <c:v>-79.41958322</c:v>
                </c:pt>
                <c:pt idx="857">
                  <c:v>-79.4196192</c:v>
                </c:pt>
                <c:pt idx="858">
                  <c:v>-79.41965313</c:v>
                </c:pt>
                <c:pt idx="859">
                  <c:v>-79.41968511999998</c:v>
                </c:pt>
                <c:pt idx="860">
                  <c:v>-79.41971417</c:v>
                </c:pt>
                <c:pt idx="861">
                  <c:v>-79.41974254999998</c:v>
                </c:pt>
                <c:pt idx="862">
                  <c:v>-79.41976915</c:v>
                </c:pt>
                <c:pt idx="863">
                  <c:v>-79.41979097</c:v>
                </c:pt>
                <c:pt idx="864">
                  <c:v>-79.41981062</c:v>
                </c:pt>
                <c:pt idx="865">
                  <c:v>-79.41982947</c:v>
                </c:pt>
                <c:pt idx="866">
                  <c:v>-79.419845</c:v>
                </c:pt>
                <c:pt idx="867">
                  <c:v>-79.41985562</c:v>
                </c:pt>
                <c:pt idx="868">
                  <c:v>-79.41986403</c:v>
                </c:pt>
                <c:pt idx="869">
                  <c:v>-79.41987184999999</c:v>
                </c:pt>
                <c:pt idx="870">
                  <c:v>-79.41987738</c:v>
                </c:pt>
                <c:pt idx="871">
                  <c:v>-79.41988409</c:v>
                </c:pt>
                <c:pt idx="872">
                  <c:v>-79.41988923</c:v>
                </c:pt>
                <c:pt idx="873">
                  <c:v>-79.41989318</c:v>
                </c:pt>
                <c:pt idx="874">
                  <c:v>-79.41989619999998</c:v>
                </c:pt>
                <c:pt idx="875">
                  <c:v>-79.41990045</c:v>
                </c:pt>
                <c:pt idx="876">
                  <c:v>-79.41990427</c:v>
                </c:pt>
                <c:pt idx="877">
                  <c:v>-79.41990717</c:v>
                </c:pt>
                <c:pt idx="878">
                  <c:v>-79.41990938</c:v>
                </c:pt>
                <c:pt idx="879">
                  <c:v>-79.41991008</c:v>
                </c:pt>
              </c:numCache>
            </c:numRef>
          </c:xVal>
          <c:yVal>
            <c:numRef>
              <c:f>'CRUISER2015_GPS_2015-07-29_GPRM'!$D$25202:$D$26081</c:f>
              <c:numCache>
                <c:formatCode>General</c:formatCode>
                <c:ptCount val="880"/>
                <c:pt idx="0">
                  <c:v>43.70648392</c:v>
                </c:pt>
                <c:pt idx="1">
                  <c:v>43.70647317</c:v>
                </c:pt>
                <c:pt idx="2">
                  <c:v>43.70646675</c:v>
                </c:pt>
                <c:pt idx="3">
                  <c:v>43.70646103</c:v>
                </c:pt>
                <c:pt idx="4">
                  <c:v>43.7064527</c:v>
                </c:pt>
                <c:pt idx="5">
                  <c:v>43.7064458</c:v>
                </c:pt>
                <c:pt idx="6">
                  <c:v>43.70643697</c:v>
                </c:pt>
                <c:pt idx="7">
                  <c:v>43.70642717</c:v>
                </c:pt>
                <c:pt idx="8">
                  <c:v>43.7064196</c:v>
                </c:pt>
                <c:pt idx="9">
                  <c:v>43.70641733</c:v>
                </c:pt>
                <c:pt idx="10">
                  <c:v>43.70641843</c:v>
                </c:pt>
                <c:pt idx="11">
                  <c:v>43.70641633</c:v>
                </c:pt>
                <c:pt idx="12">
                  <c:v>43.70641273</c:v>
                </c:pt>
                <c:pt idx="13">
                  <c:v>43.70640903</c:v>
                </c:pt>
                <c:pt idx="14">
                  <c:v>43.70640657</c:v>
                </c:pt>
                <c:pt idx="15">
                  <c:v>43.70640468</c:v>
                </c:pt>
                <c:pt idx="16">
                  <c:v>43.7064033</c:v>
                </c:pt>
                <c:pt idx="17">
                  <c:v>43.70640242</c:v>
                </c:pt>
                <c:pt idx="18">
                  <c:v>43.70639963</c:v>
                </c:pt>
                <c:pt idx="19">
                  <c:v>43.70640027</c:v>
                </c:pt>
                <c:pt idx="20">
                  <c:v>43.70640103</c:v>
                </c:pt>
                <c:pt idx="21">
                  <c:v>43.70640183</c:v>
                </c:pt>
                <c:pt idx="22">
                  <c:v>43.70640518</c:v>
                </c:pt>
                <c:pt idx="23">
                  <c:v>43.70640992</c:v>
                </c:pt>
                <c:pt idx="24">
                  <c:v>43.70641968</c:v>
                </c:pt>
                <c:pt idx="25">
                  <c:v>43.70643338</c:v>
                </c:pt>
                <c:pt idx="26">
                  <c:v>43.70646473</c:v>
                </c:pt>
                <c:pt idx="27">
                  <c:v>43.70651577</c:v>
                </c:pt>
                <c:pt idx="28">
                  <c:v>43.7065699</c:v>
                </c:pt>
                <c:pt idx="29">
                  <c:v>43.70662242</c:v>
                </c:pt>
                <c:pt idx="30">
                  <c:v>43.7066925</c:v>
                </c:pt>
                <c:pt idx="31">
                  <c:v>43.70676133</c:v>
                </c:pt>
                <c:pt idx="32">
                  <c:v>43.70682327</c:v>
                </c:pt>
                <c:pt idx="33">
                  <c:v>43.70688362</c:v>
                </c:pt>
                <c:pt idx="34">
                  <c:v>43.70695275000001</c:v>
                </c:pt>
                <c:pt idx="35">
                  <c:v>43.70702538</c:v>
                </c:pt>
                <c:pt idx="36">
                  <c:v>43.70710058</c:v>
                </c:pt>
                <c:pt idx="37">
                  <c:v>43.70717532</c:v>
                </c:pt>
                <c:pt idx="38">
                  <c:v>43.7072503</c:v>
                </c:pt>
                <c:pt idx="39">
                  <c:v>43.7073277</c:v>
                </c:pt>
                <c:pt idx="40">
                  <c:v>43.707412</c:v>
                </c:pt>
                <c:pt idx="41">
                  <c:v>43.70750222</c:v>
                </c:pt>
                <c:pt idx="42">
                  <c:v>43.70759767</c:v>
                </c:pt>
                <c:pt idx="43">
                  <c:v>43.70769818</c:v>
                </c:pt>
                <c:pt idx="44">
                  <c:v>43.70780277</c:v>
                </c:pt>
                <c:pt idx="45">
                  <c:v>43.7079106</c:v>
                </c:pt>
                <c:pt idx="46">
                  <c:v>43.70802165000001</c:v>
                </c:pt>
                <c:pt idx="47">
                  <c:v>43.7081297</c:v>
                </c:pt>
                <c:pt idx="48">
                  <c:v>43.7082211</c:v>
                </c:pt>
                <c:pt idx="49">
                  <c:v>43.70831492</c:v>
                </c:pt>
                <c:pt idx="50">
                  <c:v>43.70841312</c:v>
                </c:pt>
                <c:pt idx="51">
                  <c:v>43.70850872</c:v>
                </c:pt>
                <c:pt idx="52">
                  <c:v>43.70860292</c:v>
                </c:pt>
                <c:pt idx="53">
                  <c:v>43.70870453</c:v>
                </c:pt>
                <c:pt idx="54">
                  <c:v>43.70880237</c:v>
                </c:pt>
                <c:pt idx="55">
                  <c:v>43.70889922</c:v>
                </c:pt>
                <c:pt idx="56">
                  <c:v>43.70898405000001</c:v>
                </c:pt>
                <c:pt idx="57">
                  <c:v>43.70905578</c:v>
                </c:pt>
                <c:pt idx="58">
                  <c:v>43.70911625</c:v>
                </c:pt>
                <c:pt idx="59">
                  <c:v>43.70917025</c:v>
                </c:pt>
                <c:pt idx="60">
                  <c:v>43.70921713</c:v>
                </c:pt>
                <c:pt idx="61">
                  <c:v>43.70925193</c:v>
                </c:pt>
                <c:pt idx="62">
                  <c:v>43.70927867</c:v>
                </c:pt>
                <c:pt idx="63">
                  <c:v>43.70930283</c:v>
                </c:pt>
                <c:pt idx="64">
                  <c:v>43.70932342</c:v>
                </c:pt>
                <c:pt idx="65">
                  <c:v>43.70933795000001</c:v>
                </c:pt>
                <c:pt idx="66">
                  <c:v>43.70934848</c:v>
                </c:pt>
                <c:pt idx="67">
                  <c:v>43.70935827</c:v>
                </c:pt>
                <c:pt idx="68">
                  <c:v>43.70936958</c:v>
                </c:pt>
                <c:pt idx="69">
                  <c:v>43.70938862</c:v>
                </c:pt>
                <c:pt idx="70">
                  <c:v>43.70941628</c:v>
                </c:pt>
                <c:pt idx="71">
                  <c:v>43.70945413</c:v>
                </c:pt>
                <c:pt idx="72">
                  <c:v>43.70950393</c:v>
                </c:pt>
                <c:pt idx="73">
                  <c:v>43.70956063</c:v>
                </c:pt>
                <c:pt idx="74">
                  <c:v>43.70962657</c:v>
                </c:pt>
                <c:pt idx="75">
                  <c:v>43.70969955</c:v>
                </c:pt>
                <c:pt idx="76">
                  <c:v>43.70977902</c:v>
                </c:pt>
                <c:pt idx="77">
                  <c:v>43.70986603</c:v>
                </c:pt>
                <c:pt idx="78">
                  <c:v>43.7099608</c:v>
                </c:pt>
                <c:pt idx="79">
                  <c:v>43.71006358</c:v>
                </c:pt>
                <c:pt idx="80">
                  <c:v>43.71017247</c:v>
                </c:pt>
                <c:pt idx="81">
                  <c:v>43.71028525000001</c:v>
                </c:pt>
                <c:pt idx="82">
                  <c:v>43.71040223</c:v>
                </c:pt>
                <c:pt idx="83">
                  <c:v>43.71052582</c:v>
                </c:pt>
                <c:pt idx="84">
                  <c:v>43.71064837</c:v>
                </c:pt>
                <c:pt idx="85">
                  <c:v>43.71077103</c:v>
                </c:pt>
                <c:pt idx="86">
                  <c:v>43.71089262</c:v>
                </c:pt>
                <c:pt idx="87">
                  <c:v>43.71101185000001</c:v>
                </c:pt>
                <c:pt idx="88">
                  <c:v>43.71113168</c:v>
                </c:pt>
                <c:pt idx="89">
                  <c:v>43.71125042</c:v>
                </c:pt>
                <c:pt idx="90">
                  <c:v>43.7113657</c:v>
                </c:pt>
                <c:pt idx="91">
                  <c:v>43.71148572</c:v>
                </c:pt>
                <c:pt idx="92">
                  <c:v>43.7116059</c:v>
                </c:pt>
                <c:pt idx="93">
                  <c:v>43.71172475</c:v>
                </c:pt>
                <c:pt idx="94">
                  <c:v>43.71184196999999</c:v>
                </c:pt>
                <c:pt idx="95">
                  <c:v>43.71195832</c:v>
                </c:pt>
                <c:pt idx="96">
                  <c:v>43.7120743</c:v>
                </c:pt>
                <c:pt idx="97">
                  <c:v>43.71218833</c:v>
                </c:pt>
                <c:pt idx="98">
                  <c:v>43.71230317</c:v>
                </c:pt>
                <c:pt idx="99">
                  <c:v>43.71241968</c:v>
                </c:pt>
                <c:pt idx="100">
                  <c:v>43.712536</c:v>
                </c:pt>
                <c:pt idx="101">
                  <c:v>43.71265233</c:v>
                </c:pt>
                <c:pt idx="102">
                  <c:v>43.7127689</c:v>
                </c:pt>
                <c:pt idx="103">
                  <c:v>43.71288672</c:v>
                </c:pt>
                <c:pt idx="104">
                  <c:v>43.71300283</c:v>
                </c:pt>
                <c:pt idx="105">
                  <c:v>43.71311887</c:v>
                </c:pt>
                <c:pt idx="106">
                  <c:v>43.71323533</c:v>
                </c:pt>
                <c:pt idx="107">
                  <c:v>43.71335155000001</c:v>
                </c:pt>
                <c:pt idx="108">
                  <c:v>43.71346797</c:v>
                </c:pt>
                <c:pt idx="109">
                  <c:v>43.71358385000001</c:v>
                </c:pt>
                <c:pt idx="110">
                  <c:v>43.7137006</c:v>
                </c:pt>
                <c:pt idx="111">
                  <c:v>43.71381908</c:v>
                </c:pt>
                <c:pt idx="112">
                  <c:v>43.71393833</c:v>
                </c:pt>
                <c:pt idx="113">
                  <c:v>43.71405882</c:v>
                </c:pt>
                <c:pt idx="114">
                  <c:v>43.71418325</c:v>
                </c:pt>
                <c:pt idx="115">
                  <c:v>43.71430935</c:v>
                </c:pt>
                <c:pt idx="116">
                  <c:v>43.71443527</c:v>
                </c:pt>
                <c:pt idx="117">
                  <c:v>43.71456028</c:v>
                </c:pt>
                <c:pt idx="118">
                  <c:v>43.71468568</c:v>
                </c:pt>
                <c:pt idx="119">
                  <c:v>43.71481002</c:v>
                </c:pt>
                <c:pt idx="120">
                  <c:v>43.71492988</c:v>
                </c:pt>
                <c:pt idx="121">
                  <c:v>43.7150422</c:v>
                </c:pt>
                <c:pt idx="122">
                  <c:v>43.71515015000001</c:v>
                </c:pt>
                <c:pt idx="123">
                  <c:v>43.715255</c:v>
                </c:pt>
                <c:pt idx="124">
                  <c:v>43.71535793</c:v>
                </c:pt>
                <c:pt idx="125">
                  <c:v>43.71546088</c:v>
                </c:pt>
                <c:pt idx="126">
                  <c:v>43.71556368</c:v>
                </c:pt>
                <c:pt idx="127">
                  <c:v>43.71566545</c:v>
                </c:pt>
                <c:pt idx="128">
                  <c:v>43.71576298</c:v>
                </c:pt>
                <c:pt idx="129">
                  <c:v>43.7158503</c:v>
                </c:pt>
                <c:pt idx="130">
                  <c:v>43.71592527</c:v>
                </c:pt>
                <c:pt idx="131">
                  <c:v>43.71598707</c:v>
                </c:pt>
                <c:pt idx="132">
                  <c:v>43.71603642</c:v>
                </c:pt>
                <c:pt idx="133">
                  <c:v>43.71607907</c:v>
                </c:pt>
                <c:pt idx="134">
                  <c:v>43.71611578</c:v>
                </c:pt>
                <c:pt idx="135">
                  <c:v>43.7161458</c:v>
                </c:pt>
                <c:pt idx="136">
                  <c:v>43.71617007</c:v>
                </c:pt>
                <c:pt idx="137">
                  <c:v>43.71618852</c:v>
                </c:pt>
                <c:pt idx="138">
                  <c:v>43.71620227</c:v>
                </c:pt>
                <c:pt idx="139">
                  <c:v>43.71621068</c:v>
                </c:pt>
                <c:pt idx="140">
                  <c:v>43.71621432</c:v>
                </c:pt>
                <c:pt idx="141">
                  <c:v>43.71621483</c:v>
                </c:pt>
                <c:pt idx="142">
                  <c:v>43.71621517</c:v>
                </c:pt>
                <c:pt idx="143">
                  <c:v>43.71621583</c:v>
                </c:pt>
                <c:pt idx="144">
                  <c:v>43.71621633</c:v>
                </c:pt>
                <c:pt idx="145">
                  <c:v>43.7162165</c:v>
                </c:pt>
                <c:pt idx="146">
                  <c:v>43.7162165</c:v>
                </c:pt>
                <c:pt idx="147">
                  <c:v>43.7162165</c:v>
                </c:pt>
                <c:pt idx="148">
                  <c:v>43.7162168</c:v>
                </c:pt>
                <c:pt idx="149">
                  <c:v>43.71621753</c:v>
                </c:pt>
                <c:pt idx="150">
                  <c:v>43.71621943</c:v>
                </c:pt>
                <c:pt idx="151">
                  <c:v>43.71622603</c:v>
                </c:pt>
                <c:pt idx="152">
                  <c:v>43.71623685</c:v>
                </c:pt>
                <c:pt idx="153">
                  <c:v>43.71625502</c:v>
                </c:pt>
                <c:pt idx="154">
                  <c:v>43.71628112</c:v>
                </c:pt>
                <c:pt idx="155">
                  <c:v>43.7163177</c:v>
                </c:pt>
                <c:pt idx="156">
                  <c:v>43.71636097</c:v>
                </c:pt>
                <c:pt idx="157">
                  <c:v>43.71640875000001</c:v>
                </c:pt>
                <c:pt idx="158">
                  <c:v>43.71646057</c:v>
                </c:pt>
                <c:pt idx="159">
                  <c:v>43.71651703</c:v>
                </c:pt>
                <c:pt idx="160">
                  <c:v>43.7165817</c:v>
                </c:pt>
                <c:pt idx="161">
                  <c:v>43.71665377</c:v>
                </c:pt>
                <c:pt idx="162">
                  <c:v>43.71673078</c:v>
                </c:pt>
                <c:pt idx="163">
                  <c:v>43.71681313</c:v>
                </c:pt>
                <c:pt idx="164">
                  <c:v>43.71689985</c:v>
                </c:pt>
                <c:pt idx="165">
                  <c:v>43.71698953</c:v>
                </c:pt>
                <c:pt idx="166">
                  <c:v>43.71708125</c:v>
                </c:pt>
                <c:pt idx="167">
                  <c:v>43.71717543</c:v>
                </c:pt>
                <c:pt idx="168">
                  <c:v>43.71727097</c:v>
                </c:pt>
                <c:pt idx="169">
                  <c:v>43.71736957</c:v>
                </c:pt>
                <c:pt idx="170">
                  <c:v>43.71747046999999</c:v>
                </c:pt>
                <c:pt idx="171">
                  <c:v>43.71757437</c:v>
                </c:pt>
                <c:pt idx="172">
                  <c:v>43.717685</c:v>
                </c:pt>
                <c:pt idx="173">
                  <c:v>43.71779532</c:v>
                </c:pt>
                <c:pt idx="174">
                  <c:v>43.71790722</c:v>
                </c:pt>
                <c:pt idx="175">
                  <c:v>43.7180203</c:v>
                </c:pt>
                <c:pt idx="176">
                  <c:v>43.71813693</c:v>
                </c:pt>
                <c:pt idx="177">
                  <c:v>43.71825528</c:v>
                </c:pt>
                <c:pt idx="178">
                  <c:v>43.7183771</c:v>
                </c:pt>
                <c:pt idx="179">
                  <c:v>43.71850195000001</c:v>
                </c:pt>
                <c:pt idx="180">
                  <c:v>43.7186276</c:v>
                </c:pt>
                <c:pt idx="181">
                  <c:v>43.71875385000001</c:v>
                </c:pt>
                <c:pt idx="182">
                  <c:v>43.71887404</c:v>
                </c:pt>
                <c:pt idx="183">
                  <c:v>43.71899983</c:v>
                </c:pt>
                <c:pt idx="184">
                  <c:v>43.71913002</c:v>
                </c:pt>
                <c:pt idx="185">
                  <c:v>43.7192515</c:v>
                </c:pt>
                <c:pt idx="186">
                  <c:v>43.71937223</c:v>
                </c:pt>
                <c:pt idx="187">
                  <c:v>43.7194918</c:v>
                </c:pt>
                <c:pt idx="188">
                  <c:v>43.71960992</c:v>
                </c:pt>
                <c:pt idx="189">
                  <c:v>43.71972913</c:v>
                </c:pt>
                <c:pt idx="190">
                  <c:v>43.71984727</c:v>
                </c:pt>
                <c:pt idx="191">
                  <c:v>43.71996615</c:v>
                </c:pt>
                <c:pt idx="192">
                  <c:v>43.72008552</c:v>
                </c:pt>
                <c:pt idx="193">
                  <c:v>43.72020752</c:v>
                </c:pt>
                <c:pt idx="194">
                  <c:v>43.7203328</c:v>
                </c:pt>
                <c:pt idx="195">
                  <c:v>43.7204601</c:v>
                </c:pt>
                <c:pt idx="196">
                  <c:v>43.7205921</c:v>
                </c:pt>
                <c:pt idx="197">
                  <c:v>43.72072563</c:v>
                </c:pt>
                <c:pt idx="198">
                  <c:v>43.72085952</c:v>
                </c:pt>
                <c:pt idx="199">
                  <c:v>43.7209951</c:v>
                </c:pt>
                <c:pt idx="200">
                  <c:v>43.72113118</c:v>
                </c:pt>
                <c:pt idx="201">
                  <c:v>43.72126632</c:v>
                </c:pt>
                <c:pt idx="202">
                  <c:v>43.7214</c:v>
                </c:pt>
                <c:pt idx="203">
                  <c:v>43.72153248</c:v>
                </c:pt>
                <c:pt idx="204">
                  <c:v>43.72166313</c:v>
                </c:pt>
                <c:pt idx="205">
                  <c:v>43.721794</c:v>
                </c:pt>
                <c:pt idx="206">
                  <c:v>43.72192397</c:v>
                </c:pt>
                <c:pt idx="207">
                  <c:v>43.7220524</c:v>
                </c:pt>
                <c:pt idx="208">
                  <c:v>43.72217905</c:v>
                </c:pt>
                <c:pt idx="209">
                  <c:v>43.72230313</c:v>
                </c:pt>
                <c:pt idx="210">
                  <c:v>43.72242713</c:v>
                </c:pt>
                <c:pt idx="211">
                  <c:v>43.72255055</c:v>
                </c:pt>
                <c:pt idx="212">
                  <c:v>43.72267343</c:v>
                </c:pt>
                <c:pt idx="213">
                  <c:v>43.72279565</c:v>
                </c:pt>
                <c:pt idx="214">
                  <c:v>43.7229235</c:v>
                </c:pt>
                <c:pt idx="215">
                  <c:v>43.72304355</c:v>
                </c:pt>
                <c:pt idx="216">
                  <c:v>43.72316152</c:v>
                </c:pt>
                <c:pt idx="217">
                  <c:v>43.72327625000001</c:v>
                </c:pt>
                <c:pt idx="218">
                  <c:v>43.72338905</c:v>
                </c:pt>
                <c:pt idx="219">
                  <c:v>43.72350328</c:v>
                </c:pt>
                <c:pt idx="220">
                  <c:v>43.72361773</c:v>
                </c:pt>
                <c:pt idx="221">
                  <c:v>43.72373395</c:v>
                </c:pt>
                <c:pt idx="222">
                  <c:v>43.72385333</c:v>
                </c:pt>
                <c:pt idx="223">
                  <c:v>43.72396807</c:v>
                </c:pt>
                <c:pt idx="224">
                  <c:v>43.72407855</c:v>
                </c:pt>
                <c:pt idx="225">
                  <c:v>43.7241839</c:v>
                </c:pt>
                <c:pt idx="226">
                  <c:v>43.72428572</c:v>
                </c:pt>
                <c:pt idx="227">
                  <c:v>43.7243868</c:v>
                </c:pt>
                <c:pt idx="228">
                  <c:v>43.72448682</c:v>
                </c:pt>
                <c:pt idx="229">
                  <c:v>43.72458905000001</c:v>
                </c:pt>
                <c:pt idx="230">
                  <c:v>43.72469402</c:v>
                </c:pt>
                <c:pt idx="231">
                  <c:v>43.72480057</c:v>
                </c:pt>
                <c:pt idx="232">
                  <c:v>43.72490833</c:v>
                </c:pt>
                <c:pt idx="233">
                  <c:v>43.72501705000001</c:v>
                </c:pt>
                <c:pt idx="234">
                  <c:v>43.7251278</c:v>
                </c:pt>
                <c:pt idx="235">
                  <c:v>43.72523912</c:v>
                </c:pt>
                <c:pt idx="236">
                  <c:v>43.7253487</c:v>
                </c:pt>
                <c:pt idx="237">
                  <c:v>43.7254543</c:v>
                </c:pt>
                <c:pt idx="238">
                  <c:v>43.72556223</c:v>
                </c:pt>
                <c:pt idx="239">
                  <c:v>43.72567207</c:v>
                </c:pt>
                <c:pt idx="240">
                  <c:v>43.72578377</c:v>
                </c:pt>
                <c:pt idx="241">
                  <c:v>43.72589337</c:v>
                </c:pt>
                <c:pt idx="242">
                  <c:v>43.7260047</c:v>
                </c:pt>
                <c:pt idx="243">
                  <c:v>43.72611648</c:v>
                </c:pt>
                <c:pt idx="244">
                  <c:v>43.72622191</c:v>
                </c:pt>
                <c:pt idx="245">
                  <c:v>43.72633133</c:v>
                </c:pt>
                <c:pt idx="246">
                  <c:v>43.72644487</c:v>
                </c:pt>
                <c:pt idx="247">
                  <c:v>43.72655013</c:v>
                </c:pt>
                <c:pt idx="248">
                  <c:v>43.72665763</c:v>
                </c:pt>
                <c:pt idx="249">
                  <c:v>43.72676840000001</c:v>
                </c:pt>
                <c:pt idx="250">
                  <c:v>43.72688002</c:v>
                </c:pt>
                <c:pt idx="251">
                  <c:v>43.7269928</c:v>
                </c:pt>
                <c:pt idx="252">
                  <c:v>43.7271057</c:v>
                </c:pt>
                <c:pt idx="253">
                  <c:v>43.72721783</c:v>
                </c:pt>
                <c:pt idx="254">
                  <c:v>43.72732697</c:v>
                </c:pt>
                <c:pt idx="255">
                  <c:v>43.72743332</c:v>
                </c:pt>
                <c:pt idx="256">
                  <c:v>43.72753792</c:v>
                </c:pt>
                <c:pt idx="257">
                  <c:v>43.72764018</c:v>
                </c:pt>
                <c:pt idx="258">
                  <c:v>43.72774338</c:v>
                </c:pt>
                <c:pt idx="259">
                  <c:v>43.72784683</c:v>
                </c:pt>
                <c:pt idx="260">
                  <c:v>43.72795098</c:v>
                </c:pt>
                <c:pt idx="261">
                  <c:v>43.72805668</c:v>
                </c:pt>
                <c:pt idx="262">
                  <c:v>43.7281638</c:v>
                </c:pt>
                <c:pt idx="263">
                  <c:v>43.72827162</c:v>
                </c:pt>
                <c:pt idx="264">
                  <c:v>43.72837975</c:v>
                </c:pt>
                <c:pt idx="265">
                  <c:v>43.72849</c:v>
                </c:pt>
                <c:pt idx="266">
                  <c:v>43.72860132</c:v>
                </c:pt>
                <c:pt idx="267">
                  <c:v>43.72871467</c:v>
                </c:pt>
                <c:pt idx="268">
                  <c:v>43.72882882</c:v>
                </c:pt>
                <c:pt idx="269">
                  <c:v>43.72894455</c:v>
                </c:pt>
                <c:pt idx="270">
                  <c:v>43.72906038</c:v>
                </c:pt>
                <c:pt idx="271">
                  <c:v>43.7291768</c:v>
                </c:pt>
                <c:pt idx="272">
                  <c:v>43.7292936</c:v>
                </c:pt>
                <c:pt idx="273">
                  <c:v>43.72941015</c:v>
                </c:pt>
                <c:pt idx="274">
                  <c:v>43.72952702</c:v>
                </c:pt>
                <c:pt idx="275">
                  <c:v>43.72964347</c:v>
                </c:pt>
                <c:pt idx="276">
                  <c:v>43.7297591</c:v>
                </c:pt>
                <c:pt idx="277">
                  <c:v>43.7298731</c:v>
                </c:pt>
                <c:pt idx="278">
                  <c:v>43.72998545</c:v>
                </c:pt>
                <c:pt idx="279">
                  <c:v>43.73009605</c:v>
                </c:pt>
                <c:pt idx="280">
                  <c:v>43.73020478</c:v>
                </c:pt>
                <c:pt idx="281">
                  <c:v>43.73031282</c:v>
                </c:pt>
                <c:pt idx="282">
                  <c:v>43.73042058</c:v>
                </c:pt>
                <c:pt idx="283">
                  <c:v>43.73052875000001</c:v>
                </c:pt>
                <c:pt idx="284">
                  <c:v>43.73063665</c:v>
                </c:pt>
                <c:pt idx="285">
                  <c:v>43.73074562</c:v>
                </c:pt>
                <c:pt idx="286">
                  <c:v>43.73085783</c:v>
                </c:pt>
                <c:pt idx="287">
                  <c:v>43.73097168</c:v>
                </c:pt>
                <c:pt idx="288">
                  <c:v>43.73108257</c:v>
                </c:pt>
                <c:pt idx="289">
                  <c:v>43.73119838</c:v>
                </c:pt>
                <c:pt idx="290">
                  <c:v>43.7313162</c:v>
                </c:pt>
                <c:pt idx="291">
                  <c:v>43.7314351</c:v>
                </c:pt>
                <c:pt idx="292">
                  <c:v>43.73155432</c:v>
                </c:pt>
                <c:pt idx="293">
                  <c:v>43.73167385</c:v>
                </c:pt>
                <c:pt idx="294">
                  <c:v>43.73179422</c:v>
                </c:pt>
                <c:pt idx="295">
                  <c:v>43.7319159</c:v>
                </c:pt>
                <c:pt idx="296">
                  <c:v>43.73203773</c:v>
                </c:pt>
                <c:pt idx="297">
                  <c:v>43.7321593</c:v>
                </c:pt>
                <c:pt idx="298">
                  <c:v>43.73227965</c:v>
                </c:pt>
                <c:pt idx="299">
                  <c:v>43.73239983</c:v>
                </c:pt>
                <c:pt idx="300">
                  <c:v>43.73252135000001</c:v>
                </c:pt>
                <c:pt idx="301">
                  <c:v>43.73264212</c:v>
                </c:pt>
                <c:pt idx="302">
                  <c:v>43.73276245</c:v>
                </c:pt>
                <c:pt idx="303">
                  <c:v>43.7328833</c:v>
                </c:pt>
                <c:pt idx="304">
                  <c:v>43.73300327</c:v>
                </c:pt>
                <c:pt idx="305">
                  <c:v>43.73312298</c:v>
                </c:pt>
                <c:pt idx="306">
                  <c:v>43.73324268</c:v>
                </c:pt>
                <c:pt idx="307">
                  <c:v>43.73336123</c:v>
                </c:pt>
                <c:pt idx="308">
                  <c:v>43.73348045</c:v>
                </c:pt>
                <c:pt idx="309">
                  <c:v>43.7336019</c:v>
                </c:pt>
                <c:pt idx="310">
                  <c:v>43.73372378</c:v>
                </c:pt>
                <c:pt idx="311">
                  <c:v>43.73384598</c:v>
                </c:pt>
                <c:pt idx="312">
                  <c:v>43.73396873</c:v>
                </c:pt>
                <c:pt idx="313">
                  <c:v>43.73409158</c:v>
                </c:pt>
                <c:pt idx="314">
                  <c:v>43.73421403</c:v>
                </c:pt>
                <c:pt idx="315">
                  <c:v>43.73433668</c:v>
                </c:pt>
                <c:pt idx="316">
                  <c:v>43.7344621</c:v>
                </c:pt>
                <c:pt idx="317">
                  <c:v>43.73458892</c:v>
                </c:pt>
                <c:pt idx="318">
                  <c:v>43.73471803</c:v>
                </c:pt>
                <c:pt idx="319">
                  <c:v>43.73484938</c:v>
                </c:pt>
                <c:pt idx="320">
                  <c:v>43.73498403</c:v>
                </c:pt>
                <c:pt idx="321">
                  <c:v>43.73512193</c:v>
                </c:pt>
                <c:pt idx="322">
                  <c:v>43.73526235000001</c:v>
                </c:pt>
                <c:pt idx="323">
                  <c:v>43.73540595</c:v>
                </c:pt>
                <c:pt idx="324">
                  <c:v>43.73555137</c:v>
                </c:pt>
                <c:pt idx="325">
                  <c:v>43.73569815000001</c:v>
                </c:pt>
                <c:pt idx="326">
                  <c:v>43.73584387</c:v>
                </c:pt>
                <c:pt idx="327">
                  <c:v>43.73598938</c:v>
                </c:pt>
                <c:pt idx="328">
                  <c:v>43.73613687</c:v>
                </c:pt>
                <c:pt idx="329">
                  <c:v>43.7362862</c:v>
                </c:pt>
                <c:pt idx="330">
                  <c:v>43.73643675</c:v>
                </c:pt>
                <c:pt idx="331">
                  <c:v>43.73658938</c:v>
                </c:pt>
                <c:pt idx="332">
                  <c:v>43.73674212</c:v>
                </c:pt>
                <c:pt idx="333">
                  <c:v>43.73689553</c:v>
                </c:pt>
                <c:pt idx="334">
                  <c:v>43.73704968</c:v>
                </c:pt>
                <c:pt idx="335">
                  <c:v>43.73720322</c:v>
                </c:pt>
                <c:pt idx="336">
                  <c:v>43.73735568</c:v>
                </c:pt>
                <c:pt idx="337">
                  <c:v>43.7375086</c:v>
                </c:pt>
                <c:pt idx="338">
                  <c:v>43.73766273</c:v>
                </c:pt>
                <c:pt idx="339">
                  <c:v>43.73781858</c:v>
                </c:pt>
                <c:pt idx="340">
                  <c:v>43.73797578</c:v>
                </c:pt>
                <c:pt idx="341">
                  <c:v>43.7381308</c:v>
                </c:pt>
                <c:pt idx="342">
                  <c:v>43.73828388</c:v>
                </c:pt>
                <c:pt idx="343">
                  <c:v>43.7384356</c:v>
                </c:pt>
                <c:pt idx="344">
                  <c:v>43.73858628</c:v>
                </c:pt>
                <c:pt idx="345">
                  <c:v>43.7387358</c:v>
                </c:pt>
                <c:pt idx="346">
                  <c:v>43.73888457</c:v>
                </c:pt>
                <c:pt idx="347">
                  <c:v>43.73903267</c:v>
                </c:pt>
                <c:pt idx="348">
                  <c:v>43.73918053</c:v>
                </c:pt>
                <c:pt idx="349">
                  <c:v>43.73932827</c:v>
                </c:pt>
                <c:pt idx="350">
                  <c:v>43.73946755</c:v>
                </c:pt>
                <c:pt idx="351">
                  <c:v>43.73959543</c:v>
                </c:pt>
                <c:pt idx="352">
                  <c:v>43.73971377</c:v>
                </c:pt>
                <c:pt idx="353">
                  <c:v>43.73982803</c:v>
                </c:pt>
                <c:pt idx="354">
                  <c:v>43.73994240000001</c:v>
                </c:pt>
                <c:pt idx="355">
                  <c:v>43.740058</c:v>
                </c:pt>
                <c:pt idx="356">
                  <c:v>43.74017618</c:v>
                </c:pt>
                <c:pt idx="357">
                  <c:v>43.7402967</c:v>
                </c:pt>
                <c:pt idx="358">
                  <c:v>43.74041965</c:v>
                </c:pt>
                <c:pt idx="359">
                  <c:v>43.74054452</c:v>
                </c:pt>
                <c:pt idx="360">
                  <c:v>43.74066998</c:v>
                </c:pt>
                <c:pt idx="361">
                  <c:v>43.74079777</c:v>
                </c:pt>
                <c:pt idx="362">
                  <c:v>43.74092717</c:v>
                </c:pt>
                <c:pt idx="363">
                  <c:v>43.74105692</c:v>
                </c:pt>
                <c:pt idx="364">
                  <c:v>43.74119058</c:v>
                </c:pt>
                <c:pt idx="365">
                  <c:v>43.74132555000001</c:v>
                </c:pt>
                <c:pt idx="366">
                  <c:v>43.74146188</c:v>
                </c:pt>
                <c:pt idx="367">
                  <c:v>43.74159857</c:v>
                </c:pt>
                <c:pt idx="368">
                  <c:v>43.74173388</c:v>
                </c:pt>
                <c:pt idx="369">
                  <c:v>43.74186756999999</c:v>
                </c:pt>
                <c:pt idx="370">
                  <c:v>43.74199935</c:v>
                </c:pt>
                <c:pt idx="371">
                  <c:v>43.74213033</c:v>
                </c:pt>
                <c:pt idx="372">
                  <c:v>43.74226087</c:v>
                </c:pt>
                <c:pt idx="373">
                  <c:v>43.7423899</c:v>
                </c:pt>
                <c:pt idx="374">
                  <c:v>43.74251672</c:v>
                </c:pt>
                <c:pt idx="375">
                  <c:v>43.74263935000001</c:v>
                </c:pt>
                <c:pt idx="376">
                  <c:v>43.74275658</c:v>
                </c:pt>
                <c:pt idx="377">
                  <c:v>43.74286525</c:v>
                </c:pt>
                <c:pt idx="378">
                  <c:v>43.74296445</c:v>
                </c:pt>
                <c:pt idx="379">
                  <c:v>43.74305368</c:v>
                </c:pt>
                <c:pt idx="380">
                  <c:v>43.74313487</c:v>
                </c:pt>
                <c:pt idx="381">
                  <c:v>43.74321282</c:v>
                </c:pt>
                <c:pt idx="382">
                  <c:v>43.74328918</c:v>
                </c:pt>
                <c:pt idx="383">
                  <c:v>43.74336332</c:v>
                </c:pt>
                <c:pt idx="384">
                  <c:v>43.74343453</c:v>
                </c:pt>
                <c:pt idx="385">
                  <c:v>43.74350372</c:v>
                </c:pt>
                <c:pt idx="386">
                  <c:v>43.74356897</c:v>
                </c:pt>
                <c:pt idx="387">
                  <c:v>43.74362785</c:v>
                </c:pt>
                <c:pt idx="388">
                  <c:v>43.74367578</c:v>
                </c:pt>
                <c:pt idx="389">
                  <c:v>43.74371385000001</c:v>
                </c:pt>
                <c:pt idx="390">
                  <c:v>43.743744</c:v>
                </c:pt>
                <c:pt idx="391">
                  <c:v>43.74376667</c:v>
                </c:pt>
                <c:pt idx="392">
                  <c:v>43.74378605</c:v>
                </c:pt>
                <c:pt idx="393">
                  <c:v>43.74380662</c:v>
                </c:pt>
                <c:pt idx="394">
                  <c:v>43.74383357</c:v>
                </c:pt>
                <c:pt idx="395">
                  <c:v>43.74387027</c:v>
                </c:pt>
                <c:pt idx="396">
                  <c:v>43.74391558</c:v>
                </c:pt>
                <c:pt idx="397">
                  <c:v>43.74396937</c:v>
                </c:pt>
                <c:pt idx="398">
                  <c:v>43.74402861</c:v>
                </c:pt>
                <c:pt idx="399">
                  <c:v>43.7440995</c:v>
                </c:pt>
                <c:pt idx="400">
                  <c:v>43.74418228</c:v>
                </c:pt>
                <c:pt idx="401">
                  <c:v>43.7442682</c:v>
                </c:pt>
                <c:pt idx="402">
                  <c:v>43.74436118</c:v>
                </c:pt>
                <c:pt idx="403">
                  <c:v>43.74445853</c:v>
                </c:pt>
                <c:pt idx="404">
                  <c:v>43.7445627</c:v>
                </c:pt>
                <c:pt idx="405">
                  <c:v>43.74467387</c:v>
                </c:pt>
                <c:pt idx="406">
                  <c:v>43.74479007</c:v>
                </c:pt>
                <c:pt idx="407">
                  <c:v>43.74490932</c:v>
                </c:pt>
                <c:pt idx="408">
                  <c:v>43.7450314</c:v>
                </c:pt>
                <c:pt idx="409">
                  <c:v>43.74515457</c:v>
                </c:pt>
                <c:pt idx="410">
                  <c:v>43.74527932</c:v>
                </c:pt>
                <c:pt idx="411">
                  <c:v>43.74540212</c:v>
                </c:pt>
                <c:pt idx="412">
                  <c:v>43.74552043</c:v>
                </c:pt>
                <c:pt idx="413">
                  <c:v>43.74563418</c:v>
                </c:pt>
                <c:pt idx="414">
                  <c:v>43.74574397</c:v>
                </c:pt>
                <c:pt idx="415">
                  <c:v>43.74585227</c:v>
                </c:pt>
                <c:pt idx="416">
                  <c:v>43.74595785</c:v>
                </c:pt>
                <c:pt idx="417">
                  <c:v>43.74606252</c:v>
                </c:pt>
                <c:pt idx="418">
                  <c:v>43.74616665000001</c:v>
                </c:pt>
                <c:pt idx="419">
                  <c:v>43.7462712</c:v>
                </c:pt>
                <c:pt idx="420">
                  <c:v>43.74637842</c:v>
                </c:pt>
                <c:pt idx="421">
                  <c:v>43.74649005000001</c:v>
                </c:pt>
                <c:pt idx="422">
                  <c:v>43.74660408</c:v>
                </c:pt>
                <c:pt idx="423">
                  <c:v>43.74671948</c:v>
                </c:pt>
                <c:pt idx="424">
                  <c:v>43.74683587</c:v>
                </c:pt>
                <c:pt idx="425">
                  <c:v>43.74695335000001</c:v>
                </c:pt>
                <c:pt idx="426">
                  <c:v>43.74707223</c:v>
                </c:pt>
                <c:pt idx="427">
                  <c:v>43.74719273</c:v>
                </c:pt>
                <c:pt idx="428">
                  <c:v>43.74731473</c:v>
                </c:pt>
                <c:pt idx="429">
                  <c:v>43.74743885</c:v>
                </c:pt>
                <c:pt idx="430">
                  <c:v>43.74756422</c:v>
                </c:pt>
                <c:pt idx="431">
                  <c:v>43.74768973</c:v>
                </c:pt>
                <c:pt idx="432">
                  <c:v>43.74781582</c:v>
                </c:pt>
                <c:pt idx="433">
                  <c:v>43.747942</c:v>
                </c:pt>
                <c:pt idx="434">
                  <c:v>43.74806762</c:v>
                </c:pt>
                <c:pt idx="435">
                  <c:v>43.74819378</c:v>
                </c:pt>
                <c:pt idx="436">
                  <c:v>43.74832083</c:v>
                </c:pt>
                <c:pt idx="437">
                  <c:v>43.74844713</c:v>
                </c:pt>
                <c:pt idx="438">
                  <c:v>43.74857347</c:v>
                </c:pt>
                <c:pt idx="439">
                  <c:v>43.74870163</c:v>
                </c:pt>
                <c:pt idx="440">
                  <c:v>43.74882993</c:v>
                </c:pt>
                <c:pt idx="441">
                  <c:v>43.74895847</c:v>
                </c:pt>
                <c:pt idx="442">
                  <c:v>43.74908782</c:v>
                </c:pt>
                <c:pt idx="443">
                  <c:v>43.74921797</c:v>
                </c:pt>
                <c:pt idx="444">
                  <c:v>43.74934785000001</c:v>
                </c:pt>
                <c:pt idx="445">
                  <c:v>43.74947802</c:v>
                </c:pt>
                <c:pt idx="446">
                  <c:v>43.74960728</c:v>
                </c:pt>
                <c:pt idx="447">
                  <c:v>43.74973665</c:v>
                </c:pt>
                <c:pt idx="448">
                  <c:v>43.74986565</c:v>
                </c:pt>
                <c:pt idx="449">
                  <c:v>43.74999475000001</c:v>
                </c:pt>
                <c:pt idx="450">
                  <c:v>43.75012367</c:v>
                </c:pt>
                <c:pt idx="451">
                  <c:v>43.750253</c:v>
                </c:pt>
                <c:pt idx="452">
                  <c:v>43.75038333</c:v>
                </c:pt>
                <c:pt idx="453">
                  <c:v>43.7505137</c:v>
                </c:pt>
                <c:pt idx="454">
                  <c:v>43.75064462</c:v>
                </c:pt>
                <c:pt idx="455">
                  <c:v>43.75077497</c:v>
                </c:pt>
                <c:pt idx="456">
                  <c:v>43.75090618</c:v>
                </c:pt>
                <c:pt idx="457">
                  <c:v>43.7510376</c:v>
                </c:pt>
                <c:pt idx="458">
                  <c:v>43.75116922</c:v>
                </c:pt>
                <c:pt idx="459">
                  <c:v>43.75130032</c:v>
                </c:pt>
                <c:pt idx="460">
                  <c:v>43.75143156999999</c:v>
                </c:pt>
                <c:pt idx="461">
                  <c:v>43.75156355</c:v>
                </c:pt>
                <c:pt idx="462">
                  <c:v>43.75169613</c:v>
                </c:pt>
                <c:pt idx="463">
                  <c:v>43.75182913</c:v>
                </c:pt>
                <c:pt idx="464">
                  <c:v>43.75196188</c:v>
                </c:pt>
                <c:pt idx="465">
                  <c:v>43.75209577</c:v>
                </c:pt>
                <c:pt idx="466">
                  <c:v>43.75223052</c:v>
                </c:pt>
                <c:pt idx="467">
                  <c:v>43.75236533</c:v>
                </c:pt>
                <c:pt idx="468">
                  <c:v>43.75250138</c:v>
                </c:pt>
                <c:pt idx="469">
                  <c:v>43.7526384</c:v>
                </c:pt>
                <c:pt idx="470">
                  <c:v>43.7527916</c:v>
                </c:pt>
                <c:pt idx="471">
                  <c:v>43.75292543</c:v>
                </c:pt>
                <c:pt idx="472">
                  <c:v>43.75306785</c:v>
                </c:pt>
                <c:pt idx="473">
                  <c:v>43.753221</c:v>
                </c:pt>
                <c:pt idx="474">
                  <c:v>43.75335078</c:v>
                </c:pt>
                <c:pt idx="475">
                  <c:v>43.75346885</c:v>
                </c:pt>
                <c:pt idx="476">
                  <c:v>43.7535962</c:v>
                </c:pt>
                <c:pt idx="477">
                  <c:v>43.75374258</c:v>
                </c:pt>
                <c:pt idx="478">
                  <c:v>43.75389487</c:v>
                </c:pt>
                <c:pt idx="479">
                  <c:v>43.75405543</c:v>
                </c:pt>
                <c:pt idx="480">
                  <c:v>43.75420278</c:v>
                </c:pt>
                <c:pt idx="481">
                  <c:v>43.75434907</c:v>
                </c:pt>
                <c:pt idx="482">
                  <c:v>43.75450532</c:v>
                </c:pt>
                <c:pt idx="483">
                  <c:v>43.75464757999999</c:v>
                </c:pt>
                <c:pt idx="484">
                  <c:v>43.7547805</c:v>
                </c:pt>
                <c:pt idx="485">
                  <c:v>43.75491003</c:v>
                </c:pt>
                <c:pt idx="486">
                  <c:v>43.7550398</c:v>
                </c:pt>
                <c:pt idx="487">
                  <c:v>43.7551707</c:v>
                </c:pt>
                <c:pt idx="488">
                  <c:v>43.75530103</c:v>
                </c:pt>
                <c:pt idx="489">
                  <c:v>43.7554317</c:v>
                </c:pt>
                <c:pt idx="490">
                  <c:v>43.75556357</c:v>
                </c:pt>
                <c:pt idx="491">
                  <c:v>43.7556961</c:v>
                </c:pt>
                <c:pt idx="492">
                  <c:v>43.7558297</c:v>
                </c:pt>
                <c:pt idx="493">
                  <c:v>43.75596432</c:v>
                </c:pt>
                <c:pt idx="494">
                  <c:v>43.75609947</c:v>
                </c:pt>
                <c:pt idx="495">
                  <c:v>43.75623472</c:v>
                </c:pt>
                <c:pt idx="496">
                  <c:v>43.75636743</c:v>
                </c:pt>
                <c:pt idx="497">
                  <c:v>43.75649487</c:v>
                </c:pt>
                <c:pt idx="498">
                  <c:v>43.75662177</c:v>
                </c:pt>
                <c:pt idx="499">
                  <c:v>43.75674127</c:v>
                </c:pt>
                <c:pt idx="500">
                  <c:v>43.75685722</c:v>
                </c:pt>
                <c:pt idx="501">
                  <c:v>43.75697178</c:v>
                </c:pt>
                <c:pt idx="502">
                  <c:v>43.75708568</c:v>
                </c:pt>
                <c:pt idx="503">
                  <c:v>43.75719595</c:v>
                </c:pt>
                <c:pt idx="504">
                  <c:v>43.75731062</c:v>
                </c:pt>
                <c:pt idx="505">
                  <c:v>43.75742598</c:v>
                </c:pt>
                <c:pt idx="506">
                  <c:v>43.75753827</c:v>
                </c:pt>
                <c:pt idx="507">
                  <c:v>43.75764098</c:v>
                </c:pt>
                <c:pt idx="508">
                  <c:v>43.7577257</c:v>
                </c:pt>
                <c:pt idx="509">
                  <c:v>43.7577899</c:v>
                </c:pt>
                <c:pt idx="510">
                  <c:v>43.7578392</c:v>
                </c:pt>
                <c:pt idx="511">
                  <c:v>43.75787732</c:v>
                </c:pt>
                <c:pt idx="512">
                  <c:v>43.75790373</c:v>
                </c:pt>
                <c:pt idx="513">
                  <c:v>43.7579195</c:v>
                </c:pt>
                <c:pt idx="514">
                  <c:v>43.7579328</c:v>
                </c:pt>
                <c:pt idx="515">
                  <c:v>43.75794156999999</c:v>
                </c:pt>
                <c:pt idx="516">
                  <c:v>43.7579451</c:v>
                </c:pt>
                <c:pt idx="517">
                  <c:v>43.75794555</c:v>
                </c:pt>
                <c:pt idx="518">
                  <c:v>43.757946</c:v>
                </c:pt>
                <c:pt idx="519">
                  <c:v>43.75794837</c:v>
                </c:pt>
                <c:pt idx="520">
                  <c:v>43.7579556</c:v>
                </c:pt>
                <c:pt idx="521">
                  <c:v>43.75796398</c:v>
                </c:pt>
                <c:pt idx="522">
                  <c:v>43.7579821</c:v>
                </c:pt>
                <c:pt idx="523">
                  <c:v>43.75801308</c:v>
                </c:pt>
                <c:pt idx="524">
                  <c:v>43.75805518</c:v>
                </c:pt>
                <c:pt idx="525">
                  <c:v>43.75810657</c:v>
                </c:pt>
                <c:pt idx="526">
                  <c:v>43.75816748</c:v>
                </c:pt>
                <c:pt idx="527">
                  <c:v>43.75823708</c:v>
                </c:pt>
                <c:pt idx="528">
                  <c:v>43.7583138</c:v>
                </c:pt>
                <c:pt idx="529">
                  <c:v>43.75839818</c:v>
                </c:pt>
                <c:pt idx="530">
                  <c:v>43.75849002000001</c:v>
                </c:pt>
                <c:pt idx="531">
                  <c:v>43.75858725</c:v>
                </c:pt>
                <c:pt idx="532">
                  <c:v>43.75869040000001</c:v>
                </c:pt>
                <c:pt idx="533">
                  <c:v>43.75879742</c:v>
                </c:pt>
                <c:pt idx="534">
                  <c:v>43.758908</c:v>
                </c:pt>
                <c:pt idx="535">
                  <c:v>43.75902033</c:v>
                </c:pt>
                <c:pt idx="536">
                  <c:v>43.75913362</c:v>
                </c:pt>
                <c:pt idx="537">
                  <c:v>43.7592482</c:v>
                </c:pt>
                <c:pt idx="538">
                  <c:v>43.75936088</c:v>
                </c:pt>
                <c:pt idx="539">
                  <c:v>43.75947802</c:v>
                </c:pt>
                <c:pt idx="540">
                  <c:v>43.75959433</c:v>
                </c:pt>
                <c:pt idx="541">
                  <c:v>43.75970997</c:v>
                </c:pt>
                <c:pt idx="542">
                  <c:v>43.75982698</c:v>
                </c:pt>
                <c:pt idx="543">
                  <c:v>43.75994515</c:v>
                </c:pt>
                <c:pt idx="544">
                  <c:v>43.7600644</c:v>
                </c:pt>
                <c:pt idx="545">
                  <c:v>43.76018518</c:v>
                </c:pt>
                <c:pt idx="546">
                  <c:v>43.76030642</c:v>
                </c:pt>
                <c:pt idx="547">
                  <c:v>43.7604242</c:v>
                </c:pt>
                <c:pt idx="548">
                  <c:v>43.76054412</c:v>
                </c:pt>
                <c:pt idx="549">
                  <c:v>43.76067158</c:v>
                </c:pt>
                <c:pt idx="550">
                  <c:v>43.76080188</c:v>
                </c:pt>
                <c:pt idx="551">
                  <c:v>43.76092344</c:v>
                </c:pt>
                <c:pt idx="552">
                  <c:v>43.76105132</c:v>
                </c:pt>
                <c:pt idx="553">
                  <c:v>43.76118383</c:v>
                </c:pt>
                <c:pt idx="554">
                  <c:v>43.76131118</c:v>
                </c:pt>
                <c:pt idx="555">
                  <c:v>43.76143892</c:v>
                </c:pt>
                <c:pt idx="556">
                  <c:v>43.76156535000001</c:v>
                </c:pt>
                <c:pt idx="557">
                  <c:v>43.76169372</c:v>
                </c:pt>
                <c:pt idx="558">
                  <c:v>43.76182268</c:v>
                </c:pt>
                <c:pt idx="559">
                  <c:v>43.76195548</c:v>
                </c:pt>
                <c:pt idx="560">
                  <c:v>43.76208698</c:v>
                </c:pt>
                <c:pt idx="561">
                  <c:v>43.76221812</c:v>
                </c:pt>
                <c:pt idx="562">
                  <c:v>43.76234805</c:v>
                </c:pt>
                <c:pt idx="563">
                  <c:v>43.76248013</c:v>
                </c:pt>
                <c:pt idx="564">
                  <c:v>43.76261267</c:v>
                </c:pt>
                <c:pt idx="565">
                  <c:v>43.76274322</c:v>
                </c:pt>
                <c:pt idx="566">
                  <c:v>43.76287283</c:v>
                </c:pt>
                <c:pt idx="567">
                  <c:v>43.76300153</c:v>
                </c:pt>
                <c:pt idx="568">
                  <c:v>43.76312937</c:v>
                </c:pt>
                <c:pt idx="569">
                  <c:v>43.76325665</c:v>
                </c:pt>
                <c:pt idx="570">
                  <c:v>43.76338483</c:v>
                </c:pt>
                <c:pt idx="571">
                  <c:v>43.76351297</c:v>
                </c:pt>
                <c:pt idx="572">
                  <c:v>43.76363953</c:v>
                </c:pt>
                <c:pt idx="573">
                  <c:v>43.7637652</c:v>
                </c:pt>
                <c:pt idx="574">
                  <c:v>43.76389078</c:v>
                </c:pt>
                <c:pt idx="575">
                  <c:v>43.76401785</c:v>
                </c:pt>
                <c:pt idx="576">
                  <c:v>43.76414240000001</c:v>
                </c:pt>
                <c:pt idx="577">
                  <c:v>43.76427175000001</c:v>
                </c:pt>
                <c:pt idx="578">
                  <c:v>43.76440437</c:v>
                </c:pt>
                <c:pt idx="579">
                  <c:v>43.76453907</c:v>
                </c:pt>
                <c:pt idx="580">
                  <c:v>43.76467338</c:v>
                </c:pt>
                <c:pt idx="581">
                  <c:v>43.76480742</c:v>
                </c:pt>
                <c:pt idx="582">
                  <c:v>43.76494418</c:v>
                </c:pt>
                <c:pt idx="583">
                  <c:v>43.76508343</c:v>
                </c:pt>
                <c:pt idx="584">
                  <c:v>43.76522173</c:v>
                </c:pt>
                <c:pt idx="585">
                  <c:v>43.76535802</c:v>
                </c:pt>
                <c:pt idx="586">
                  <c:v>43.76549445000001</c:v>
                </c:pt>
                <c:pt idx="587">
                  <c:v>43.76563002</c:v>
                </c:pt>
                <c:pt idx="588">
                  <c:v>43.7657652</c:v>
                </c:pt>
                <c:pt idx="589">
                  <c:v>43.7658989</c:v>
                </c:pt>
                <c:pt idx="590">
                  <c:v>43.76603173</c:v>
                </c:pt>
                <c:pt idx="591">
                  <c:v>43.76616247</c:v>
                </c:pt>
                <c:pt idx="592">
                  <c:v>43.76629078</c:v>
                </c:pt>
                <c:pt idx="593">
                  <c:v>43.76642022</c:v>
                </c:pt>
                <c:pt idx="594">
                  <c:v>43.76655027</c:v>
                </c:pt>
                <c:pt idx="595">
                  <c:v>43.76667913</c:v>
                </c:pt>
                <c:pt idx="596">
                  <c:v>43.7668088</c:v>
                </c:pt>
                <c:pt idx="597">
                  <c:v>43.76694022</c:v>
                </c:pt>
                <c:pt idx="598">
                  <c:v>43.76707042</c:v>
                </c:pt>
                <c:pt idx="599">
                  <c:v>43.7672</c:v>
                </c:pt>
                <c:pt idx="600">
                  <c:v>43.76732722</c:v>
                </c:pt>
                <c:pt idx="601">
                  <c:v>43.76745507</c:v>
                </c:pt>
                <c:pt idx="602">
                  <c:v>43.76758235000001</c:v>
                </c:pt>
                <c:pt idx="603">
                  <c:v>43.76770825000001</c:v>
                </c:pt>
                <c:pt idx="604">
                  <c:v>43.76783</c:v>
                </c:pt>
                <c:pt idx="605">
                  <c:v>43.76795452000001</c:v>
                </c:pt>
                <c:pt idx="606">
                  <c:v>43.76808138</c:v>
                </c:pt>
                <c:pt idx="607">
                  <c:v>43.76821037</c:v>
                </c:pt>
                <c:pt idx="608">
                  <c:v>43.76834033</c:v>
                </c:pt>
                <c:pt idx="609">
                  <c:v>43.76847063</c:v>
                </c:pt>
                <c:pt idx="610">
                  <c:v>43.76860168</c:v>
                </c:pt>
                <c:pt idx="611">
                  <c:v>43.76872808</c:v>
                </c:pt>
                <c:pt idx="612">
                  <c:v>43.76885257</c:v>
                </c:pt>
                <c:pt idx="613">
                  <c:v>43.76897735</c:v>
                </c:pt>
                <c:pt idx="614">
                  <c:v>43.76911012</c:v>
                </c:pt>
                <c:pt idx="615">
                  <c:v>43.76924602</c:v>
                </c:pt>
                <c:pt idx="616">
                  <c:v>43.76938077</c:v>
                </c:pt>
                <c:pt idx="617">
                  <c:v>43.769518</c:v>
                </c:pt>
                <c:pt idx="618">
                  <c:v>43.76965895</c:v>
                </c:pt>
                <c:pt idx="619">
                  <c:v>43.76979400000001</c:v>
                </c:pt>
                <c:pt idx="620">
                  <c:v>43.7699338</c:v>
                </c:pt>
                <c:pt idx="621">
                  <c:v>43.7700746</c:v>
                </c:pt>
                <c:pt idx="622">
                  <c:v>43.770217</c:v>
                </c:pt>
                <c:pt idx="623">
                  <c:v>43.77035722</c:v>
                </c:pt>
                <c:pt idx="624">
                  <c:v>43.77049783</c:v>
                </c:pt>
                <c:pt idx="625">
                  <c:v>43.77064082</c:v>
                </c:pt>
                <c:pt idx="626">
                  <c:v>43.77078808</c:v>
                </c:pt>
                <c:pt idx="627">
                  <c:v>43.77092765</c:v>
                </c:pt>
                <c:pt idx="628">
                  <c:v>43.7710674</c:v>
                </c:pt>
                <c:pt idx="629">
                  <c:v>43.77120853</c:v>
                </c:pt>
                <c:pt idx="630">
                  <c:v>43.77134815</c:v>
                </c:pt>
                <c:pt idx="631">
                  <c:v>43.77148738</c:v>
                </c:pt>
                <c:pt idx="632">
                  <c:v>43.77162672</c:v>
                </c:pt>
                <c:pt idx="633">
                  <c:v>43.77176707</c:v>
                </c:pt>
                <c:pt idx="634">
                  <c:v>43.77190428</c:v>
                </c:pt>
                <c:pt idx="635">
                  <c:v>43.7720348</c:v>
                </c:pt>
                <c:pt idx="636">
                  <c:v>43.77216762</c:v>
                </c:pt>
                <c:pt idx="637">
                  <c:v>43.77230262</c:v>
                </c:pt>
                <c:pt idx="638">
                  <c:v>43.77243862</c:v>
                </c:pt>
                <c:pt idx="639">
                  <c:v>43.77257325</c:v>
                </c:pt>
                <c:pt idx="640">
                  <c:v>43.77270542</c:v>
                </c:pt>
                <c:pt idx="641">
                  <c:v>43.77283418</c:v>
                </c:pt>
                <c:pt idx="642">
                  <c:v>43.77296228</c:v>
                </c:pt>
                <c:pt idx="643">
                  <c:v>43.77309325</c:v>
                </c:pt>
                <c:pt idx="644">
                  <c:v>43.77322322</c:v>
                </c:pt>
                <c:pt idx="645">
                  <c:v>43.7733472</c:v>
                </c:pt>
                <c:pt idx="646">
                  <c:v>43.77346975</c:v>
                </c:pt>
                <c:pt idx="647">
                  <c:v>43.77359303</c:v>
                </c:pt>
                <c:pt idx="648">
                  <c:v>43.77371743</c:v>
                </c:pt>
                <c:pt idx="649">
                  <c:v>43.77384167</c:v>
                </c:pt>
                <c:pt idx="650">
                  <c:v>43.77396467</c:v>
                </c:pt>
                <c:pt idx="651">
                  <c:v>43.77408757999999</c:v>
                </c:pt>
                <c:pt idx="652">
                  <c:v>43.77421253</c:v>
                </c:pt>
                <c:pt idx="653">
                  <c:v>43.77433992</c:v>
                </c:pt>
                <c:pt idx="654">
                  <c:v>43.77446972</c:v>
                </c:pt>
                <c:pt idx="655">
                  <c:v>43.77460122</c:v>
                </c:pt>
                <c:pt idx="656">
                  <c:v>43.77473342</c:v>
                </c:pt>
                <c:pt idx="657">
                  <c:v>43.77486677</c:v>
                </c:pt>
                <c:pt idx="658">
                  <c:v>43.77500108</c:v>
                </c:pt>
                <c:pt idx="659">
                  <c:v>43.77513608</c:v>
                </c:pt>
                <c:pt idx="660">
                  <c:v>43.77527175</c:v>
                </c:pt>
                <c:pt idx="661">
                  <c:v>43.77540848</c:v>
                </c:pt>
                <c:pt idx="662">
                  <c:v>43.77554615000001</c:v>
                </c:pt>
                <c:pt idx="663">
                  <c:v>43.77568467</c:v>
                </c:pt>
                <c:pt idx="664">
                  <c:v>43.77582155</c:v>
                </c:pt>
                <c:pt idx="665">
                  <c:v>43.77595808</c:v>
                </c:pt>
                <c:pt idx="666">
                  <c:v>43.77608907</c:v>
                </c:pt>
                <c:pt idx="667">
                  <c:v>43.77621840000001</c:v>
                </c:pt>
                <c:pt idx="668">
                  <c:v>43.77634562</c:v>
                </c:pt>
                <c:pt idx="669">
                  <c:v>43.77647165</c:v>
                </c:pt>
                <c:pt idx="670">
                  <c:v>43.77659632</c:v>
                </c:pt>
                <c:pt idx="671">
                  <c:v>43.77672178</c:v>
                </c:pt>
                <c:pt idx="672">
                  <c:v>43.77684757999999</c:v>
                </c:pt>
                <c:pt idx="673">
                  <c:v>43.7769732</c:v>
                </c:pt>
                <c:pt idx="674">
                  <c:v>43.7771029</c:v>
                </c:pt>
                <c:pt idx="675">
                  <c:v>43.77723375</c:v>
                </c:pt>
                <c:pt idx="676">
                  <c:v>43.7773654</c:v>
                </c:pt>
                <c:pt idx="677">
                  <c:v>43.77749568</c:v>
                </c:pt>
                <c:pt idx="678">
                  <c:v>43.77762432</c:v>
                </c:pt>
                <c:pt idx="679">
                  <c:v>43.77775328</c:v>
                </c:pt>
                <c:pt idx="680">
                  <c:v>43.77788372</c:v>
                </c:pt>
                <c:pt idx="681">
                  <c:v>43.77801475000001</c:v>
                </c:pt>
                <c:pt idx="682">
                  <c:v>43.77814408</c:v>
                </c:pt>
                <c:pt idx="683">
                  <c:v>43.7782726</c:v>
                </c:pt>
                <c:pt idx="684">
                  <c:v>43.77840015</c:v>
                </c:pt>
                <c:pt idx="685">
                  <c:v>43.7785245</c:v>
                </c:pt>
                <c:pt idx="686">
                  <c:v>43.77864403</c:v>
                </c:pt>
                <c:pt idx="687">
                  <c:v>43.77875557</c:v>
                </c:pt>
                <c:pt idx="688">
                  <c:v>43.77885807</c:v>
                </c:pt>
                <c:pt idx="689">
                  <c:v>43.77895487</c:v>
                </c:pt>
                <c:pt idx="690">
                  <c:v>43.77904063</c:v>
                </c:pt>
                <c:pt idx="691">
                  <c:v>43.77911903</c:v>
                </c:pt>
                <c:pt idx="692">
                  <c:v>43.77918858</c:v>
                </c:pt>
                <c:pt idx="693">
                  <c:v>43.77925275000001</c:v>
                </c:pt>
                <c:pt idx="694">
                  <c:v>43.77931092</c:v>
                </c:pt>
                <c:pt idx="695">
                  <c:v>43.7793623</c:v>
                </c:pt>
                <c:pt idx="696">
                  <c:v>43.7794088</c:v>
                </c:pt>
                <c:pt idx="697">
                  <c:v>43.77944857</c:v>
                </c:pt>
                <c:pt idx="698">
                  <c:v>43.77948097</c:v>
                </c:pt>
                <c:pt idx="699">
                  <c:v>43.77950558</c:v>
                </c:pt>
                <c:pt idx="700">
                  <c:v>43.77952405000001</c:v>
                </c:pt>
                <c:pt idx="701">
                  <c:v>43.77953967</c:v>
                </c:pt>
                <c:pt idx="702">
                  <c:v>43.77954795</c:v>
                </c:pt>
                <c:pt idx="703">
                  <c:v>43.77954918</c:v>
                </c:pt>
                <c:pt idx="704">
                  <c:v>43.7795472</c:v>
                </c:pt>
                <c:pt idx="705">
                  <c:v>43.77954492</c:v>
                </c:pt>
                <c:pt idx="706">
                  <c:v>43.77954207</c:v>
                </c:pt>
                <c:pt idx="707">
                  <c:v>43.7795391</c:v>
                </c:pt>
                <c:pt idx="708">
                  <c:v>43.7795367</c:v>
                </c:pt>
                <c:pt idx="709">
                  <c:v>43.77953627</c:v>
                </c:pt>
                <c:pt idx="710">
                  <c:v>43.77953558</c:v>
                </c:pt>
                <c:pt idx="711">
                  <c:v>43.77953487</c:v>
                </c:pt>
                <c:pt idx="712">
                  <c:v>43.77953475</c:v>
                </c:pt>
                <c:pt idx="713">
                  <c:v>43.77953542</c:v>
                </c:pt>
                <c:pt idx="714">
                  <c:v>43.77953750000001</c:v>
                </c:pt>
                <c:pt idx="715">
                  <c:v>43.77953953</c:v>
                </c:pt>
                <c:pt idx="716">
                  <c:v>43.77954127</c:v>
                </c:pt>
                <c:pt idx="717">
                  <c:v>43.77954342</c:v>
                </c:pt>
                <c:pt idx="718">
                  <c:v>43.77954582</c:v>
                </c:pt>
                <c:pt idx="719">
                  <c:v>43.77954803</c:v>
                </c:pt>
                <c:pt idx="720">
                  <c:v>43.77954992</c:v>
                </c:pt>
                <c:pt idx="721">
                  <c:v>43.7795505</c:v>
                </c:pt>
                <c:pt idx="722">
                  <c:v>43.7795502</c:v>
                </c:pt>
                <c:pt idx="723">
                  <c:v>43.77954858</c:v>
                </c:pt>
                <c:pt idx="724">
                  <c:v>43.77954832000001</c:v>
                </c:pt>
                <c:pt idx="725">
                  <c:v>43.7795581</c:v>
                </c:pt>
                <c:pt idx="726">
                  <c:v>43.7795775</c:v>
                </c:pt>
                <c:pt idx="727">
                  <c:v>43.77961012</c:v>
                </c:pt>
                <c:pt idx="728">
                  <c:v>43.77965298</c:v>
                </c:pt>
                <c:pt idx="729">
                  <c:v>43.77970387</c:v>
                </c:pt>
                <c:pt idx="730">
                  <c:v>43.77976407</c:v>
                </c:pt>
                <c:pt idx="731">
                  <c:v>43.77983153</c:v>
                </c:pt>
                <c:pt idx="732">
                  <c:v>43.77990493</c:v>
                </c:pt>
                <c:pt idx="733">
                  <c:v>43.77998428</c:v>
                </c:pt>
                <c:pt idx="734">
                  <c:v>43.78006817</c:v>
                </c:pt>
                <c:pt idx="735">
                  <c:v>43.78015518</c:v>
                </c:pt>
                <c:pt idx="736">
                  <c:v>43.78024935000001</c:v>
                </c:pt>
                <c:pt idx="737">
                  <c:v>43.7803505</c:v>
                </c:pt>
                <c:pt idx="738">
                  <c:v>43.7804583</c:v>
                </c:pt>
                <c:pt idx="739">
                  <c:v>43.78057018</c:v>
                </c:pt>
                <c:pt idx="740">
                  <c:v>43.78068378</c:v>
                </c:pt>
                <c:pt idx="741">
                  <c:v>43.78080287</c:v>
                </c:pt>
                <c:pt idx="742">
                  <c:v>43.7809265</c:v>
                </c:pt>
                <c:pt idx="743">
                  <c:v>43.78105205</c:v>
                </c:pt>
                <c:pt idx="744">
                  <c:v>43.7811784</c:v>
                </c:pt>
                <c:pt idx="745">
                  <c:v>43.78130722</c:v>
                </c:pt>
                <c:pt idx="746">
                  <c:v>43.78143918</c:v>
                </c:pt>
                <c:pt idx="747">
                  <c:v>43.78157252</c:v>
                </c:pt>
                <c:pt idx="748">
                  <c:v>43.78170598</c:v>
                </c:pt>
                <c:pt idx="749">
                  <c:v>43.78184187999999</c:v>
                </c:pt>
                <c:pt idx="750">
                  <c:v>43.78197767</c:v>
                </c:pt>
                <c:pt idx="751">
                  <c:v>43.78211355000001</c:v>
                </c:pt>
                <c:pt idx="752">
                  <c:v>43.78225298</c:v>
                </c:pt>
                <c:pt idx="753">
                  <c:v>43.78238885000001</c:v>
                </c:pt>
                <c:pt idx="754">
                  <c:v>43.78252372</c:v>
                </c:pt>
                <c:pt idx="755">
                  <c:v>43.78266015000001</c:v>
                </c:pt>
                <c:pt idx="756">
                  <c:v>43.78279857</c:v>
                </c:pt>
                <c:pt idx="757">
                  <c:v>43.78293808</c:v>
                </c:pt>
                <c:pt idx="758">
                  <c:v>43.78307835000001</c:v>
                </c:pt>
                <c:pt idx="759">
                  <c:v>43.78321933</c:v>
                </c:pt>
                <c:pt idx="760">
                  <c:v>43.78336052</c:v>
                </c:pt>
                <c:pt idx="761">
                  <c:v>43.78350295000001</c:v>
                </c:pt>
                <c:pt idx="762">
                  <c:v>43.78364518</c:v>
                </c:pt>
                <c:pt idx="763">
                  <c:v>43.78378783</c:v>
                </c:pt>
                <c:pt idx="764">
                  <c:v>43.78393027</c:v>
                </c:pt>
                <c:pt idx="765">
                  <c:v>43.78407933</c:v>
                </c:pt>
                <c:pt idx="766">
                  <c:v>43.784226</c:v>
                </c:pt>
                <c:pt idx="767">
                  <c:v>43.78436953</c:v>
                </c:pt>
                <c:pt idx="768">
                  <c:v>43.7845116</c:v>
                </c:pt>
                <c:pt idx="769">
                  <c:v>43.78465227</c:v>
                </c:pt>
                <c:pt idx="770">
                  <c:v>43.78479255000001</c:v>
                </c:pt>
                <c:pt idx="771">
                  <c:v>43.7849314</c:v>
                </c:pt>
                <c:pt idx="772">
                  <c:v>43.7850706</c:v>
                </c:pt>
                <c:pt idx="773">
                  <c:v>43.78520213</c:v>
                </c:pt>
                <c:pt idx="774">
                  <c:v>43.78534075</c:v>
                </c:pt>
                <c:pt idx="775">
                  <c:v>43.7854778</c:v>
                </c:pt>
                <c:pt idx="776">
                  <c:v>43.7856109</c:v>
                </c:pt>
                <c:pt idx="777">
                  <c:v>43.78574228</c:v>
                </c:pt>
                <c:pt idx="778">
                  <c:v>43.78586957</c:v>
                </c:pt>
                <c:pt idx="779">
                  <c:v>43.78599082</c:v>
                </c:pt>
                <c:pt idx="780">
                  <c:v>43.78610495</c:v>
                </c:pt>
                <c:pt idx="781">
                  <c:v>43.78621298</c:v>
                </c:pt>
                <c:pt idx="782">
                  <c:v>43.78631548</c:v>
                </c:pt>
                <c:pt idx="783">
                  <c:v>43.78641753</c:v>
                </c:pt>
                <c:pt idx="784">
                  <c:v>43.78652178</c:v>
                </c:pt>
                <c:pt idx="785">
                  <c:v>43.78663055000001</c:v>
                </c:pt>
                <c:pt idx="786">
                  <c:v>43.78674288</c:v>
                </c:pt>
                <c:pt idx="787">
                  <c:v>43.78685877</c:v>
                </c:pt>
                <c:pt idx="788">
                  <c:v>43.7869792</c:v>
                </c:pt>
                <c:pt idx="789">
                  <c:v>43.78710212</c:v>
                </c:pt>
                <c:pt idx="790">
                  <c:v>43.78722858</c:v>
                </c:pt>
                <c:pt idx="791">
                  <c:v>43.78735842</c:v>
                </c:pt>
                <c:pt idx="792">
                  <c:v>43.78749087</c:v>
                </c:pt>
                <c:pt idx="793">
                  <c:v>43.78762218</c:v>
                </c:pt>
                <c:pt idx="794">
                  <c:v>43.78775648</c:v>
                </c:pt>
                <c:pt idx="795">
                  <c:v>43.78789742999999</c:v>
                </c:pt>
                <c:pt idx="796">
                  <c:v>43.78804035</c:v>
                </c:pt>
                <c:pt idx="797">
                  <c:v>43.7881838</c:v>
                </c:pt>
                <c:pt idx="798">
                  <c:v>43.78832895</c:v>
                </c:pt>
                <c:pt idx="799">
                  <c:v>43.78847532</c:v>
                </c:pt>
                <c:pt idx="800">
                  <c:v>43.78861918</c:v>
                </c:pt>
                <c:pt idx="801">
                  <c:v>43.78876198</c:v>
                </c:pt>
                <c:pt idx="802">
                  <c:v>43.78890325000001</c:v>
                </c:pt>
                <c:pt idx="803">
                  <c:v>43.78904258</c:v>
                </c:pt>
                <c:pt idx="804">
                  <c:v>43.78918123</c:v>
                </c:pt>
                <c:pt idx="805">
                  <c:v>43.7893186</c:v>
                </c:pt>
                <c:pt idx="806">
                  <c:v>43.78945422</c:v>
                </c:pt>
                <c:pt idx="807">
                  <c:v>43.78958935</c:v>
                </c:pt>
                <c:pt idx="808">
                  <c:v>43.78972408</c:v>
                </c:pt>
                <c:pt idx="809">
                  <c:v>43.78985775</c:v>
                </c:pt>
                <c:pt idx="810">
                  <c:v>43.78999327</c:v>
                </c:pt>
                <c:pt idx="811">
                  <c:v>43.79013065</c:v>
                </c:pt>
                <c:pt idx="812">
                  <c:v>43.790268</c:v>
                </c:pt>
                <c:pt idx="813">
                  <c:v>43.79040698</c:v>
                </c:pt>
                <c:pt idx="814">
                  <c:v>43.79054595</c:v>
                </c:pt>
                <c:pt idx="815">
                  <c:v>43.7906878</c:v>
                </c:pt>
                <c:pt idx="816">
                  <c:v>43.7908329</c:v>
                </c:pt>
                <c:pt idx="817">
                  <c:v>43.79097708</c:v>
                </c:pt>
                <c:pt idx="818">
                  <c:v>43.79112092</c:v>
                </c:pt>
                <c:pt idx="819">
                  <c:v>43.79126357</c:v>
                </c:pt>
                <c:pt idx="820">
                  <c:v>43.79140655</c:v>
                </c:pt>
                <c:pt idx="821">
                  <c:v>43.79154877</c:v>
                </c:pt>
                <c:pt idx="822">
                  <c:v>43.79168965</c:v>
                </c:pt>
                <c:pt idx="823">
                  <c:v>43.79182878</c:v>
                </c:pt>
                <c:pt idx="824">
                  <c:v>43.7919672</c:v>
                </c:pt>
                <c:pt idx="825">
                  <c:v>43.79210592</c:v>
                </c:pt>
                <c:pt idx="826">
                  <c:v>43.79224427</c:v>
                </c:pt>
                <c:pt idx="827">
                  <c:v>43.79238253</c:v>
                </c:pt>
                <c:pt idx="828">
                  <c:v>43.79252083</c:v>
                </c:pt>
                <c:pt idx="829">
                  <c:v>43.79265845000001</c:v>
                </c:pt>
                <c:pt idx="830">
                  <c:v>43.79279582</c:v>
                </c:pt>
                <c:pt idx="831">
                  <c:v>43.79293263</c:v>
                </c:pt>
                <c:pt idx="832">
                  <c:v>43.79306922</c:v>
                </c:pt>
                <c:pt idx="833">
                  <c:v>43.79320618</c:v>
                </c:pt>
                <c:pt idx="834">
                  <c:v>43.79334377</c:v>
                </c:pt>
                <c:pt idx="835">
                  <c:v>43.79348075</c:v>
                </c:pt>
                <c:pt idx="836">
                  <c:v>43.79361678</c:v>
                </c:pt>
                <c:pt idx="837">
                  <c:v>43.79375478</c:v>
                </c:pt>
                <c:pt idx="838">
                  <c:v>43.7938946</c:v>
                </c:pt>
                <c:pt idx="839">
                  <c:v>43.7940353</c:v>
                </c:pt>
                <c:pt idx="840">
                  <c:v>43.79417607</c:v>
                </c:pt>
                <c:pt idx="841">
                  <c:v>43.79431682</c:v>
                </c:pt>
                <c:pt idx="842">
                  <c:v>43.7944577</c:v>
                </c:pt>
                <c:pt idx="843">
                  <c:v>43.79459785</c:v>
                </c:pt>
                <c:pt idx="844">
                  <c:v>43.7947386</c:v>
                </c:pt>
                <c:pt idx="845">
                  <c:v>43.7948808</c:v>
                </c:pt>
                <c:pt idx="846">
                  <c:v>43.79502443</c:v>
                </c:pt>
                <c:pt idx="847">
                  <c:v>43.7951676</c:v>
                </c:pt>
                <c:pt idx="848">
                  <c:v>43.79531153</c:v>
                </c:pt>
                <c:pt idx="849">
                  <c:v>43.7954557</c:v>
                </c:pt>
                <c:pt idx="850">
                  <c:v>43.79560043</c:v>
                </c:pt>
                <c:pt idx="851">
                  <c:v>43.79574512</c:v>
                </c:pt>
                <c:pt idx="852">
                  <c:v>43.79589107</c:v>
                </c:pt>
                <c:pt idx="853">
                  <c:v>43.79603795000001</c:v>
                </c:pt>
                <c:pt idx="854">
                  <c:v>43.79618563</c:v>
                </c:pt>
                <c:pt idx="855">
                  <c:v>43.7963337</c:v>
                </c:pt>
                <c:pt idx="856">
                  <c:v>43.79648215</c:v>
                </c:pt>
                <c:pt idx="857">
                  <c:v>43.79662995</c:v>
                </c:pt>
                <c:pt idx="858">
                  <c:v>43.79677265</c:v>
                </c:pt>
                <c:pt idx="859">
                  <c:v>43.79690557</c:v>
                </c:pt>
                <c:pt idx="860">
                  <c:v>43.79702708</c:v>
                </c:pt>
                <c:pt idx="861">
                  <c:v>43.79713732</c:v>
                </c:pt>
                <c:pt idx="862">
                  <c:v>43.79723607</c:v>
                </c:pt>
                <c:pt idx="863">
                  <c:v>43.7973246</c:v>
                </c:pt>
                <c:pt idx="864">
                  <c:v>43.79740483</c:v>
                </c:pt>
                <c:pt idx="865">
                  <c:v>43.79747813</c:v>
                </c:pt>
                <c:pt idx="866">
                  <c:v>43.79754302</c:v>
                </c:pt>
                <c:pt idx="867">
                  <c:v>43.79759638</c:v>
                </c:pt>
                <c:pt idx="868">
                  <c:v>43.79763908</c:v>
                </c:pt>
                <c:pt idx="869">
                  <c:v>43.79767377</c:v>
                </c:pt>
                <c:pt idx="870">
                  <c:v>43.79770392</c:v>
                </c:pt>
                <c:pt idx="871">
                  <c:v>43.79772852</c:v>
                </c:pt>
                <c:pt idx="872">
                  <c:v>43.79774938</c:v>
                </c:pt>
                <c:pt idx="873">
                  <c:v>43.79776657</c:v>
                </c:pt>
                <c:pt idx="874">
                  <c:v>43.79778033</c:v>
                </c:pt>
                <c:pt idx="875">
                  <c:v>43.7977926</c:v>
                </c:pt>
                <c:pt idx="876">
                  <c:v>43.79780255</c:v>
                </c:pt>
                <c:pt idx="877">
                  <c:v>43.79781012</c:v>
                </c:pt>
                <c:pt idx="878">
                  <c:v>43.7978155</c:v>
                </c:pt>
                <c:pt idx="879">
                  <c:v>43.79781695000001</c:v>
                </c:pt>
              </c:numCache>
            </c:numRef>
          </c:yVal>
          <c:smooth val="0"/>
        </c:ser>
        <c:ser>
          <c:idx val="9"/>
          <c:order val="9"/>
          <c:tx>
            <c:v>03:15:00 - 03:29:59</c:v>
          </c:tx>
          <c:spPr>
            <a:ln w="25400" cap="rnd">
              <a:noFill/>
              <a:round/>
            </a:ln>
            <a:effectLst/>
          </c:spPr>
          <c:marker>
            <c:symbol val="circle"/>
            <c:size val="5"/>
            <c:spPr>
              <a:solidFill>
                <a:schemeClr val="accent4">
                  <a:lumMod val="60000"/>
                </a:schemeClr>
              </a:solidFill>
              <a:ln w="9525">
                <a:solidFill>
                  <a:schemeClr val="accent4">
                    <a:lumMod val="60000"/>
                  </a:schemeClr>
                </a:solidFill>
              </a:ln>
              <a:effectLst/>
            </c:spPr>
          </c:marker>
          <c:xVal>
            <c:numRef>
              <c:f>'CRUISER2015_GPS_2015-07-29_GPRM'!$E$26102:$E$27001</c:f>
              <c:numCache>
                <c:formatCode>General</c:formatCode>
                <c:ptCount val="900"/>
                <c:pt idx="0">
                  <c:v>-79.41990957</c:v>
                </c:pt>
                <c:pt idx="1">
                  <c:v>-79.4199099</c:v>
                </c:pt>
                <c:pt idx="2">
                  <c:v>-79.41991027</c:v>
                </c:pt>
                <c:pt idx="3">
                  <c:v>-79.41991108</c:v>
                </c:pt>
                <c:pt idx="4">
                  <c:v>-79.41991207</c:v>
                </c:pt>
                <c:pt idx="5">
                  <c:v>-79.41991512</c:v>
                </c:pt>
                <c:pt idx="6">
                  <c:v>-79.41992022</c:v>
                </c:pt>
                <c:pt idx="7">
                  <c:v>-79.4199277</c:v>
                </c:pt>
                <c:pt idx="8">
                  <c:v>-79.41993705</c:v>
                </c:pt>
                <c:pt idx="9">
                  <c:v>-79.41994915</c:v>
                </c:pt>
                <c:pt idx="10">
                  <c:v>-79.41996545</c:v>
                </c:pt>
                <c:pt idx="11">
                  <c:v>-79.41998298</c:v>
                </c:pt>
                <c:pt idx="12">
                  <c:v>-79.42000328</c:v>
                </c:pt>
                <c:pt idx="13">
                  <c:v>-79.42002497</c:v>
                </c:pt>
                <c:pt idx="14">
                  <c:v>-79.42004672999998</c:v>
                </c:pt>
                <c:pt idx="15">
                  <c:v>-79.42007271999996</c:v>
                </c:pt>
                <c:pt idx="16">
                  <c:v>-79.42010293</c:v>
                </c:pt>
                <c:pt idx="17">
                  <c:v>-79.42013478</c:v>
                </c:pt>
                <c:pt idx="18">
                  <c:v>-79.42016608</c:v>
                </c:pt>
                <c:pt idx="19">
                  <c:v>-79.42019777</c:v>
                </c:pt>
                <c:pt idx="20">
                  <c:v>-79.42022893</c:v>
                </c:pt>
                <c:pt idx="21">
                  <c:v>-79.42026188</c:v>
                </c:pt>
                <c:pt idx="22">
                  <c:v>-79.42029598</c:v>
                </c:pt>
                <c:pt idx="23">
                  <c:v>-79.42033049999999</c:v>
                </c:pt>
                <c:pt idx="24">
                  <c:v>-79.42036686999998</c:v>
                </c:pt>
                <c:pt idx="25">
                  <c:v>-79.42040292999998</c:v>
                </c:pt>
                <c:pt idx="26">
                  <c:v>-79.42044063</c:v>
                </c:pt>
                <c:pt idx="27">
                  <c:v>-79.42047942</c:v>
                </c:pt>
                <c:pt idx="28">
                  <c:v>-79.42051765</c:v>
                </c:pt>
                <c:pt idx="29">
                  <c:v>-79.42055523</c:v>
                </c:pt>
                <c:pt idx="30">
                  <c:v>-79.42059295</c:v>
                </c:pt>
                <c:pt idx="31">
                  <c:v>-79.42063154999998</c:v>
                </c:pt>
                <c:pt idx="32">
                  <c:v>-79.42066965</c:v>
                </c:pt>
                <c:pt idx="33">
                  <c:v>-79.42070754999999</c:v>
                </c:pt>
                <c:pt idx="34">
                  <c:v>-79.42074538</c:v>
                </c:pt>
                <c:pt idx="35">
                  <c:v>-79.42078277999997</c:v>
                </c:pt>
                <c:pt idx="36">
                  <c:v>-79.42081958</c:v>
                </c:pt>
                <c:pt idx="37">
                  <c:v>-79.4208562</c:v>
                </c:pt>
                <c:pt idx="38">
                  <c:v>-79.42089373</c:v>
                </c:pt>
                <c:pt idx="39">
                  <c:v>-79.42092942</c:v>
                </c:pt>
                <c:pt idx="40">
                  <c:v>-79.42096523</c:v>
                </c:pt>
                <c:pt idx="41">
                  <c:v>-79.42100277999998</c:v>
                </c:pt>
                <c:pt idx="42">
                  <c:v>-79.42103942</c:v>
                </c:pt>
                <c:pt idx="43">
                  <c:v>-79.42107993</c:v>
                </c:pt>
                <c:pt idx="44">
                  <c:v>-79.42111642</c:v>
                </c:pt>
                <c:pt idx="45">
                  <c:v>-79.42115297</c:v>
                </c:pt>
                <c:pt idx="46">
                  <c:v>-79.42119378</c:v>
                </c:pt>
                <c:pt idx="47">
                  <c:v>-79.42123542</c:v>
                </c:pt>
                <c:pt idx="48">
                  <c:v>-79.4212748</c:v>
                </c:pt>
                <c:pt idx="49">
                  <c:v>-79.42131257</c:v>
                </c:pt>
                <c:pt idx="50">
                  <c:v>-79.42134925</c:v>
                </c:pt>
                <c:pt idx="51">
                  <c:v>-79.42138527999998</c:v>
                </c:pt>
                <c:pt idx="52">
                  <c:v>-79.42142335</c:v>
                </c:pt>
                <c:pt idx="53">
                  <c:v>-79.42145827</c:v>
                </c:pt>
                <c:pt idx="54">
                  <c:v>-79.42149563</c:v>
                </c:pt>
                <c:pt idx="55">
                  <c:v>-79.42153256999998</c:v>
                </c:pt>
                <c:pt idx="56">
                  <c:v>-79.42156832</c:v>
                </c:pt>
                <c:pt idx="57">
                  <c:v>-79.42160227</c:v>
                </c:pt>
                <c:pt idx="58">
                  <c:v>-79.4216372</c:v>
                </c:pt>
                <c:pt idx="59">
                  <c:v>-79.42167186999998</c:v>
                </c:pt>
                <c:pt idx="60">
                  <c:v>-79.42170547</c:v>
                </c:pt>
                <c:pt idx="61">
                  <c:v>-79.42173787999997</c:v>
                </c:pt>
                <c:pt idx="62">
                  <c:v>-79.42176718</c:v>
                </c:pt>
                <c:pt idx="63">
                  <c:v>-79.42179677</c:v>
                </c:pt>
                <c:pt idx="64">
                  <c:v>-79.42182762</c:v>
                </c:pt>
                <c:pt idx="65">
                  <c:v>-79.42185922</c:v>
                </c:pt>
                <c:pt idx="66">
                  <c:v>-79.42188919999998</c:v>
                </c:pt>
                <c:pt idx="67">
                  <c:v>-79.42192068</c:v>
                </c:pt>
                <c:pt idx="68">
                  <c:v>-79.42195782999998</c:v>
                </c:pt>
                <c:pt idx="69">
                  <c:v>-79.42199582</c:v>
                </c:pt>
                <c:pt idx="70">
                  <c:v>-79.42203358</c:v>
                </c:pt>
                <c:pt idx="71">
                  <c:v>-79.42207054999999</c:v>
                </c:pt>
                <c:pt idx="72">
                  <c:v>-79.42210577</c:v>
                </c:pt>
                <c:pt idx="73">
                  <c:v>-79.42213963</c:v>
                </c:pt>
                <c:pt idx="74">
                  <c:v>-79.42217709999998</c:v>
                </c:pt>
                <c:pt idx="75">
                  <c:v>-79.42221311999998</c:v>
                </c:pt>
                <c:pt idx="76">
                  <c:v>-79.42224854999999</c:v>
                </c:pt>
                <c:pt idx="77">
                  <c:v>-79.42228265</c:v>
                </c:pt>
                <c:pt idx="78">
                  <c:v>-79.42231794999998</c:v>
                </c:pt>
                <c:pt idx="79">
                  <c:v>-79.42235499999998</c:v>
                </c:pt>
                <c:pt idx="80">
                  <c:v>-79.42239234999997</c:v>
                </c:pt>
                <c:pt idx="81">
                  <c:v>-79.42243036999999</c:v>
                </c:pt>
                <c:pt idx="82">
                  <c:v>-79.42246784999999</c:v>
                </c:pt>
                <c:pt idx="83">
                  <c:v>-79.4225047</c:v>
                </c:pt>
                <c:pt idx="84">
                  <c:v>-79.42254282999998</c:v>
                </c:pt>
                <c:pt idx="85">
                  <c:v>-79.42258144999998</c:v>
                </c:pt>
                <c:pt idx="86">
                  <c:v>-79.4226215</c:v>
                </c:pt>
                <c:pt idx="87">
                  <c:v>-79.42266173</c:v>
                </c:pt>
                <c:pt idx="88">
                  <c:v>-79.42269913</c:v>
                </c:pt>
                <c:pt idx="89">
                  <c:v>-79.42273671999999</c:v>
                </c:pt>
                <c:pt idx="90">
                  <c:v>-79.42277346999998</c:v>
                </c:pt>
                <c:pt idx="91">
                  <c:v>-79.42281119999998</c:v>
                </c:pt>
                <c:pt idx="92">
                  <c:v>-79.42284968</c:v>
                </c:pt>
                <c:pt idx="93">
                  <c:v>-79.42288704999999</c:v>
                </c:pt>
                <c:pt idx="94">
                  <c:v>-79.42292116999998</c:v>
                </c:pt>
                <c:pt idx="95">
                  <c:v>-79.4229543</c:v>
                </c:pt>
                <c:pt idx="96">
                  <c:v>-79.42298614999999</c:v>
                </c:pt>
                <c:pt idx="97">
                  <c:v>-79.42301702</c:v>
                </c:pt>
                <c:pt idx="98">
                  <c:v>-79.42304867999998</c:v>
                </c:pt>
                <c:pt idx="99">
                  <c:v>-79.42308109999999</c:v>
                </c:pt>
                <c:pt idx="100">
                  <c:v>-79.42311167</c:v>
                </c:pt>
                <c:pt idx="101">
                  <c:v>-79.42314122</c:v>
                </c:pt>
                <c:pt idx="102">
                  <c:v>-79.42317061999998</c:v>
                </c:pt>
                <c:pt idx="103">
                  <c:v>-79.4231997</c:v>
                </c:pt>
                <c:pt idx="104">
                  <c:v>-79.4232288</c:v>
                </c:pt>
                <c:pt idx="105">
                  <c:v>-79.42325667</c:v>
                </c:pt>
                <c:pt idx="106">
                  <c:v>-79.42328385</c:v>
                </c:pt>
                <c:pt idx="107">
                  <c:v>-79.42331244999998</c:v>
                </c:pt>
                <c:pt idx="108">
                  <c:v>-79.42334231999999</c:v>
                </c:pt>
                <c:pt idx="109">
                  <c:v>-79.42337062999998</c:v>
                </c:pt>
                <c:pt idx="110">
                  <c:v>-79.42339737999997</c:v>
                </c:pt>
                <c:pt idx="111">
                  <c:v>-79.42342383</c:v>
                </c:pt>
                <c:pt idx="112">
                  <c:v>-79.42344882999998</c:v>
                </c:pt>
                <c:pt idx="113">
                  <c:v>-79.4234706</c:v>
                </c:pt>
                <c:pt idx="114">
                  <c:v>-79.42349061999998</c:v>
                </c:pt>
                <c:pt idx="115">
                  <c:v>-79.42350942</c:v>
                </c:pt>
                <c:pt idx="116">
                  <c:v>-79.42352987</c:v>
                </c:pt>
                <c:pt idx="117">
                  <c:v>-79.42355098</c:v>
                </c:pt>
                <c:pt idx="118">
                  <c:v>-79.42356863</c:v>
                </c:pt>
                <c:pt idx="119">
                  <c:v>-79.42358647999998</c:v>
                </c:pt>
                <c:pt idx="120">
                  <c:v>-79.42360423</c:v>
                </c:pt>
                <c:pt idx="121">
                  <c:v>-79.42362148</c:v>
                </c:pt>
                <c:pt idx="122">
                  <c:v>-79.42363743</c:v>
                </c:pt>
                <c:pt idx="123">
                  <c:v>-79.42365322</c:v>
                </c:pt>
                <c:pt idx="124">
                  <c:v>-79.42367143</c:v>
                </c:pt>
                <c:pt idx="125">
                  <c:v>-79.42368752999998</c:v>
                </c:pt>
                <c:pt idx="126">
                  <c:v>-79.42370176999998</c:v>
                </c:pt>
                <c:pt idx="127">
                  <c:v>-79.42371473</c:v>
                </c:pt>
                <c:pt idx="128">
                  <c:v>-79.42372634999998</c:v>
                </c:pt>
                <c:pt idx="129">
                  <c:v>-79.42373756999999</c:v>
                </c:pt>
                <c:pt idx="130">
                  <c:v>-79.42374965</c:v>
                </c:pt>
                <c:pt idx="131">
                  <c:v>-79.42376065</c:v>
                </c:pt>
                <c:pt idx="132">
                  <c:v>-79.42377117999999</c:v>
                </c:pt>
                <c:pt idx="133">
                  <c:v>-79.42378359999998</c:v>
                </c:pt>
                <c:pt idx="134">
                  <c:v>-79.42379552999999</c:v>
                </c:pt>
                <c:pt idx="135">
                  <c:v>-79.4238067</c:v>
                </c:pt>
                <c:pt idx="136">
                  <c:v>-79.42381693</c:v>
                </c:pt>
                <c:pt idx="137">
                  <c:v>-79.42382597</c:v>
                </c:pt>
                <c:pt idx="138">
                  <c:v>-79.4238334</c:v>
                </c:pt>
                <c:pt idx="139">
                  <c:v>-79.42383982999999</c:v>
                </c:pt>
                <c:pt idx="140">
                  <c:v>-79.42384393</c:v>
                </c:pt>
                <c:pt idx="141">
                  <c:v>-79.42384812999997</c:v>
                </c:pt>
                <c:pt idx="142">
                  <c:v>-79.42385138</c:v>
                </c:pt>
                <c:pt idx="143">
                  <c:v>-79.42385482999998</c:v>
                </c:pt>
                <c:pt idx="144">
                  <c:v>-79.42385695</c:v>
                </c:pt>
                <c:pt idx="145">
                  <c:v>-79.42385882999999</c:v>
                </c:pt>
                <c:pt idx="146">
                  <c:v>-79.42385903</c:v>
                </c:pt>
                <c:pt idx="147">
                  <c:v>-79.42385997</c:v>
                </c:pt>
                <c:pt idx="148">
                  <c:v>-79.42386114999998</c:v>
                </c:pt>
                <c:pt idx="149">
                  <c:v>-79.42386458</c:v>
                </c:pt>
                <c:pt idx="150">
                  <c:v>-79.42386797999998</c:v>
                </c:pt>
                <c:pt idx="151">
                  <c:v>-79.42387049999999</c:v>
                </c:pt>
                <c:pt idx="152">
                  <c:v>-79.42387368</c:v>
                </c:pt>
                <c:pt idx="153">
                  <c:v>-79.4238766</c:v>
                </c:pt>
                <c:pt idx="154">
                  <c:v>-79.42388236999999</c:v>
                </c:pt>
                <c:pt idx="155">
                  <c:v>-79.42389149999998</c:v>
                </c:pt>
                <c:pt idx="156">
                  <c:v>-79.42390082999998</c:v>
                </c:pt>
                <c:pt idx="157">
                  <c:v>-79.42391153</c:v>
                </c:pt>
                <c:pt idx="158">
                  <c:v>-79.42392537</c:v>
                </c:pt>
                <c:pt idx="159">
                  <c:v>-79.42394118</c:v>
                </c:pt>
                <c:pt idx="160">
                  <c:v>-79.42395734999998</c:v>
                </c:pt>
                <c:pt idx="161">
                  <c:v>-79.42397497999998</c:v>
                </c:pt>
                <c:pt idx="162">
                  <c:v>-79.42399525</c:v>
                </c:pt>
                <c:pt idx="163">
                  <c:v>-79.42401655</c:v>
                </c:pt>
                <c:pt idx="164">
                  <c:v>-79.42403797</c:v>
                </c:pt>
                <c:pt idx="165">
                  <c:v>-79.4240599</c:v>
                </c:pt>
                <c:pt idx="166">
                  <c:v>-79.42408073</c:v>
                </c:pt>
                <c:pt idx="167">
                  <c:v>-79.42410057</c:v>
                </c:pt>
                <c:pt idx="168">
                  <c:v>-79.42412288</c:v>
                </c:pt>
                <c:pt idx="169">
                  <c:v>-79.42414683</c:v>
                </c:pt>
                <c:pt idx="170">
                  <c:v>-79.4241731</c:v>
                </c:pt>
                <c:pt idx="171">
                  <c:v>-79.42420013</c:v>
                </c:pt>
                <c:pt idx="172">
                  <c:v>-79.42422653</c:v>
                </c:pt>
                <c:pt idx="173">
                  <c:v>-79.42425163</c:v>
                </c:pt>
                <c:pt idx="174">
                  <c:v>-79.42427829999998</c:v>
                </c:pt>
                <c:pt idx="175">
                  <c:v>-79.424306</c:v>
                </c:pt>
                <c:pt idx="176">
                  <c:v>-79.42433312999998</c:v>
                </c:pt>
                <c:pt idx="177">
                  <c:v>-79.42436007</c:v>
                </c:pt>
                <c:pt idx="178">
                  <c:v>-79.42438779999999</c:v>
                </c:pt>
                <c:pt idx="179">
                  <c:v>-79.42441782999998</c:v>
                </c:pt>
                <c:pt idx="180">
                  <c:v>-79.42444811999997</c:v>
                </c:pt>
                <c:pt idx="181">
                  <c:v>-79.42447995</c:v>
                </c:pt>
                <c:pt idx="182">
                  <c:v>-79.42451177</c:v>
                </c:pt>
                <c:pt idx="183">
                  <c:v>-79.42454207</c:v>
                </c:pt>
                <c:pt idx="184">
                  <c:v>-79.42457355</c:v>
                </c:pt>
                <c:pt idx="185">
                  <c:v>-79.42460648</c:v>
                </c:pt>
                <c:pt idx="186">
                  <c:v>-79.42463987</c:v>
                </c:pt>
                <c:pt idx="187">
                  <c:v>-79.42467337</c:v>
                </c:pt>
                <c:pt idx="188">
                  <c:v>-79.42470627</c:v>
                </c:pt>
                <c:pt idx="189">
                  <c:v>-79.42474267999998</c:v>
                </c:pt>
                <c:pt idx="190">
                  <c:v>-79.4247792</c:v>
                </c:pt>
                <c:pt idx="191">
                  <c:v>-79.42481687999998</c:v>
                </c:pt>
                <c:pt idx="192">
                  <c:v>-79.42485643</c:v>
                </c:pt>
                <c:pt idx="193">
                  <c:v>-79.42489591999998</c:v>
                </c:pt>
                <c:pt idx="194">
                  <c:v>-79.42493485</c:v>
                </c:pt>
                <c:pt idx="195">
                  <c:v>-79.42497487</c:v>
                </c:pt>
                <c:pt idx="196">
                  <c:v>-79.42501495</c:v>
                </c:pt>
                <c:pt idx="197">
                  <c:v>-79.42505801999997</c:v>
                </c:pt>
                <c:pt idx="198">
                  <c:v>-79.42509982</c:v>
                </c:pt>
                <c:pt idx="199">
                  <c:v>-79.42513824999999</c:v>
                </c:pt>
                <c:pt idx="200">
                  <c:v>-79.42517629999999</c:v>
                </c:pt>
                <c:pt idx="201">
                  <c:v>-79.42521392</c:v>
                </c:pt>
                <c:pt idx="202">
                  <c:v>-79.42525172</c:v>
                </c:pt>
                <c:pt idx="203">
                  <c:v>-79.42528925</c:v>
                </c:pt>
                <c:pt idx="204">
                  <c:v>-79.4253247</c:v>
                </c:pt>
                <c:pt idx="205">
                  <c:v>-79.42535762</c:v>
                </c:pt>
                <c:pt idx="206">
                  <c:v>-79.42538762999999</c:v>
                </c:pt>
                <c:pt idx="207">
                  <c:v>-79.42541572999998</c:v>
                </c:pt>
                <c:pt idx="208">
                  <c:v>-79.42544257999997</c:v>
                </c:pt>
                <c:pt idx="209">
                  <c:v>-79.4254691</c:v>
                </c:pt>
                <c:pt idx="210">
                  <c:v>-79.42549663</c:v>
                </c:pt>
                <c:pt idx="211">
                  <c:v>-79.42552308</c:v>
                </c:pt>
                <c:pt idx="212">
                  <c:v>-79.4255491</c:v>
                </c:pt>
                <c:pt idx="213">
                  <c:v>-79.42557436999999</c:v>
                </c:pt>
                <c:pt idx="214">
                  <c:v>-79.42559968</c:v>
                </c:pt>
                <c:pt idx="215">
                  <c:v>-79.42562448</c:v>
                </c:pt>
                <c:pt idx="216">
                  <c:v>-79.42564993</c:v>
                </c:pt>
                <c:pt idx="217">
                  <c:v>-79.42567493</c:v>
                </c:pt>
                <c:pt idx="218">
                  <c:v>-79.42569945</c:v>
                </c:pt>
                <c:pt idx="219">
                  <c:v>-79.42572438</c:v>
                </c:pt>
                <c:pt idx="220">
                  <c:v>-79.42575019999997</c:v>
                </c:pt>
                <c:pt idx="221">
                  <c:v>-79.42577614999998</c:v>
                </c:pt>
                <c:pt idx="222">
                  <c:v>-79.42580262999999</c:v>
                </c:pt>
                <c:pt idx="223">
                  <c:v>-79.42582957</c:v>
                </c:pt>
                <c:pt idx="224">
                  <c:v>-79.42585658</c:v>
                </c:pt>
                <c:pt idx="225">
                  <c:v>-79.42588431999997</c:v>
                </c:pt>
                <c:pt idx="226">
                  <c:v>-79.42591172999998</c:v>
                </c:pt>
                <c:pt idx="227">
                  <c:v>-79.42594032999999</c:v>
                </c:pt>
                <c:pt idx="228">
                  <c:v>-79.42597056999999</c:v>
                </c:pt>
                <c:pt idx="229">
                  <c:v>-79.42600195</c:v>
                </c:pt>
                <c:pt idx="230">
                  <c:v>-79.42603402999998</c:v>
                </c:pt>
                <c:pt idx="231">
                  <c:v>-79.42606675</c:v>
                </c:pt>
                <c:pt idx="232">
                  <c:v>-79.42610065</c:v>
                </c:pt>
                <c:pt idx="233">
                  <c:v>-79.42613567</c:v>
                </c:pt>
                <c:pt idx="234">
                  <c:v>-79.42617077</c:v>
                </c:pt>
                <c:pt idx="235">
                  <c:v>-79.42620214999998</c:v>
                </c:pt>
                <c:pt idx="236">
                  <c:v>-79.42623258</c:v>
                </c:pt>
                <c:pt idx="237">
                  <c:v>-79.42626553</c:v>
                </c:pt>
                <c:pt idx="238">
                  <c:v>-79.42630246999998</c:v>
                </c:pt>
                <c:pt idx="239">
                  <c:v>-79.42633891999999</c:v>
                </c:pt>
                <c:pt idx="240">
                  <c:v>-79.42637621999997</c:v>
                </c:pt>
                <c:pt idx="241">
                  <c:v>-79.42641216999999</c:v>
                </c:pt>
                <c:pt idx="242">
                  <c:v>-79.42644887999997</c:v>
                </c:pt>
                <c:pt idx="243">
                  <c:v>-79.42648769999998</c:v>
                </c:pt>
                <c:pt idx="244">
                  <c:v>-79.42652812999998</c:v>
                </c:pt>
                <c:pt idx="245">
                  <c:v>-79.42656608</c:v>
                </c:pt>
                <c:pt idx="246">
                  <c:v>-79.4266023</c:v>
                </c:pt>
                <c:pt idx="247">
                  <c:v>-79.4266372</c:v>
                </c:pt>
                <c:pt idx="248">
                  <c:v>-79.42667412</c:v>
                </c:pt>
                <c:pt idx="249">
                  <c:v>-79.42671114999999</c:v>
                </c:pt>
                <c:pt idx="250">
                  <c:v>-79.42674717999999</c:v>
                </c:pt>
                <c:pt idx="251">
                  <c:v>-79.42678109999999</c:v>
                </c:pt>
                <c:pt idx="252">
                  <c:v>-79.42681353</c:v>
                </c:pt>
                <c:pt idx="253">
                  <c:v>-79.42684752999999</c:v>
                </c:pt>
                <c:pt idx="254">
                  <c:v>-79.42688348</c:v>
                </c:pt>
                <c:pt idx="255">
                  <c:v>-79.42691823</c:v>
                </c:pt>
                <c:pt idx="256">
                  <c:v>-79.42695172</c:v>
                </c:pt>
                <c:pt idx="257">
                  <c:v>-79.42698607</c:v>
                </c:pt>
                <c:pt idx="258">
                  <c:v>-79.42702217999998</c:v>
                </c:pt>
                <c:pt idx="259">
                  <c:v>-79.4270597</c:v>
                </c:pt>
                <c:pt idx="260">
                  <c:v>-79.42709595</c:v>
                </c:pt>
                <c:pt idx="261">
                  <c:v>-79.42712988</c:v>
                </c:pt>
                <c:pt idx="262">
                  <c:v>-79.42716432</c:v>
                </c:pt>
                <c:pt idx="263">
                  <c:v>-79.42719841999998</c:v>
                </c:pt>
                <c:pt idx="264">
                  <c:v>-79.42723277</c:v>
                </c:pt>
                <c:pt idx="265">
                  <c:v>-79.42726493</c:v>
                </c:pt>
                <c:pt idx="266">
                  <c:v>-79.42729635</c:v>
                </c:pt>
                <c:pt idx="267">
                  <c:v>-79.42732802</c:v>
                </c:pt>
                <c:pt idx="268">
                  <c:v>-79.42736073</c:v>
                </c:pt>
                <c:pt idx="269">
                  <c:v>-79.42739392</c:v>
                </c:pt>
                <c:pt idx="270">
                  <c:v>-79.42742882999998</c:v>
                </c:pt>
                <c:pt idx="271">
                  <c:v>-79.42746387</c:v>
                </c:pt>
                <c:pt idx="272">
                  <c:v>-79.42749922</c:v>
                </c:pt>
                <c:pt idx="273">
                  <c:v>-79.42753393</c:v>
                </c:pt>
                <c:pt idx="274">
                  <c:v>-79.42756868</c:v>
                </c:pt>
                <c:pt idx="275">
                  <c:v>-79.42760358</c:v>
                </c:pt>
                <c:pt idx="276">
                  <c:v>-79.42763995</c:v>
                </c:pt>
                <c:pt idx="277">
                  <c:v>-79.42767808</c:v>
                </c:pt>
                <c:pt idx="278">
                  <c:v>-79.42771587</c:v>
                </c:pt>
                <c:pt idx="279">
                  <c:v>-79.42775412999998</c:v>
                </c:pt>
                <c:pt idx="280">
                  <c:v>-79.42779363</c:v>
                </c:pt>
                <c:pt idx="281">
                  <c:v>-79.4278317</c:v>
                </c:pt>
                <c:pt idx="282">
                  <c:v>-79.42786755</c:v>
                </c:pt>
                <c:pt idx="283">
                  <c:v>-79.42790273</c:v>
                </c:pt>
                <c:pt idx="284">
                  <c:v>-79.42793712999999</c:v>
                </c:pt>
                <c:pt idx="285">
                  <c:v>-79.42797092</c:v>
                </c:pt>
                <c:pt idx="286">
                  <c:v>-79.42800427</c:v>
                </c:pt>
                <c:pt idx="287">
                  <c:v>-79.42803672999999</c:v>
                </c:pt>
                <c:pt idx="288">
                  <c:v>-79.42806997</c:v>
                </c:pt>
                <c:pt idx="289">
                  <c:v>-79.42810514999998</c:v>
                </c:pt>
                <c:pt idx="290">
                  <c:v>-79.42814052999998</c:v>
                </c:pt>
                <c:pt idx="291">
                  <c:v>-79.4281766</c:v>
                </c:pt>
                <c:pt idx="292">
                  <c:v>-79.42821313</c:v>
                </c:pt>
                <c:pt idx="293">
                  <c:v>-79.42824987999998</c:v>
                </c:pt>
                <c:pt idx="294">
                  <c:v>-79.42828611999997</c:v>
                </c:pt>
                <c:pt idx="295">
                  <c:v>-79.42832011999997</c:v>
                </c:pt>
                <c:pt idx="296">
                  <c:v>-79.42835497999998</c:v>
                </c:pt>
                <c:pt idx="297">
                  <c:v>-79.42839089999997</c:v>
                </c:pt>
                <c:pt idx="298">
                  <c:v>-79.42842688</c:v>
                </c:pt>
                <c:pt idx="299">
                  <c:v>-79.42846184999999</c:v>
                </c:pt>
                <c:pt idx="300">
                  <c:v>-79.42849637999998</c:v>
                </c:pt>
                <c:pt idx="301">
                  <c:v>-79.4285306</c:v>
                </c:pt>
                <c:pt idx="302">
                  <c:v>-79.42858219999997</c:v>
                </c:pt>
                <c:pt idx="303">
                  <c:v>-79.42862287</c:v>
                </c:pt>
                <c:pt idx="304">
                  <c:v>-79.42866942</c:v>
                </c:pt>
                <c:pt idx="305">
                  <c:v>-79.42870532999999</c:v>
                </c:pt>
                <c:pt idx="306">
                  <c:v>-79.42873746999999</c:v>
                </c:pt>
                <c:pt idx="307">
                  <c:v>-79.42877376999999</c:v>
                </c:pt>
                <c:pt idx="308">
                  <c:v>-79.42881052999999</c:v>
                </c:pt>
                <c:pt idx="309">
                  <c:v>-79.42884702999999</c:v>
                </c:pt>
                <c:pt idx="310">
                  <c:v>-79.42888342</c:v>
                </c:pt>
                <c:pt idx="311">
                  <c:v>-79.42891829999999</c:v>
                </c:pt>
                <c:pt idx="312">
                  <c:v>-79.42895084999999</c:v>
                </c:pt>
                <c:pt idx="313">
                  <c:v>-79.42897304999998</c:v>
                </c:pt>
                <c:pt idx="314">
                  <c:v>-79.42899508</c:v>
                </c:pt>
                <c:pt idx="315">
                  <c:v>-79.42903092</c:v>
                </c:pt>
                <c:pt idx="316">
                  <c:v>-79.42907024999998</c:v>
                </c:pt>
                <c:pt idx="317">
                  <c:v>-79.4291058</c:v>
                </c:pt>
                <c:pt idx="318">
                  <c:v>-79.42913896999998</c:v>
                </c:pt>
                <c:pt idx="319">
                  <c:v>-79.42916962</c:v>
                </c:pt>
                <c:pt idx="320">
                  <c:v>-79.42919732</c:v>
                </c:pt>
                <c:pt idx="321">
                  <c:v>-79.42922368</c:v>
                </c:pt>
                <c:pt idx="322">
                  <c:v>-79.42925212</c:v>
                </c:pt>
                <c:pt idx="323">
                  <c:v>-79.42928052</c:v>
                </c:pt>
                <c:pt idx="324">
                  <c:v>-79.42930982</c:v>
                </c:pt>
                <c:pt idx="325">
                  <c:v>-79.42934036999999</c:v>
                </c:pt>
                <c:pt idx="326">
                  <c:v>-79.42936935</c:v>
                </c:pt>
                <c:pt idx="327">
                  <c:v>-79.42939751999997</c:v>
                </c:pt>
                <c:pt idx="328">
                  <c:v>-79.4294256</c:v>
                </c:pt>
                <c:pt idx="329">
                  <c:v>-79.42945343</c:v>
                </c:pt>
                <c:pt idx="330">
                  <c:v>-79.42948027</c:v>
                </c:pt>
                <c:pt idx="331">
                  <c:v>-79.42950832999999</c:v>
                </c:pt>
                <c:pt idx="332">
                  <c:v>-79.42953588</c:v>
                </c:pt>
                <c:pt idx="333">
                  <c:v>-79.42956291999998</c:v>
                </c:pt>
                <c:pt idx="334">
                  <c:v>-79.4295901</c:v>
                </c:pt>
                <c:pt idx="335">
                  <c:v>-79.42961865</c:v>
                </c:pt>
                <c:pt idx="336">
                  <c:v>-79.429649</c:v>
                </c:pt>
                <c:pt idx="337">
                  <c:v>-79.42968118</c:v>
                </c:pt>
                <c:pt idx="338">
                  <c:v>-79.42971281999999</c:v>
                </c:pt>
                <c:pt idx="339">
                  <c:v>-79.42974404999998</c:v>
                </c:pt>
                <c:pt idx="340">
                  <c:v>-79.42977569999998</c:v>
                </c:pt>
                <c:pt idx="341">
                  <c:v>-79.42980672</c:v>
                </c:pt>
                <c:pt idx="342">
                  <c:v>-79.42983687999997</c:v>
                </c:pt>
                <c:pt idx="343">
                  <c:v>-79.42986632999998</c:v>
                </c:pt>
                <c:pt idx="344">
                  <c:v>-79.42989514999998</c:v>
                </c:pt>
                <c:pt idx="345">
                  <c:v>-79.42992782</c:v>
                </c:pt>
                <c:pt idx="346">
                  <c:v>-79.42996373</c:v>
                </c:pt>
                <c:pt idx="347">
                  <c:v>-79.43000257999998</c:v>
                </c:pt>
                <c:pt idx="348">
                  <c:v>-79.43004367</c:v>
                </c:pt>
                <c:pt idx="349">
                  <c:v>-79.43008435</c:v>
                </c:pt>
                <c:pt idx="350">
                  <c:v>-79.4301243</c:v>
                </c:pt>
                <c:pt idx="351">
                  <c:v>-79.43016565</c:v>
                </c:pt>
                <c:pt idx="352">
                  <c:v>-79.43020743</c:v>
                </c:pt>
                <c:pt idx="353">
                  <c:v>-79.4302476</c:v>
                </c:pt>
                <c:pt idx="354">
                  <c:v>-79.4302826</c:v>
                </c:pt>
                <c:pt idx="355">
                  <c:v>-79.43031527</c:v>
                </c:pt>
                <c:pt idx="356">
                  <c:v>-79.43034701999999</c:v>
                </c:pt>
                <c:pt idx="357">
                  <c:v>-79.43038014999999</c:v>
                </c:pt>
                <c:pt idx="358">
                  <c:v>-79.43041422</c:v>
                </c:pt>
                <c:pt idx="359">
                  <c:v>-79.43044675</c:v>
                </c:pt>
                <c:pt idx="360">
                  <c:v>-79.43047891999998</c:v>
                </c:pt>
                <c:pt idx="361">
                  <c:v>-79.4305119</c:v>
                </c:pt>
                <c:pt idx="362">
                  <c:v>-79.43054645</c:v>
                </c:pt>
                <c:pt idx="363">
                  <c:v>-79.43058127</c:v>
                </c:pt>
                <c:pt idx="364">
                  <c:v>-79.43061502</c:v>
                </c:pt>
                <c:pt idx="365">
                  <c:v>-79.43064743</c:v>
                </c:pt>
                <c:pt idx="366">
                  <c:v>-79.43067886999998</c:v>
                </c:pt>
                <c:pt idx="367">
                  <c:v>-79.43070837999998</c:v>
                </c:pt>
                <c:pt idx="368">
                  <c:v>-79.43073826999999</c:v>
                </c:pt>
                <c:pt idx="369">
                  <c:v>-79.43076832999999</c:v>
                </c:pt>
                <c:pt idx="370">
                  <c:v>-79.43079955</c:v>
                </c:pt>
                <c:pt idx="371">
                  <c:v>-79.43083402</c:v>
                </c:pt>
                <c:pt idx="372">
                  <c:v>-79.43087034999999</c:v>
                </c:pt>
                <c:pt idx="373">
                  <c:v>-79.43090542</c:v>
                </c:pt>
                <c:pt idx="374">
                  <c:v>-79.43094085</c:v>
                </c:pt>
                <c:pt idx="375">
                  <c:v>-79.43097677</c:v>
                </c:pt>
                <c:pt idx="376">
                  <c:v>-79.43100932</c:v>
                </c:pt>
                <c:pt idx="377">
                  <c:v>-79.43104033</c:v>
                </c:pt>
                <c:pt idx="378">
                  <c:v>-79.43107134999998</c:v>
                </c:pt>
                <c:pt idx="379">
                  <c:v>-79.4311029</c:v>
                </c:pt>
                <c:pt idx="380">
                  <c:v>-79.4311358</c:v>
                </c:pt>
                <c:pt idx="381">
                  <c:v>-79.43116843</c:v>
                </c:pt>
                <c:pt idx="382">
                  <c:v>-79.43119955</c:v>
                </c:pt>
                <c:pt idx="383">
                  <c:v>-79.43122958</c:v>
                </c:pt>
                <c:pt idx="384">
                  <c:v>-79.43126043</c:v>
                </c:pt>
                <c:pt idx="385">
                  <c:v>-79.43129243</c:v>
                </c:pt>
                <c:pt idx="386">
                  <c:v>-79.43132422</c:v>
                </c:pt>
                <c:pt idx="387">
                  <c:v>-79.43135811999998</c:v>
                </c:pt>
                <c:pt idx="388">
                  <c:v>-79.43139355</c:v>
                </c:pt>
                <c:pt idx="389">
                  <c:v>-79.43142833</c:v>
                </c:pt>
                <c:pt idx="390">
                  <c:v>-79.43146122</c:v>
                </c:pt>
                <c:pt idx="391">
                  <c:v>-79.43149318</c:v>
                </c:pt>
                <c:pt idx="392">
                  <c:v>-79.43152755</c:v>
                </c:pt>
                <c:pt idx="393">
                  <c:v>-79.43155875</c:v>
                </c:pt>
                <c:pt idx="394">
                  <c:v>-79.43158845</c:v>
                </c:pt>
                <c:pt idx="395">
                  <c:v>-79.43161983</c:v>
                </c:pt>
                <c:pt idx="396">
                  <c:v>-79.43165187</c:v>
                </c:pt>
                <c:pt idx="397">
                  <c:v>-79.43168557</c:v>
                </c:pt>
                <c:pt idx="398">
                  <c:v>-79.43172022</c:v>
                </c:pt>
                <c:pt idx="399">
                  <c:v>-79.43175375</c:v>
                </c:pt>
                <c:pt idx="400">
                  <c:v>-79.43178588</c:v>
                </c:pt>
                <c:pt idx="401">
                  <c:v>-79.43182097</c:v>
                </c:pt>
                <c:pt idx="402">
                  <c:v>-79.43185368</c:v>
                </c:pt>
                <c:pt idx="403">
                  <c:v>-79.43188578</c:v>
                </c:pt>
                <c:pt idx="404">
                  <c:v>-79.43192025</c:v>
                </c:pt>
                <c:pt idx="405">
                  <c:v>-79.43194612</c:v>
                </c:pt>
                <c:pt idx="406">
                  <c:v>-79.43197402</c:v>
                </c:pt>
                <c:pt idx="407">
                  <c:v>-79.43200345</c:v>
                </c:pt>
                <c:pt idx="408">
                  <c:v>-79.43202981999998</c:v>
                </c:pt>
                <c:pt idx="409">
                  <c:v>-79.43206118</c:v>
                </c:pt>
                <c:pt idx="410">
                  <c:v>-79.43209541999998</c:v>
                </c:pt>
                <c:pt idx="411">
                  <c:v>-79.43212812999998</c:v>
                </c:pt>
                <c:pt idx="412">
                  <c:v>-79.4321608</c:v>
                </c:pt>
                <c:pt idx="413">
                  <c:v>-79.43219582</c:v>
                </c:pt>
                <c:pt idx="414">
                  <c:v>-79.4322285</c:v>
                </c:pt>
                <c:pt idx="415">
                  <c:v>-79.43226308</c:v>
                </c:pt>
                <c:pt idx="416">
                  <c:v>-79.43229763</c:v>
                </c:pt>
                <c:pt idx="417">
                  <c:v>-79.43233048</c:v>
                </c:pt>
                <c:pt idx="418">
                  <c:v>-79.4323627</c:v>
                </c:pt>
                <c:pt idx="419">
                  <c:v>-79.43239412999999</c:v>
                </c:pt>
                <c:pt idx="420">
                  <c:v>-79.43242763</c:v>
                </c:pt>
                <c:pt idx="421">
                  <c:v>-79.43246137</c:v>
                </c:pt>
                <c:pt idx="422">
                  <c:v>-79.43249378</c:v>
                </c:pt>
                <c:pt idx="423">
                  <c:v>-79.4325271</c:v>
                </c:pt>
                <c:pt idx="424">
                  <c:v>-79.4325618</c:v>
                </c:pt>
                <c:pt idx="425">
                  <c:v>-79.43259702</c:v>
                </c:pt>
                <c:pt idx="426">
                  <c:v>-79.43263073</c:v>
                </c:pt>
                <c:pt idx="427">
                  <c:v>-79.4326643</c:v>
                </c:pt>
                <c:pt idx="428">
                  <c:v>-79.43269775</c:v>
                </c:pt>
                <c:pt idx="429">
                  <c:v>-79.43273212999998</c:v>
                </c:pt>
                <c:pt idx="430">
                  <c:v>-79.43276584999998</c:v>
                </c:pt>
                <c:pt idx="431">
                  <c:v>-79.43279642</c:v>
                </c:pt>
                <c:pt idx="432">
                  <c:v>-79.43282784999998</c:v>
                </c:pt>
                <c:pt idx="433">
                  <c:v>-79.43286023</c:v>
                </c:pt>
                <c:pt idx="434">
                  <c:v>-79.43289181999997</c:v>
                </c:pt>
                <c:pt idx="435">
                  <c:v>-79.43292597</c:v>
                </c:pt>
                <c:pt idx="436">
                  <c:v>-79.43296187999998</c:v>
                </c:pt>
                <c:pt idx="437">
                  <c:v>-79.43299824999998</c:v>
                </c:pt>
                <c:pt idx="438">
                  <c:v>-79.43303377</c:v>
                </c:pt>
                <c:pt idx="439">
                  <c:v>-79.43306732</c:v>
                </c:pt>
                <c:pt idx="440">
                  <c:v>-79.43309953</c:v>
                </c:pt>
                <c:pt idx="441">
                  <c:v>-79.43313167</c:v>
                </c:pt>
                <c:pt idx="442">
                  <c:v>-79.43316607</c:v>
                </c:pt>
                <c:pt idx="443">
                  <c:v>-79.43319857</c:v>
                </c:pt>
                <c:pt idx="444">
                  <c:v>-79.43323047</c:v>
                </c:pt>
                <c:pt idx="445">
                  <c:v>-79.43326322</c:v>
                </c:pt>
                <c:pt idx="446">
                  <c:v>-79.43329807</c:v>
                </c:pt>
                <c:pt idx="447">
                  <c:v>-79.43333158</c:v>
                </c:pt>
                <c:pt idx="448">
                  <c:v>-79.43336378</c:v>
                </c:pt>
                <c:pt idx="449">
                  <c:v>-79.43339521999998</c:v>
                </c:pt>
                <c:pt idx="450">
                  <c:v>-79.43342652</c:v>
                </c:pt>
                <c:pt idx="451">
                  <c:v>-79.43345797</c:v>
                </c:pt>
                <c:pt idx="452">
                  <c:v>-79.43349107</c:v>
                </c:pt>
                <c:pt idx="453">
                  <c:v>-79.4335241</c:v>
                </c:pt>
                <c:pt idx="454">
                  <c:v>-79.43355775</c:v>
                </c:pt>
                <c:pt idx="455">
                  <c:v>-79.43359153</c:v>
                </c:pt>
                <c:pt idx="456">
                  <c:v>-79.43362618</c:v>
                </c:pt>
                <c:pt idx="457">
                  <c:v>-79.43365967</c:v>
                </c:pt>
                <c:pt idx="458">
                  <c:v>-79.43369245</c:v>
                </c:pt>
                <c:pt idx="459">
                  <c:v>-79.43372543</c:v>
                </c:pt>
                <c:pt idx="460">
                  <c:v>-79.43375817999998</c:v>
                </c:pt>
                <c:pt idx="461">
                  <c:v>-79.43379002</c:v>
                </c:pt>
                <c:pt idx="462">
                  <c:v>-79.43382128</c:v>
                </c:pt>
                <c:pt idx="463">
                  <c:v>-79.43385373</c:v>
                </c:pt>
                <c:pt idx="464">
                  <c:v>-79.43388532999998</c:v>
                </c:pt>
                <c:pt idx="465">
                  <c:v>-79.43391572</c:v>
                </c:pt>
                <c:pt idx="466">
                  <c:v>-79.43394709999998</c:v>
                </c:pt>
                <c:pt idx="467">
                  <c:v>-79.43397763</c:v>
                </c:pt>
                <c:pt idx="468">
                  <c:v>-79.43400633</c:v>
                </c:pt>
                <c:pt idx="469">
                  <c:v>-79.43403363</c:v>
                </c:pt>
                <c:pt idx="470">
                  <c:v>-79.43406197</c:v>
                </c:pt>
                <c:pt idx="471">
                  <c:v>-79.43409067</c:v>
                </c:pt>
                <c:pt idx="472">
                  <c:v>-79.43411758</c:v>
                </c:pt>
                <c:pt idx="473">
                  <c:v>-79.43414407</c:v>
                </c:pt>
                <c:pt idx="474">
                  <c:v>-79.43417239999998</c:v>
                </c:pt>
                <c:pt idx="475">
                  <c:v>-79.43420718</c:v>
                </c:pt>
                <c:pt idx="476">
                  <c:v>-79.43423895</c:v>
                </c:pt>
                <c:pt idx="477">
                  <c:v>-79.43427058</c:v>
                </c:pt>
                <c:pt idx="478">
                  <c:v>-79.43430257</c:v>
                </c:pt>
                <c:pt idx="479">
                  <c:v>-79.43433363</c:v>
                </c:pt>
                <c:pt idx="480">
                  <c:v>-79.43436337</c:v>
                </c:pt>
                <c:pt idx="481">
                  <c:v>-79.43439645</c:v>
                </c:pt>
                <c:pt idx="482">
                  <c:v>-79.43442433</c:v>
                </c:pt>
                <c:pt idx="483">
                  <c:v>-79.43445101999998</c:v>
                </c:pt>
                <c:pt idx="484">
                  <c:v>-79.43447947</c:v>
                </c:pt>
                <c:pt idx="485">
                  <c:v>-79.43450952</c:v>
                </c:pt>
                <c:pt idx="486">
                  <c:v>-79.43453943</c:v>
                </c:pt>
                <c:pt idx="487">
                  <c:v>-79.43457003</c:v>
                </c:pt>
                <c:pt idx="488">
                  <c:v>-79.43460157</c:v>
                </c:pt>
                <c:pt idx="489">
                  <c:v>-79.43463313</c:v>
                </c:pt>
                <c:pt idx="490">
                  <c:v>-79.43466597</c:v>
                </c:pt>
                <c:pt idx="491">
                  <c:v>-79.43469895</c:v>
                </c:pt>
                <c:pt idx="492">
                  <c:v>-79.43473192</c:v>
                </c:pt>
                <c:pt idx="493">
                  <c:v>-79.4347636</c:v>
                </c:pt>
                <c:pt idx="494">
                  <c:v>-79.43479592</c:v>
                </c:pt>
                <c:pt idx="495">
                  <c:v>-79.43482982</c:v>
                </c:pt>
                <c:pt idx="496">
                  <c:v>-79.4348629</c:v>
                </c:pt>
                <c:pt idx="497">
                  <c:v>-79.43489627</c:v>
                </c:pt>
                <c:pt idx="498">
                  <c:v>-79.43493053</c:v>
                </c:pt>
                <c:pt idx="499">
                  <c:v>-79.43496327</c:v>
                </c:pt>
                <c:pt idx="500">
                  <c:v>-79.4349943</c:v>
                </c:pt>
                <c:pt idx="501">
                  <c:v>-79.43502473</c:v>
                </c:pt>
                <c:pt idx="502">
                  <c:v>-79.43505732999999</c:v>
                </c:pt>
                <c:pt idx="503">
                  <c:v>-79.43509011999998</c:v>
                </c:pt>
                <c:pt idx="504">
                  <c:v>-79.43512135</c:v>
                </c:pt>
                <c:pt idx="505">
                  <c:v>-79.43515272</c:v>
                </c:pt>
                <c:pt idx="506">
                  <c:v>-79.43518303</c:v>
                </c:pt>
                <c:pt idx="507">
                  <c:v>-79.43521355</c:v>
                </c:pt>
                <c:pt idx="508">
                  <c:v>-79.43524577</c:v>
                </c:pt>
                <c:pt idx="509">
                  <c:v>-79.43528003</c:v>
                </c:pt>
                <c:pt idx="510">
                  <c:v>-79.4353141</c:v>
                </c:pt>
                <c:pt idx="511">
                  <c:v>-79.43534716999999</c:v>
                </c:pt>
                <c:pt idx="512">
                  <c:v>-79.43537909999999</c:v>
                </c:pt>
                <c:pt idx="513">
                  <c:v>-79.43540985</c:v>
                </c:pt>
                <c:pt idx="514">
                  <c:v>-79.43544023</c:v>
                </c:pt>
                <c:pt idx="515">
                  <c:v>-79.43547048</c:v>
                </c:pt>
                <c:pt idx="516">
                  <c:v>-79.43549923</c:v>
                </c:pt>
                <c:pt idx="517">
                  <c:v>-79.43552819999998</c:v>
                </c:pt>
                <c:pt idx="518">
                  <c:v>-79.43555881999997</c:v>
                </c:pt>
                <c:pt idx="519">
                  <c:v>-79.43559082</c:v>
                </c:pt>
                <c:pt idx="520">
                  <c:v>-79.43562435</c:v>
                </c:pt>
                <c:pt idx="521">
                  <c:v>-79.43565867</c:v>
                </c:pt>
                <c:pt idx="522">
                  <c:v>-79.43569273</c:v>
                </c:pt>
                <c:pt idx="523">
                  <c:v>-79.43572537999998</c:v>
                </c:pt>
                <c:pt idx="524">
                  <c:v>-79.43575767</c:v>
                </c:pt>
                <c:pt idx="525">
                  <c:v>-79.43578814999996</c:v>
                </c:pt>
                <c:pt idx="526">
                  <c:v>-79.43581927</c:v>
                </c:pt>
                <c:pt idx="527">
                  <c:v>-79.43584874999999</c:v>
                </c:pt>
                <c:pt idx="528">
                  <c:v>-79.43587942</c:v>
                </c:pt>
                <c:pt idx="529">
                  <c:v>-79.4359111</c:v>
                </c:pt>
                <c:pt idx="530">
                  <c:v>-79.43594075</c:v>
                </c:pt>
                <c:pt idx="531">
                  <c:v>-79.43597043</c:v>
                </c:pt>
                <c:pt idx="532">
                  <c:v>-79.43599343</c:v>
                </c:pt>
                <c:pt idx="533">
                  <c:v>-79.43600893</c:v>
                </c:pt>
                <c:pt idx="534">
                  <c:v>-79.43601828</c:v>
                </c:pt>
                <c:pt idx="535">
                  <c:v>-79.43602607</c:v>
                </c:pt>
                <c:pt idx="536">
                  <c:v>-79.43603232999999</c:v>
                </c:pt>
                <c:pt idx="537">
                  <c:v>-79.43603788</c:v>
                </c:pt>
                <c:pt idx="538">
                  <c:v>-79.43604363</c:v>
                </c:pt>
                <c:pt idx="539">
                  <c:v>-79.43604777999998</c:v>
                </c:pt>
                <c:pt idx="540">
                  <c:v>-79.43604809999998</c:v>
                </c:pt>
                <c:pt idx="541">
                  <c:v>-79.4360437</c:v>
                </c:pt>
                <c:pt idx="542">
                  <c:v>-79.43604173</c:v>
                </c:pt>
                <c:pt idx="543">
                  <c:v>-79.43603747</c:v>
                </c:pt>
                <c:pt idx="544">
                  <c:v>-79.43603216999999</c:v>
                </c:pt>
                <c:pt idx="545">
                  <c:v>-79.43602987</c:v>
                </c:pt>
                <c:pt idx="546">
                  <c:v>-79.43602783</c:v>
                </c:pt>
                <c:pt idx="547">
                  <c:v>-79.43602548</c:v>
                </c:pt>
                <c:pt idx="548">
                  <c:v>-79.43602317</c:v>
                </c:pt>
                <c:pt idx="549">
                  <c:v>-79.4360208</c:v>
                </c:pt>
                <c:pt idx="550">
                  <c:v>-79.43601903</c:v>
                </c:pt>
                <c:pt idx="551">
                  <c:v>-79.43601753</c:v>
                </c:pt>
                <c:pt idx="552">
                  <c:v>-79.43601613</c:v>
                </c:pt>
                <c:pt idx="553">
                  <c:v>-79.43601517</c:v>
                </c:pt>
                <c:pt idx="554">
                  <c:v>-79.43601443</c:v>
                </c:pt>
                <c:pt idx="555">
                  <c:v>-79.43601413</c:v>
                </c:pt>
                <c:pt idx="556">
                  <c:v>-79.43601378</c:v>
                </c:pt>
                <c:pt idx="557">
                  <c:v>-79.43601317</c:v>
                </c:pt>
                <c:pt idx="558">
                  <c:v>-79.43601241999998</c:v>
                </c:pt>
                <c:pt idx="559">
                  <c:v>-79.43601158</c:v>
                </c:pt>
                <c:pt idx="560">
                  <c:v>-79.4360106</c:v>
                </c:pt>
                <c:pt idx="561">
                  <c:v>-79.43600913</c:v>
                </c:pt>
                <c:pt idx="562">
                  <c:v>-79.43600802999998</c:v>
                </c:pt>
                <c:pt idx="563">
                  <c:v>-79.43600707</c:v>
                </c:pt>
                <c:pt idx="564">
                  <c:v>-79.4360056</c:v>
                </c:pt>
                <c:pt idx="565">
                  <c:v>-79.43600367</c:v>
                </c:pt>
                <c:pt idx="566">
                  <c:v>-79.43600207</c:v>
                </c:pt>
                <c:pt idx="567">
                  <c:v>-79.43600053</c:v>
                </c:pt>
                <c:pt idx="568">
                  <c:v>-79.43599812999999</c:v>
                </c:pt>
                <c:pt idx="569">
                  <c:v>-79.43599575</c:v>
                </c:pt>
                <c:pt idx="570">
                  <c:v>-79.43599327</c:v>
                </c:pt>
                <c:pt idx="571">
                  <c:v>-79.43599097</c:v>
                </c:pt>
                <c:pt idx="572">
                  <c:v>-79.43598898</c:v>
                </c:pt>
                <c:pt idx="573">
                  <c:v>-79.43598709999999</c:v>
                </c:pt>
                <c:pt idx="574">
                  <c:v>-79.4359848</c:v>
                </c:pt>
                <c:pt idx="575">
                  <c:v>-79.43598284999999</c:v>
                </c:pt>
                <c:pt idx="576">
                  <c:v>-79.43598125</c:v>
                </c:pt>
                <c:pt idx="577">
                  <c:v>-79.43597884999998</c:v>
                </c:pt>
                <c:pt idx="578">
                  <c:v>-79.43597837999997</c:v>
                </c:pt>
                <c:pt idx="579">
                  <c:v>-79.43597886999999</c:v>
                </c:pt>
                <c:pt idx="580">
                  <c:v>-79.43598079999998</c:v>
                </c:pt>
                <c:pt idx="581">
                  <c:v>-79.4359831</c:v>
                </c:pt>
                <c:pt idx="582">
                  <c:v>-79.4359857</c:v>
                </c:pt>
                <c:pt idx="583">
                  <c:v>-79.4359898</c:v>
                </c:pt>
                <c:pt idx="584">
                  <c:v>-79.43599545</c:v>
                </c:pt>
                <c:pt idx="585">
                  <c:v>-79.4360018</c:v>
                </c:pt>
                <c:pt idx="586">
                  <c:v>-79.43600997</c:v>
                </c:pt>
                <c:pt idx="587">
                  <c:v>-79.43601789</c:v>
                </c:pt>
                <c:pt idx="588">
                  <c:v>-79.43602504</c:v>
                </c:pt>
                <c:pt idx="589">
                  <c:v>-79.43603387</c:v>
                </c:pt>
                <c:pt idx="590">
                  <c:v>-79.43605212999998</c:v>
                </c:pt>
                <c:pt idx="591">
                  <c:v>-79.43607392</c:v>
                </c:pt>
                <c:pt idx="592">
                  <c:v>-79.43609015</c:v>
                </c:pt>
                <c:pt idx="593">
                  <c:v>-79.43610922</c:v>
                </c:pt>
                <c:pt idx="594">
                  <c:v>-79.43612867</c:v>
                </c:pt>
                <c:pt idx="595">
                  <c:v>-79.43614663</c:v>
                </c:pt>
                <c:pt idx="596">
                  <c:v>-79.43616478</c:v>
                </c:pt>
                <c:pt idx="597">
                  <c:v>-79.43618543</c:v>
                </c:pt>
                <c:pt idx="598">
                  <c:v>-79.43620782</c:v>
                </c:pt>
                <c:pt idx="599">
                  <c:v>-79.43623117999998</c:v>
                </c:pt>
                <c:pt idx="600">
                  <c:v>-79.43625588</c:v>
                </c:pt>
                <c:pt idx="601">
                  <c:v>-79.43628245</c:v>
                </c:pt>
                <c:pt idx="602">
                  <c:v>-79.43630741</c:v>
                </c:pt>
                <c:pt idx="603">
                  <c:v>-79.4363314</c:v>
                </c:pt>
                <c:pt idx="604">
                  <c:v>-79.43635727999998</c:v>
                </c:pt>
                <c:pt idx="605">
                  <c:v>-79.43638368</c:v>
                </c:pt>
                <c:pt idx="606">
                  <c:v>-79.43640963</c:v>
                </c:pt>
                <c:pt idx="607">
                  <c:v>-79.4364335</c:v>
                </c:pt>
                <c:pt idx="608">
                  <c:v>-79.43645716999998</c:v>
                </c:pt>
                <c:pt idx="609">
                  <c:v>-79.43648168</c:v>
                </c:pt>
                <c:pt idx="610">
                  <c:v>-79.4365058</c:v>
                </c:pt>
                <c:pt idx="611">
                  <c:v>-79.43652857</c:v>
                </c:pt>
                <c:pt idx="612">
                  <c:v>-79.4365527</c:v>
                </c:pt>
                <c:pt idx="613">
                  <c:v>-79.43657802999999</c:v>
                </c:pt>
                <c:pt idx="614">
                  <c:v>-79.43660407</c:v>
                </c:pt>
                <c:pt idx="615">
                  <c:v>-79.43662725</c:v>
                </c:pt>
                <c:pt idx="616">
                  <c:v>-79.43664882</c:v>
                </c:pt>
                <c:pt idx="617">
                  <c:v>-79.43667138</c:v>
                </c:pt>
                <c:pt idx="618">
                  <c:v>-79.43669513</c:v>
                </c:pt>
                <c:pt idx="619">
                  <c:v>-79.43671997</c:v>
                </c:pt>
                <c:pt idx="620">
                  <c:v>-79.43674416999998</c:v>
                </c:pt>
                <c:pt idx="621">
                  <c:v>-79.4367673</c:v>
                </c:pt>
                <c:pt idx="622">
                  <c:v>-79.43678965</c:v>
                </c:pt>
                <c:pt idx="623">
                  <c:v>-79.43681353</c:v>
                </c:pt>
                <c:pt idx="624">
                  <c:v>-79.43683772999998</c:v>
                </c:pt>
                <c:pt idx="625">
                  <c:v>-79.43686352</c:v>
                </c:pt>
                <c:pt idx="626">
                  <c:v>-79.43688822</c:v>
                </c:pt>
                <c:pt idx="627">
                  <c:v>-79.43691107</c:v>
                </c:pt>
                <c:pt idx="628">
                  <c:v>-79.43693485</c:v>
                </c:pt>
                <c:pt idx="629">
                  <c:v>-79.43696</c:v>
                </c:pt>
                <c:pt idx="630">
                  <c:v>-79.43698597</c:v>
                </c:pt>
                <c:pt idx="631">
                  <c:v>-79.43701201999998</c:v>
                </c:pt>
                <c:pt idx="632">
                  <c:v>-79.43703667</c:v>
                </c:pt>
                <c:pt idx="633">
                  <c:v>-79.43706148</c:v>
                </c:pt>
                <c:pt idx="634">
                  <c:v>-79.43708762</c:v>
                </c:pt>
                <c:pt idx="635">
                  <c:v>-79.4371139</c:v>
                </c:pt>
                <c:pt idx="636">
                  <c:v>-79.43713882999998</c:v>
                </c:pt>
                <c:pt idx="637">
                  <c:v>-79.43716432</c:v>
                </c:pt>
                <c:pt idx="638">
                  <c:v>-79.43719248</c:v>
                </c:pt>
                <c:pt idx="639">
                  <c:v>-79.43722273</c:v>
                </c:pt>
                <c:pt idx="640">
                  <c:v>-79.43725517</c:v>
                </c:pt>
                <c:pt idx="641">
                  <c:v>-79.43728704</c:v>
                </c:pt>
                <c:pt idx="642">
                  <c:v>-79.43731817</c:v>
                </c:pt>
                <c:pt idx="643">
                  <c:v>-79.4373506</c:v>
                </c:pt>
                <c:pt idx="644">
                  <c:v>-79.43738408</c:v>
                </c:pt>
                <c:pt idx="645">
                  <c:v>-79.43741878</c:v>
                </c:pt>
                <c:pt idx="646">
                  <c:v>-79.43745175</c:v>
                </c:pt>
                <c:pt idx="647">
                  <c:v>-79.43748127</c:v>
                </c:pt>
                <c:pt idx="648">
                  <c:v>-79.43750785</c:v>
                </c:pt>
                <c:pt idx="649">
                  <c:v>-79.43753388</c:v>
                </c:pt>
                <c:pt idx="650">
                  <c:v>-79.43755943</c:v>
                </c:pt>
                <c:pt idx="651">
                  <c:v>-79.43758543</c:v>
                </c:pt>
                <c:pt idx="652">
                  <c:v>-79.43761267</c:v>
                </c:pt>
                <c:pt idx="653">
                  <c:v>-79.43764127</c:v>
                </c:pt>
                <c:pt idx="654">
                  <c:v>-79.43767062</c:v>
                </c:pt>
                <c:pt idx="655">
                  <c:v>-79.43769997</c:v>
                </c:pt>
                <c:pt idx="656">
                  <c:v>-79.43772905</c:v>
                </c:pt>
                <c:pt idx="657">
                  <c:v>-79.4377575</c:v>
                </c:pt>
                <c:pt idx="658">
                  <c:v>-79.4377875</c:v>
                </c:pt>
                <c:pt idx="659">
                  <c:v>-79.43781821999998</c:v>
                </c:pt>
                <c:pt idx="660">
                  <c:v>-79.43784877</c:v>
                </c:pt>
                <c:pt idx="661">
                  <c:v>-79.43787908</c:v>
                </c:pt>
                <c:pt idx="662">
                  <c:v>-79.43791097</c:v>
                </c:pt>
                <c:pt idx="663">
                  <c:v>-79.43794242</c:v>
                </c:pt>
                <c:pt idx="664">
                  <c:v>-79.43797451999998</c:v>
                </c:pt>
                <c:pt idx="665">
                  <c:v>-79.4380053</c:v>
                </c:pt>
                <c:pt idx="666">
                  <c:v>-79.43803581999997</c:v>
                </c:pt>
                <c:pt idx="667">
                  <c:v>-79.43806728</c:v>
                </c:pt>
                <c:pt idx="668">
                  <c:v>-79.43809945</c:v>
                </c:pt>
                <c:pt idx="669">
                  <c:v>-79.43813337</c:v>
                </c:pt>
                <c:pt idx="670">
                  <c:v>-79.43817187999998</c:v>
                </c:pt>
                <c:pt idx="671">
                  <c:v>-79.43820674</c:v>
                </c:pt>
                <c:pt idx="672">
                  <c:v>-79.43823786999998</c:v>
                </c:pt>
                <c:pt idx="673">
                  <c:v>-79.43827193</c:v>
                </c:pt>
                <c:pt idx="674">
                  <c:v>-79.43830752999999</c:v>
                </c:pt>
                <c:pt idx="675">
                  <c:v>-79.4383437</c:v>
                </c:pt>
                <c:pt idx="676">
                  <c:v>-79.43838036999999</c:v>
                </c:pt>
                <c:pt idx="677">
                  <c:v>-79.43841689999998</c:v>
                </c:pt>
                <c:pt idx="678">
                  <c:v>-79.43845368</c:v>
                </c:pt>
                <c:pt idx="679">
                  <c:v>-79.43849012999999</c:v>
                </c:pt>
                <c:pt idx="680">
                  <c:v>-79.43852548</c:v>
                </c:pt>
                <c:pt idx="681">
                  <c:v>-79.43856065</c:v>
                </c:pt>
                <c:pt idx="682">
                  <c:v>-79.43859607</c:v>
                </c:pt>
                <c:pt idx="683">
                  <c:v>-79.43863057999998</c:v>
                </c:pt>
                <c:pt idx="684">
                  <c:v>-79.43866225</c:v>
                </c:pt>
                <c:pt idx="685">
                  <c:v>-79.43869141</c:v>
                </c:pt>
                <c:pt idx="686">
                  <c:v>-79.43871616999999</c:v>
                </c:pt>
                <c:pt idx="687">
                  <c:v>-79.43874048</c:v>
                </c:pt>
                <c:pt idx="688">
                  <c:v>-79.43876965</c:v>
                </c:pt>
                <c:pt idx="689">
                  <c:v>-79.43880272999999</c:v>
                </c:pt>
                <c:pt idx="690">
                  <c:v>-79.43883932</c:v>
                </c:pt>
                <c:pt idx="691">
                  <c:v>-79.43887711999999</c:v>
                </c:pt>
                <c:pt idx="692">
                  <c:v>-79.4389139</c:v>
                </c:pt>
                <c:pt idx="693">
                  <c:v>-79.43894631999999</c:v>
                </c:pt>
                <c:pt idx="694">
                  <c:v>-79.43897572999998</c:v>
                </c:pt>
                <c:pt idx="695">
                  <c:v>-79.43900234999998</c:v>
                </c:pt>
                <c:pt idx="696">
                  <c:v>-79.4390279</c:v>
                </c:pt>
                <c:pt idx="697">
                  <c:v>-79.43905357</c:v>
                </c:pt>
                <c:pt idx="698">
                  <c:v>-79.43907978</c:v>
                </c:pt>
                <c:pt idx="699">
                  <c:v>-79.43910637</c:v>
                </c:pt>
                <c:pt idx="700">
                  <c:v>-79.43913412</c:v>
                </c:pt>
                <c:pt idx="701">
                  <c:v>-79.43916037</c:v>
                </c:pt>
                <c:pt idx="702">
                  <c:v>-79.43918658</c:v>
                </c:pt>
                <c:pt idx="703">
                  <c:v>-79.43921313</c:v>
                </c:pt>
                <c:pt idx="704">
                  <c:v>-79.43923993</c:v>
                </c:pt>
                <c:pt idx="705">
                  <c:v>-79.43926668</c:v>
                </c:pt>
                <c:pt idx="706">
                  <c:v>-79.43929322</c:v>
                </c:pt>
                <c:pt idx="707">
                  <c:v>-79.439319</c:v>
                </c:pt>
                <c:pt idx="708">
                  <c:v>-79.43934586999998</c:v>
                </c:pt>
                <c:pt idx="709">
                  <c:v>-79.43937441999998</c:v>
                </c:pt>
                <c:pt idx="710">
                  <c:v>-79.43940293</c:v>
                </c:pt>
                <c:pt idx="711">
                  <c:v>-79.43943032</c:v>
                </c:pt>
                <c:pt idx="712">
                  <c:v>-79.4394587</c:v>
                </c:pt>
                <c:pt idx="713">
                  <c:v>-79.43948632</c:v>
                </c:pt>
                <c:pt idx="714">
                  <c:v>-79.43951273</c:v>
                </c:pt>
                <c:pt idx="715">
                  <c:v>-79.43953981999998</c:v>
                </c:pt>
                <c:pt idx="716">
                  <c:v>-79.43956905</c:v>
                </c:pt>
                <c:pt idx="717">
                  <c:v>-79.43959905</c:v>
                </c:pt>
                <c:pt idx="718">
                  <c:v>-79.43962933</c:v>
                </c:pt>
                <c:pt idx="719">
                  <c:v>-79.43965867</c:v>
                </c:pt>
                <c:pt idx="720">
                  <c:v>-79.43968785</c:v>
                </c:pt>
                <c:pt idx="721">
                  <c:v>-79.43971825</c:v>
                </c:pt>
                <c:pt idx="722">
                  <c:v>-79.43974925</c:v>
                </c:pt>
                <c:pt idx="723">
                  <c:v>-79.43978042</c:v>
                </c:pt>
                <c:pt idx="724">
                  <c:v>-79.43981118</c:v>
                </c:pt>
                <c:pt idx="725">
                  <c:v>-79.43984345</c:v>
                </c:pt>
                <c:pt idx="726">
                  <c:v>-79.43987747</c:v>
                </c:pt>
                <c:pt idx="727">
                  <c:v>-79.4399126</c:v>
                </c:pt>
                <c:pt idx="728">
                  <c:v>-79.43994757</c:v>
                </c:pt>
                <c:pt idx="729">
                  <c:v>-79.4399812</c:v>
                </c:pt>
                <c:pt idx="730">
                  <c:v>-79.44001343</c:v>
                </c:pt>
                <c:pt idx="731">
                  <c:v>-79.44004487</c:v>
                </c:pt>
                <c:pt idx="732">
                  <c:v>-79.44007592</c:v>
                </c:pt>
                <c:pt idx="733">
                  <c:v>-79.44010817</c:v>
                </c:pt>
                <c:pt idx="734">
                  <c:v>-79.44014195</c:v>
                </c:pt>
                <c:pt idx="735">
                  <c:v>-79.44017723</c:v>
                </c:pt>
                <c:pt idx="736">
                  <c:v>-79.44021268</c:v>
                </c:pt>
                <c:pt idx="737">
                  <c:v>-79.4402471</c:v>
                </c:pt>
                <c:pt idx="738">
                  <c:v>-79.44028127</c:v>
                </c:pt>
                <c:pt idx="739">
                  <c:v>-79.44031601999998</c:v>
                </c:pt>
                <c:pt idx="740">
                  <c:v>-79.44035028</c:v>
                </c:pt>
                <c:pt idx="741">
                  <c:v>-79.44038299999998</c:v>
                </c:pt>
                <c:pt idx="742">
                  <c:v>-79.44041363</c:v>
                </c:pt>
                <c:pt idx="743">
                  <c:v>-79.44044327</c:v>
                </c:pt>
                <c:pt idx="744">
                  <c:v>-79.4404727</c:v>
                </c:pt>
                <c:pt idx="745">
                  <c:v>-79.44050382</c:v>
                </c:pt>
                <c:pt idx="746">
                  <c:v>-79.44053528</c:v>
                </c:pt>
                <c:pt idx="747">
                  <c:v>-79.44056647</c:v>
                </c:pt>
                <c:pt idx="748">
                  <c:v>-79.44059747</c:v>
                </c:pt>
                <c:pt idx="749">
                  <c:v>-79.44062632</c:v>
                </c:pt>
                <c:pt idx="750">
                  <c:v>-79.44065103</c:v>
                </c:pt>
                <c:pt idx="751">
                  <c:v>-79.44067093</c:v>
                </c:pt>
                <c:pt idx="752">
                  <c:v>-79.44068667</c:v>
                </c:pt>
                <c:pt idx="753">
                  <c:v>-79.44069995</c:v>
                </c:pt>
                <c:pt idx="754">
                  <c:v>-79.44071151999998</c:v>
                </c:pt>
                <c:pt idx="755">
                  <c:v>-79.44072415</c:v>
                </c:pt>
                <c:pt idx="756">
                  <c:v>-79.44073543</c:v>
                </c:pt>
                <c:pt idx="757">
                  <c:v>-79.44074428</c:v>
                </c:pt>
                <c:pt idx="758">
                  <c:v>-79.44075114999998</c:v>
                </c:pt>
                <c:pt idx="759">
                  <c:v>-79.44075565</c:v>
                </c:pt>
                <c:pt idx="760">
                  <c:v>-79.44075873</c:v>
                </c:pt>
                <c:pt idx="761">
                  <c:v>-79.44076011999998</c:v>
                </c:pt>
                <c:pt idx="762">
                  <c:v>-79.44075967</c:v>
                </c:pt>
                <c:pt idx="763">
                  <c:v>-79.44075816999998</c:v>
                </c:pt>
                <c:pt idx="764">
                  <c:v>-79.440757</c:v>
                </c:pt>
                <c:pt idx="765">
                  <c:v>-79.44075583</c:v>
                </c:pt>
                <c:pt idx="766">
                  <c:v>-79.4407545</c:v>
                </c:pt>
                <c:pt idx="767">
                  <c:v>-79.44075367</c:v>
                </c:pt>
                <c:pt idx="768">
                  <c:v>-79.44075317</c:v>
                </c:pt>
                <c:pt idx="769">
                  <c:v>-79.44075232999998</c:v>
                </c:pt>
                <c:pt idx="770">
                  <c:v>-79.4407515</c:v>
                </c:pt>
                <c:pt idx="771">
                  <c:v>-79.44075017</c:v>
                </c:pt>
                <c:pt idx="772">
                  <c:v>-79.44074927</c:v>
                </c:pt>
                <c:pt idx="773">
                  <c:v>-79.44074872</c:v>
                </c:pt>
                <c:pt idx="774">
                  <c:v>-79.44074822</c:v>
                </c:pt>
                <c:pt idx="775">
                  <c:v>-79.44074786999998</c:v>
                </c:pt>
                <c:pt idx="776">
                  <c:v>-79.44074738</c:v>
                </c:pt>
                <c:pt idx="777">
                  <c:v>-79.44074628</c:v>
                </c:pt>
                <c:pt idx="778">
                  <c:v>-79.44074542</c:v>
                </c:pt>
                <c:pt idx="779">
                  <c:v>-79.44074519999998</c:v>
                </c:pt>
                <c:pt idx="780">
                  <c:v>-79.4407449</c:v>
                </c:pt>
                <c:pt idx="781">
                  <c:v>-79.4407447</c:v>
                </c:pt>
                <c:pt idx="782">
                  <c:v>-79.44074507</c:v>
                </c:pt>
                <c:pt idx="783">
                  <c:v>-79.44074557</c:v>
                </c:pt>
                <c:pt idx="784">
                  <c:v>-79.44074607</c:v>
                </c:pt>
                <c:pt idx="785">
                  <c:v>-79.44074682999998</c:v>
                </c:pt>
                <c:pt idx="786">
                  <c:v>-79.44074752999998</c:v>
                </c:pt>
                <c:pt idx="787">
                  <c:v>-79.44074802</c:v>
                </c:pt>
                <c:pt idx="788">
                  <c:v>-79.44074827999998</c:v>
                </c:pt>
                <c:pt idx="789">
                  <c:v>-79.44074868</c:v>
                </c:pt>
                <c:pt idx="790">
                  <c:v>-79.44074895</c:v>
                </c:pt>
                <c:pt idx="791">
                  <c:v>-79.44074899999998</c:v>
                </c:pt>
                <c:pt idx="792">
                  <c:v>-79.44074917999998</c:v>
                </c:pt>
                <c:pt idx="793">
                  <c:v>-79.44075275</c:v>
                </c:pt>
                <c:pt idx="794">
                  <c:v>-79.44076047</c:v>
                </c:pt>
                <c:pt idx="795">
                  <c:v>-79.44077048</c:v>
                </c:pt>
                <c:pt idx="796">
                  <c:v>-79.44078238</c:v>
                </c:pt>
                <c:pt idx="797">
                  <c:v>-79.44079523</c:v>
                </c:pt>
                <c:pt idx="798">
                  <c:v>-79.44080882999998</c:v>
                </c:pt>
                <c:pt idx="799">
                  <c:v>-79.44082393</c:v>
                </c:pt>
                <c:pt idx="800">
                  <c:v>-79.44084241</c:v>
                </c:pt>
                <c:pt idx="801">
                  <c:v>-79.44086267</c:v>
                </c:pt>
                <c:pt idx="802">
                  <c:v>-79.4408847</c:v>
                </c:pt>
                <c:pt idx="803">
                  <c:v>-79.44091025</c:v>
                </c:pt>
                <c:pt idx="804">
                  <c:v>-79.44093757</c:v>
                </c:pt>
                <c:pt idx="805">
                  <c:v>-79.44096558</c:v>
                </c:pt>
                <c:pt idx="806">
                  <c:v>-79.44099475</c:v>
                </c:pt>
                <c:pt idx="807">
                  <c:v>-79.4410249</c:v>
                </c:pt>
                <c:pt idx="808">
                  <c:v>-79.44105527</c:v>
                </c:pt>
                <c:pt idx="809">
                  <c:v>-79.44108605</c:v>
                </c:pt>
                <c:pt idx="810">
                  <c:v>-79.44111503</c:v>
                </c:pt>
                <c:pt idx="811">
                  <c:v>-79.44114245</c:v>
                </c:pt>
                <c:pt idx="812">
                  <c:v>-79.44116963</c:v>
                </c:pt>
                <c:pt idx="813">
                  <c:v>-79.44119662</c:v>
                </c:pt>
                <c:pt idx="814">
                  <c:v>-79.4412238</c:v>
                </c:pt>
                <c:pt idx="815">
                  <c:v>-79.44125142</c:v>
                </c:pt>
                <c:pt idx="816">
                  <c:v>-79.44127822</c:v>
                </c:pt>
                <c:pt idx="817">
                  <c:v>-79.4413042</c:v>
                </c:pt>
                <c:pt idx="818">
                  <c:v>-79.44132915</c:v>
                </c:pt>
                <c:pt idx="819">
                  <c:v>-79.44135428</c:v>
                </c:pt>
                <c:pt idx="820">
                  <c:v>-79.44138214999998</c:v>
                </c:pt>
                <c:pt idx="821">
                  <c:v>-79.44141152</c:v>
                </c:pt>
                <c:pt idx="822">
                  <c:v>-79.44144267</c:v>
                </c:pt>
                <c:pt idx="823">
                  <c:v>-79.4414737</c:v>
                </c:pt>
                <c:pt idx="824">
                  <c:v>-79.44150475</c:v>
                </c:pt>
                <c:pt idx="825">
                  <c:v>-79.44153493</c:v>
                </c:pt>
                <c:pt idx="826">
                  <c:v>-79.44156523</c:v>
                </c:pt>
                <c:pt idx="827">
                  <c:v>-79.4415961</c:v>
                </c:pt>
                <c:pt idx="828">
                  <c:v>-79.4416271</c:v>
                </c:pt>
                <c:pt idx="829">
                  <c:v>-79.44165882</c:v>
                </c:pt>
                <c:pt idx="830">
                  <c:v>-79.44169245</c:v>
                </c:pt>
                <c:pt idx="831">
                  <c:v>-79.44172695</c:v>
                </c:pt>
                <c:pt idx="832">
                  <c:v>-79.44175858</c:v>
                </c:pt>
                <c:pt idx="833">
                  <c:v>-79.44178893</c:v>
                </c:pt>
                <c:pt idx="834">
                  <c:v>-79.44181852</c:v>
                </c:pt>
                <c:pt idx="835">
                  <c:v>-79.44184708</c:v>
                </c:pt>
                <c:pt idx="836">
                  <c:v>-79.44187587</c:v>
                </c:pt>
                <c:pt idx="837">
                  <c:v>-79.44190335</c:v>
                </c:pt>
                <c:pt idx="838">
                  <c:v>-79.44193028</c:v>
                </c:pt>
                <c:pt idx="839">
                  <c:v>-79.44195677</c:v>
                </c:pt>
                <c:pt idx="840">
                  <c:v>-79.44198485</c:v>
                </c:pt>
                <c:pt idx="841">
                  <c:v>-79.44201573</c:v>
                </c:pt>
                <c:pt idx="842">
                  <c:v>-79.44204668</c:v>
                </c:pt>
                <c:pt idx="843">
                  <c:v>-79.44207697999998</c:v>
                </c:pt>
                <c:pt idx="844">
                  <c:v>-79.4421082</c:v>
                </c:pt>
                <c:pt idx="845">
                  <c:v>-79.44213958</c:v>
                </c:pt>
                <c:pt idx="846">
                  <c:v>-79.44216958</c:v>
                </c:pt>
                <c:pt idx="847">
                  <c:v>-79.44219882999998</c:v>
                </c:pt>
                <c:pt idx="848">
                  <c:v>-79.44222972</c:v>
                </c:pt>
                <c:pt idx="849">
                  <c:v>-79.44226038</c:v>
                </c:pt>
                <c:pt idx="850">
                  <c:v>-79.44229073</c:v>
                </c:pt>
                <c:pt idx="851">
                  <c:v>-79.44231937</c:v>
                </c:pt>
                <c:pt idx="852">
                  <c:v>-79.4423458</c:v>
                </c:pt>
                <c:pt idx="853">
                  <c:v>-79.44237156999999</c:v>
                </c:pt>
                <c:pt idx="854">
                  <c:v>-79.44239784999999</c:v>
                </c:pt>
                <c:pt idx="855">
                  <c:v>-79.44242498</c:v>
                </c:pt>
                <c:pt idx="856">
                  <c:v>-79.44244957</c:v>
                </c:pt>
                <c:pt idx="857">
                  <c:v>-79.44247127</c:v>
                </c:pt>
                <c:pt idx="858">
                  <c:v>-79.44249293</c:v>
                </c:pt>
                <c:pt idx="859">
                  <c:v>-79.44251277</c:v>
                </c:pt>
                <c:pt idx="860">
                  <c:v>-79.44252995</c:v>
                </c:pt>
                <c:pt idx="861">
                  <c:v>-79.44254422</c:v>
                </c:pt>
                <c:pt idx="862">
                  <c:v>-79.44255717</c:v>
                </c:pt>
                <c:pt idx="863">
                  <c:v>-79.44256907</c:v>
                </c:pt>
                <c:pt idx="864">
                  <c:v>-79.44257872</c:v>
                </c:pt>
                <c:pt idx="865">
                  <c:v>-79.44258687</c:v>
                </c:pt>
                <c:pt idx="866">
                  <c:v>-79.44259353</c:v>
                </c:pt>
                <c:pt idx="867">
                  <c:v>-79.44259868</c:v>
                </c:pt>
                <c:pt idx="868">
                  <c:v>-79.44260273</c:v>
                </c:pt>
                <c:pt idx="869">
                  <c:v>-79.44260615</c:v>
                </c:pt>
                <c:pt idx="870">
                  <c:v>-79.44260906</c:v>
                </c:pt>
                <c:pt idx="871">
                  <c:v>-79.442611</c:v>
                </c:pt>
                <c:pt idx="872">
                  <c:v>-79.44261135</c:v>
                </c:pt>
                <c:pt idx="873">
                  <c:v>-79.44261082</c:v>
                </c:pt>
                <c:pt idx="874">
                  <c:v>-79.44260937</c:v>
                </c:pt>
                <c:pt idx="875">
                  <c:v>-79.4426113</c:v>
                </c:pt>
                <c:pt idx="876">
                  <c:v>-79.44261497</c:v>
                </c:pt>
                <c:pt idx="877">
                  <c:v>-79.44262108</c:v>
                </c:pt>
                <c:pt idx="878">
                  <c:v>-79.44263012</c:v>
                </c:pt>
                <c:pt idx="879">
                  <c:v>-79.44264143</c:v>
                </c:pt>
                <c:pt idx="880">
                  <c:v>-79.44265368</c:v>
                </c:pt>
                <c:pt idx="881">
                  <c:v>-79.4426672</c:v>
                </c:pt>
                <c:pt idx="882">
                  <c:v>-79.44268252</c:v>
                </c:pt>
                <c:pt idx="883">
                  <c:v>-79.44269917</c:v>
                </c:pt>
                <c:pt idx="884">
                  <c:v>-79.44271809999998</c:v>
                </c:pt>
                <c:pt idx="885">
                  <c:v>-79.44273922</c:v>
                </c:pt>
                <c:pt idx="886">
                  <c:v>-79.44276293</c:v>
                </c:pt>
                <c:pt idx="887">
                  <c:v>-79.4427892</c:v>
                </c:pt>
                <c:pt idx="888">
                  <c:v>-79.4428163</c:v>
                </c:pt>
                <c:pt idx="889">
                  <c:v>-79.44284323</c:v>
                </c:pt>
                <c:pt idx="890">
                  <c:v>-79.44286947</c:v>
                </c:pt>
                <c:pt idx="891">
                  <c:v>-79.44289607</c:v>
                </c:pt>
                <c:pt idx="892">
                  <c:v>-79.4429231</c:v>
                </c:pt>
                <c:pt idx="893">
                  <c:v>-79.44295137999998</c:v>
                </c:pt>
                <c:pt idx="894">
                  <c:v>-79.44298175999998</c:v>
                </c:pt>
                <c:pt idx="895">
                  <c:v>-79.44301111</c:v>
                </c:pt>
                <c:pt idx="896">
                  <c:v>-79.44303957</c:v>
                </c:pt>
                <c:pt idx="897">
                  <c:v>-79.44307165</c:v>
                </c:pt>
                <c:pt idx="898">
                  <c:v>-79.44310478</c:v>
                </c:pt>
                <c:pt idx="899">
                  <c:v>-79.44313748</c:v>
                </c:pt>
              </c:numCache>
            </c:numRef>
          </c:xVal>
          <c:yVal>
            <c:numRef>
              <c:f>'CRUISER2015_GPS_2015-07-29_GPRM'!$D$26102:$D$27001</c:f>
              <c:numCache>
                <c:formatCode>General</c:formatCode>
                <c:ptCount val="900"/>
                <c:pt idx="0">
                  <c:v>43.79781397</c:v>
                </c:pt>
                <c:pt idx="1">
                  <c:v>43.79781383</c:v>
                </c:pt>
                <c:pt idx="2">
                  <c:v>43.79781383</c:v>
                </c:pt>
                <c:pt idx="3">
                  <c:v>43.79781392</c:v>
                </c:pt>
                <c:pt idx="4">
                  <c:v>43.79781575000001</c:v>
                </c:pt>
                <c:pt idx="5">
                  <c:v>43.79782417</c:v>
                </c:pt>
                <c:pt idx="6">
                  <c:v>43.79784075000001</c:v>
                </c:pt>
                <c:pt idx="7">
                  <c:v>43.79786952</c:v>
                </c:pt>
                <c:pt idx="8">
                  <c:v>43.7979092</c:v>
                </c:pt>
                <c:pt idx="9">
                  <c:v>43.79795745000001</c:v>
                </c:pt>
                <c:pt idx="10">
                  <c:v>43.79801385000001</c:v>
                </c:pt>
                <c:pt idx="11">
                  <c:v>43.7980796</c:v>
                </c:pt>
                <c:pt idx="12">
                  <c:v>43.7981542</c:v>
                </c:pt>
                <c:pt idx="13">
                  <c:v>43.79823748</c:v>
                </c:pt>
                <c:pt idx="14">
                  <c:v>43.79832823</c:v>
                </c:pt>
                <c:pt idx="15">
                  <c:v>43.79842397</c:v>
                </c:pt>
                <c:pt idx="16">
                  <c:v>43.79852508</c:v>
                </c:pt>
                <c:pt idx="17">
                  <c:v>43.79863097</c:v>
                </c:pt>
                <c:pt idx="18">
                  <c:v>43.79874112</c:v>
                </c:pt>
                <c:pt idx="19">
                  <c:v>43.79885555000001</c:v>
                </c:pt>
                <c:pt idx="20">
                  <c:v>43.79897392</c:v>
                </c:pt>
                <c:pt idx="21">
                  <c:v>43.79909608</c:v>
                </c:pt>
                <c:pt idx="22">
                  <c:v>43.79922217</c:v>
                </c:pt>
                <c:pt idx="23">
                  <c:v>43.7993526</c:v>
                </c:pt>
                <c:pt idx="24">
                  <c:v>43.7994857</c:v>
                </c:pt>
                <c:pt idx="25">
                  <c:v>43.79962003</c:v>
                </c:pt>
                <c:pt idx="26">
                  <c:v>43.79975577</c:v>
                </c:pt>
                <c:pt idx="27">
                  <c:v>43.79989393</c:v>
                </c:pt>
                <c:pt idx="28">
                  <c:v>43.80003375</c:v>
                </c:pt>
                <c:pt idx="29">
                  <c:v>43.80017463</c:v>
                </c:pt>
                <c:pt idx="30">
                  <c:v>43.80031645</c:v>
                </c:pt>
                <c:pt idx="31">
                  <c:v>43.80045885000001</c:v>
                </c:pt>
                <c:pt idx="32">
                  <c:v>43.80060177999999</c:v>
                </c:pt>
                <c:pt idx="33">
                  <c:v>43.80074543</c:v>
                </c:pt>
                <c:pt idx="34">
                  <c:v>43.80088794999999</c:v>
                </c:pt>
                <c:pt idx="35">
                  <c:v>43.80103135</c:v>
                </c:pt>
                <c:pt idx="36">
                  <c:v>43.8011747</c:v>
                </c:pt>
                <c:pt idx="37">
                  <c:v>43.80131785</c:v>
                </c:pt>
                <c:pt idx="38">
                  <c:v>43.80145922</c:v>
                </c:pt>
                <c:pt idx="39">
                  <c:v>43.80160041999999</c:v>
                </c:pt>
                <c:pt idx="40">
                  <c:v>43.80173917</c:v>
                </c:pt>
                <c:pt idx="41">
                  <c:v>43.80187759999999</c:v>
                </c:pt>
                <c:pt idx="42">
                  <c:v>43.80201513</c:v>
                </c:pt>
                <c:pt idx="43">
                  <c:v>43.80214883</c:v>
                </c:pt>
                <c:pt idx="44">
                  <c:v>43.80228655</c:v>
                </c:pt>
                <c:pt idx="45">
                  <c:v>43.8024254</c:v>
                </c:pt>
                <c:pt idx="46">
                  <c:v>43.80256515</c:v>
                </c:pt>
                <c:pt idx="47">
                  <c:v>43.80270533</c:v>
                </c:pt>
                <c:pt idx="48">
                  <c:v>43.80284547999999</c:v>
                </c:pt>
                <c:pt idx="49">
                  <c:v>43.8029868</c:v>
                </c:pt>
                <c:pt idx="50">
                  <c:v>43.8031306</c:v>
                </c:pt>
                <c:pt idx="51">
                  <c:v>43.80327467999999</c:v>
                </c:pt>
                <c:pt idx="52">
                  <c:v>43.80341898</c:v>
                </c:pt>
                <c:pt idx="53">
                  <c:v>43.8035698</c:v>
                </c:pt>
                <c:pt idx="54">
                  <c:v>43.80372065</c:v>
                </c:pt>
                <c:pt idx="55">
                  <c:v>43.80386901999999</c:v>
                </c:pt>
                <c:pt idx="56">
                  <c:v>43.80401498</c:v>
                </c:pt>
                <c:pt idx="57">
                  <c:v>43.80416043</c:v>
                </c:pt>
                <c:pt idx="58">
                  <c:v>43.80430462</c:v>
                </c:pt>
                <c:pt idx="59">
                  <c:v>43.80444826999999</c:v>
                </c:pt>
                <c:pt idx="60">
                  <c:v>43.80459102</c:v>
                </c:pt>
                <c:pt idx="61">
                  <c:v>43.80473205000001</c:v>
                </c:pt>
                <c:pt idx="62">
                  <c:v>43.80487049999999</c:v>
                </c:pt>
                <c:pt idx="63">
                  <c:v>43.80500838</c:v>
                </c:pt>
                <c:pt idx="64">
                  <c:v>43.80514493</c:v>
                </c:pt>
                <c:pt idx="65">
                  <c:v>43.80528038</c:v>
                </c:pt>
                <c:pt idx="66">
                  <c:v>43.805419</c:v>
                </c:pt>
                <c:pt idx="67">
                  <c:v>43.80556133</c:v>
                </c:pt>
                <c:pt idx="68">
                  <c:v>43.80570715</c:v>
                </c:pt>
                <c:pt idx="69">
                  <c:v>43.80585827</c:v>
                </c:pt>
                <c:pt idx="70">
                  <c:v>43.80601342</c:v>
                </c:pt>
                <c:pt idx="71">
                  <c:v>43.80616975</c:v>
                </c:pt>
                <c:pt idx="72">
                  <c:v>43.80632468</c:v>
                </c:pt>
                <c:pt idx="73">
                  <c:v>43.80647963</c:v>
                </c:pt>
                <c:pt idx="74">
                  <c:v>43.80663235</c:v>
                </c:pt>
                <c:pt idx="75">
                  <c:v>43.80678217</c:v>
                </c:pt>
                <c:pt idx="76">
                  <c:v>43.8069312</c:v>
                </c:pt>
                <c:pt idx="77">
                  <c:v>43.8070781</c:v>
                </c:pt>
                <c:pt idx="78">
                  <c:v>43.80722462999999</c:v>
                </c:pt>
                <c:pt idx="79">
                  <c:v>43.80737168</c:v>
                </c:pt>
                <c:pt idx="80">
                  <c:v>43.80752027</c:v>
                </c:pt>
                <c:pt idx="81">
                  <c:v>43.80766944999999</c:v>
                </c:pt>
                <c:pt idx="82">
                  <c:v>43.80781916999999</c:v>
                </c:pt>
                <c:pt idx="83">
                  <c:v>43.8079703</c:v>
                </c:pt>
                <c:pt idx="84">
                  <c:v>43.80812288</c:v>
                </c:pt>
                <c:pt idx="85">
                  <c:v>43.80827803</c:v>
                </c:pt>
                <c:pt idx="86">
                  <c:v>43.80843533</c:v>
                </c:pt>
                <c:pt idx="87">
                  <c:v>43.80859422</c:v>
                </c:pt>
                <c:pt idx="88">
                  <c:v>43.80875268</c:v>
                </c:pt>
                <c:pt idx="89">
                  <c:v>43.80890937</c:v>
                </c:pt>
                <c:pt idx="90">
                  <c:v>43.80906375</c:v>
                </c:pt>
                <c:pt idx="91">
                  <c:v>43.80921513</c:v>
                </c:pt>
                <c:pt idx="92">
                  <c:v>43.8093621</c:v>
                </c:pt>
                <c:pt idx="93">
                  <c:v>43.8095055</c:v>
                </c:pt>
                <c:pt idx="94">
                  <c:v>43.80964726999999</c:v>
                </c:pt>
                <c:pt idx="95">
                  <c:v>43.80978716999999</c:v>
                </c:pt>
                <c:pt idx="96">
                  <c:v>43.80992627</c:v>
                </c:pt>
                <c:pt idx="97">
                  <c:v>43.81006489999999</c:v>
                </c:pt>
                <c:pt idx="98">
                  <c:v>43.81020362</c:v>
                </c:pt>
                <c:pt idx="99">
                  <c:v>43.81034265</c:v>
                </c:pt>
                <c:pt idx="100">
                  <c:v>43.81048285</c:v>
                </c:pt>
                <c:pt idx="101">
                  <c:v>43.81062278</c:v>
                </c:pt>
                <c:pt idx="102">
                  <c:v>43.81076282</c:v>
                </c:pt>
                <c:pt idx="103">
                  <c:v>43.81090292</c:v>
                </c:pt>
                <c:pt idx="104">
                  <c:v>43.81104215</c:v>
                </c:pt>
                <c:pt idx="105">
                  <c:v>43.81118107</c:v>
                </c:pt>
                <c:pt idx="106">
                  <c:v>43.8113195</c:v>
                </c:pt>
                <c:pt idx="107">
                  <c:v>43.81145263</c:v>
                </c:pt>
                <c:pt idx="108">
                  <c:v>43.81157916999999</c:v>
                </c:pt>
                <c:pt idx="109">
                  <c:v>43.81169962999999</c:v>
                </c:pt>
                <c:pt idx="110">
                  <c:v>43.81181588</c:v>
                </c:pt>
                <c:pt idx="111">
                  <c:v>43.81192872</c:v>
                </c:pt>
                <c:pt idx="112">
                  <c:v>43.8120376</c:v>
                </c:pt>
                <c:pt idx="113">
                  <c:v>43.81214168</c:v>
                </c:pt>
                <c:pt idx="114">
                  <c:v>43.8122407</c:v>
                </c:pt>
                <c:pt idx="115">
                  <c:v>43.81233403</c:v>
                </c:pt>
                <c:pt idx="116">
                  <c:v>43.81242113</c:v>
                </c:pt>
                <c:pt idx="117">
                  <c:v>43.81250365</c:v>
                </c:pt>
                <c:pt idx="118">
                  <c:v>43.81258273</c:v>
                </c:pt>
                <c:pt idx="119">
                  <c:v>43.81265898</c:v>
                </c:pt>
                <c:pt idx="120">
                  <c:v>43.81273335</c:v>
                </c:pt>
                <c:pt idx="121">
                  <c:v>43.81280407999999</c:v>
                </c:pt>
                <c:pt idx="122">
                  <c:v>43.8128725</c:v>
                </c:pt>
                <c:pt idx="123">
                  <c:v>43.81294095000001</c:v>
                </c:pt>
                <c:pt idx="124">
                  <c:v>43.81300818</c:v>
                </c:pt>
                <c:pt idx="125">
                  <c:v>43.81307562</c:v>
                </c:pt>
                <c:pt idx="126">
                  <c:v>43.81314195</c:v>
                </c:pt>
                <c:pt idx="127">
                  <c:v>43.81320712999999</c:v>
                </c:pt>
                <c:pt idx="128">
                  <c:v>43.81327113</c:v>
                </c:pt>
                <c:pt idx="129">
                  <c:v>43.81333417</c:v>
                </c:pt>
                <c:pt idx="130">
                  <c:v>43.81339488</c:v>
                </c:pt>
                <c:pt idx="131">
                  <c:v>43.81345392</c:v>
                </c:pt>
                <c:pt idx="132">
                  <c:v>43.81351162</c:v>
                </c:pt>
                <c:pt idx="133">
                  <c:v>43.81356688</c:v>
                </c:pt>
                <c:pt idx="134">
                  <c:v>43.81361949999999</c:v>
                </c:pt>
                <c:pt idx="135">
                  <c:v>43.81366847999999</c:v>
                </c:pt>
                <c:pt idx="136">
                  <c:v>43.81371238</c:v>
                </c:pt>
                <c:pt idx="137">
                  <c:v>43.81375065</c:v>
                </c:pt>
                <c:pt idx="138">
                  <c:v>43.81378359999999</c:v>
                </c:pt>
                <c:pt idx="139">
                  <c:v>43.81381163</c:v>
                </c:pt>
                <c:pt idx="140">
                  <c:v>43.81383483</c:v>
                </c:pt>
                <c:pt idx="141">
                  <c:v>43.81385692</c:v>
                </c:pt>
                <c:pt idx="142">
                  <c:v>43.81387866999999</c:v>
                </c:pt>
                <c:pt idx="143">
                  <c:v>43.81390046999999</c:v>
                </c:pt>
                <c:pt idx="144">
                  <c:v>43.81392033</c:v>
                </c:pt>
                <c:pt idx="145">
                  <c:v>43.8139387</c:v>
                </c:pt>
                <c:pt idx="146">
                  <c:v>43.81395478</c:v>
                </c:pt>
                <c:pt idx="147">
                  <c:v>43.81396813</c:v>
                </c:pt>
                <c:pt idx="148">
                  <c:v>43.81397853</c:v>
                </c:pt>
                <c:pt idx="149">
                  <c:v>43.8139914</c:v>
                </c:pt>
                <c:pt idx="150">
                  <c:v>43.81400276999999</c:v>
                </c:pt>
                <c:pt idx="151">
                  <c:v>43.81401583</c:v>
                </c:pt>
                <c:pt idx="152">
                  <c:v>43.81403282</c:v>
                </c:pt>
                <c:pt idx="153">
                  <c:v>43.81405489999999</c:v>
                </c:pt>
                <c:pt idx="154">
                  <c:v>43.81408412999999</c:v>
                </c:pt>
                <c:pt idx="155">
                  <c:v>43.81412027</c:v>
                </c:pt>
                <c:pt idx="156">
                  <c:v>43.81416423</c:v>
                </c:pt>
                <c:pt idx="157">
                  <c:v>43.81421472</c:v>
                </c:pt>
                <c:pt idx="158">
                  <c:v>43.81427256999999</c:v>
                </c:pt>
                <c:pt idx="159">
                  <c:v>43.81433692</c:v>
                </c:pt>
                <c:pt idx="160">
                  <c:v>43.81440791999999</c:v>
                </c:pt>
                <c:pt idx="161">
                  <c:v>43.81448439999999</c:v>
                </c:pt>
                <c:pt idx="162">
                  <c:v>43.81456512</c:v>
                </c:pt>
                <c:pt idx="163">
                  <c:v>43.81465139999999</c:v>
                </c:pt>
                <c:pt idx="164">
                  <c:v>43.81474123</c:v>
                </c:pt>
                <c:pt idx="165">
                  <c:v>43.81483503</c:v>
                </c:pt>
                <c:pt idx="166">
                  <c:v>43.81493258</c:v>
                </c:pt>
                <c:pt idx="167">
                  <c:v>43.81503292</c:v>
                </c:pt>
                <c:pt idx="168">
                  <c:v>43.81513612</c:v>
                </c:pt>
                <c:pt idx="169">
                  <c:v>43.81524306999999</c:v>
                </c:pt>
                <c:pt idx="170">
                  <c:v>43.81535365000001</c:v>
                </c:pt>
                <c:pt idx="171">
                  <c:v>43.81546612</c:v>
                </c:pt>
                <c:pt idx="172">
                  <c:v>43.8155813</c:v>
                </c:pt>
                <c:pt idx="173">
                  <c:v>43.81569783</c:v>
                </c:pt>
                <c:pt idx="174">
                  <c:v>43.81581677</c:v>
                </c:pt>
                <c:pt idx="175">
                  <c:v>43.81593662</c:v>
                </c:pt>
                <c:pt idx="176">
                  <c:v>43.81605749999999</c:v>
                </c:pt>
                <c:pt idx="177">
                  <c:v>43.81617937</c:v>
                </c:pt>
                <c:pt idx="178">
                  <c:v>43.81630192</c:v>
                </c:pt>
                <c:pt idx="179">
                  <c:v>43.81642595</c:v>
                </c:pt>
                <c:pt idx="180">
                  <c:v>43.81655165</c:v>
                </c:pt>
                <c:pt idx="181">
                  <c:v>43.8166794</c:v>
                </c:pt>
                <c:pt idx="182">
                  <c:v>43.81680849999999</c:v>
                </c:pt>
                <c:pt idx="183">
                  <c:v>43.81694073</c:v>
                </c:pt>
                <c:pt idx="184">
                  <c:v>43.81707523</c:v>
                </c:pt>
                <c:pt idx="185">
                  <c:v>43.81721195</c:v>
                </c:pt>
                <c:pt idx="186">
                  <c:v>43.81735085</c:v>
                </c:pt>
                <c:pt idx="187">
                  <c:v>43.81749393</c:v>
                </c:pt>
                <c:pt idx="188">
                  <c:v>43.81764007999999</c:v>
                </c:pt>
                <c:pt idx="189">
                  <c:v>43.81778809999999</c:v>
                </c:pt>
                <c:pt idx="190">
                  <c:v>43.81794154999999</c:v>
                </c:pt>
                <c:pt idx="191">
                  <c:v>43.81810002</c:v>
                </c:pt>
                <c:pt idx="192">
                  <c:v>43.81826346999999</c:v>
                </c:pt>
                <c:pt idx="193">
                  <c:v>43.8184314</c:v>
                </c:pt>
                <c:pt idx="194">
                  <c:v>43.81860213</c:v>
                </c:pt>
                <c:pt idx="195">
                  <c:v>43.8187748</c:v>
                </c:pt>
                <c:pt idx="196">
                  <c:v>43.8189485</c:v>
                </c:pt>
                <c:pt idx="197">
                  <c:v>43.81912188</c:v>
                </c:pt>
                <c:pt idx="198">
                  <c:v>43.81929413</c:v>
                </c:pt>
                <c:pt idx="199">
                  <c:v>43.81946454999999</c:v>
                </c:pt>
                <c:pt idx="200">
                  <c:v>43.81963237</c:v>
                </c:pt>
                <c:pt idx="201">
                  <c:v>43.8197969</c:v>
                </c:pt>
                <c:pt idx="202">
                  <c:v>43.81995683</c:v>
                </c:pt>
                <c:pt idx="203">
                  <c:v>43.82011040000001</c:v>
                </c:pt>
                <c:pt idx="204">
                  <c:v>43.8202573</c:v>
                </c:pt>
                <c:pt idx="205">
                  <c:v>43.820397</c:v>
                </c:pt>
                <c:pt idx="206">
                  <c:v>43.82052868</c:v>
                </c:pt>
                <c:pt idx="207">
                  <c:v>43.82065368</c:v>
                </c:pt>
                <c:pt idx="208">
                  <c:v>43.82077408</c:v>
                </c:pt>
                <c:pt idx="209">
                  <c:v>43.82089105</c:v>
                </c:pt>
                <c:pt idx="210">
                  <c:v>43.82100455</c:v>
                </c:pt>
                <c:pt idx="211">
                  <c:v>43.82111532</c:v>
                </c:pt>
                <c:pt idx="212">
                  <c:v>43.82122402</c:v>
                </c:pt>
                <c:pt idx="213">
                  <c:v>43.82133217</c:v>
                </c:pt>
                <c:pt idx="214">
                  <c:v>43.8214402</c:v>
                </c:pt>
                <c:pt idx="215">
                  <c:v>43.82154947999999</c:v>
                </c:pt>
                <c:pt idx="216">
                  <c:v>43.82165908</c:v>
                </c:pt>
                <c:pt idx="217">
                  <c:v>43.82177012</c:v>
                </c:pt>
                <c:pt idx="218">
                  <c:v>43.82188205</c:v>
                </c:pt>
                <c:pt idx="219">
                  <c:v>43.82199482</c:v>
                </c:pt>
                <c:pt idx="220">
                  <c:v>43.82210955</c:v>
                </c:pt>
                <c:pt idx="221">
                  <c:v>43.82222595000001</c:v>
                </c:pt>
                <c:pt idx="222">
                  <c:v>43.82234412</c:v>
                </c:pt>
                <c:pt idx="223">
                  <c:v>43.82246413</c:v>
                </c:pt>
                <c:pt idx="224">
                  <c:v>43.82258478</c:v>
                </c:pt>
                <c:pt idx="225">
                  <c:v>43.8227064</c:v>
                </c:pt>
                <c:pt idx="226">
                  <c:v>43.82282992</c:v>
                </c:pt>
                <c:pt idx="227">
                  <c:v>43.82295678</c:v>
                </c:pt>
                <c:pt idx="228">
                  <c:v>43.82308518</c:v>
                </c:pt>
                <c:pt idx="229">
                  <c:v>43.82321472</c:v>
                </c:pt>
                <c:pt idx="230">
                  <c:v>43.82334657</c:v>
                </c:pt>
                <c:pt idx="231">
                  <c:v>43.8234806</c:v>
                </c:pt>
                <c:pt idx="232">
                  <c:v>43.8236159</c:v>
                </c:pt>
                <c:pt idx="233">
                  <c:v>43.82375352</c:v>
                </c:pt>
                <c:pt idx="234">
                  <c:v>43.82389357</c:v>
                </c:pt>
                <c:pt idx="235">
                  <c:v>43.82403647</c:v>
                </c:pt>
                <c:pt idx="236">
                  <c:v>43.82418247</c:v>
                </c:pt>
                <c:pt idx="237">
                  <c:v>43.82433178</c:v>
                </c:pt>
                <c:pt idx="238">
                  <c:v>43.82448133</c:v>
                </c:pt>
                <c:pt idx="239">
                  <c:v>43.8246349</c:v>
                </c:pt>
                <c:pt idx="240">
                  <c:v>43.82478798</c:v>
                </c:pt>
                <c:pt idx="241">
                  <c:v>43.82494102</c:v>
                </c:pt>
                <c:pt idx="242">
                  <c:v>43.82509415000001</c:v>
                </c:pt>
                <c:pt idx="243">
                  <c:v>43.82524673</c:v>
                </c:pt>
                <c:pt idx="244">
                  <c:v>43.82539872</c:v>
                </c:pt>
                <c:pt idx="245">
                  <c:v>43.82555042</c:v>
                </c:pt>
                <c:pt idx="246">
                  <c:v>43.82570227</c:v>
                </c:pt>
                <c:pt idx="247">
                  <c:v>43.82585403</c:v>
                </c:pt>
                <c:pt idx="248">
                  <c:v>43.82600627</c:v>
                </c:pt>
                <c:pt idx="249">
                  <c:v>43.82615857</c:v>
                </c:pt>
                <c:pt idx="250">
                  <c:v>43.82631085000001</c:v>
                </c:pt>
                <c:pt idx="251">
                  <c:v>43.82646407999999</c:v>
                </c:pt>
                <c:pt idx="252">
                  <c:v>43.82661697</c:v>
                </c:pt>
                <c:pt idx="253">
                  <c:v>43.82676848</c:v>
                </c:pt>
                <c:pt idx="254">
                  <c:v>43.8269191</c:v>
                </c:pt>
                <c:pt idx="255">
                  <c:v>43.82706856999999</c:v>
                </c:pt>
                <c:pt idx="256">
                  <c:v>43.82721638</c:v>
                </c:pt>
                <c:pt idx="257">
                  <c:v>43.82736178</c:v>
                </c:pt>
                <c:pt idx="258">
                  <c:v>43.82750447999999</c:v>
                </c:pt>
                <c:pt idx="259">
                  <c:v>43.82764617999999</c:v>
                </c:pt>
                <c:pt idx="260">
                  <c:v>43.82778706999999</c:v>
                </c:pt>
                <c:pt idx="261">
                  <c:v>43.82792717</c:v>
                </c:pt>
                <c:pt idx="262">
                  <c:v>43.828067</c:v>
                </c:pt>
                <c:pt idx="263">
                  <c:v>43.82820597</c:v>
                </c:pt>
                <c:pt idx="264">
                  <c:v>43.82834567</c:v>
                </c:pt>
                <c:pt idx="265">
                  <c:v>43.8284862</c:v>
                </c:pt>
                <c:pt idx="266">
                  <c:v>43.82862788</c:v>
                </c:pt>
                <c:pt idx="267">
                  <c:v>43.82876963</c:v>
                </c:pt>
                <c:pt idx="268">
                  <c:v>43.82891202</c:v>
                </c:pt>
                <c:pt idx="269">
                  <c:v>43.82905542</c:v>
                </c:pt>
                <c:pt idx="270">
                  <c:v>43.8292014</c:v>
                </c:pt>
                <c:pt idx="271">
                  <c:v>43.82934877</c:v>
                </c:pt>
                <c:pt idx="272">
                  <c:v>43.82949847</c:v>
                </c:pt>
                <c:pt idx="273">
                  <c:v>43.82965027</c:v>
                </c:pt>
                <c:pt idx="274">
                  <c:v>43.82980412</c:v>
                </c:pt>
                <c:pt idx="275">
                  <c:v>43.8299605</c:v>
                </c:pt>
                <c:pt idx="276">
                  <c:v>43.83011822</c:v>
                </c:pt>
                <c:pt idx="277">
                  <c:v>43.83027713</c:v>
                </c:pt>
                <c:pt idx="278">
                  <c:v>43.83043522</c:v>
                </c:pt>
                <c:pt idx="279">
                  <c:v>43.83059243</c:v>
                </c:pt>
                <c:pt idx="280">
                  <c:v>43.83074997</c:v>
                </c:pt>
                <c:pt idx="281">
                  <c:v>43.8309077</c:v>
                </c:pt>
                <c:pt idx="282">
                  <c:v>43.83106656999999</c:v>
                </c:pt>
                <c:pt idx="283">
                  <c:v>43.8312257</c:v>
                </c:pt>
                <c:pt idx="284">
                  <c:v>43.83138493</c:v>
                </c:pt>
                <c:pt idx="285">
                  <c:v>43.83154449999999</c:v>
                </c:pt>
                <c:pt idx="286">
                  <c:v>43.83170453</c:v>
                </c:pt>
                <c:pt idx="287">
                  <c:v>43.83186502</c:v>
                </c:pt>
                <c:pt idx="288">
                  <c:v>43.83202505000001</c:v>
                </c:pt>
                <c:pt idx="289">
                  <c:v>43.83218428</c:v>
                </c:pt>
                <c:pt idx="290">
                  <c:v>43.8323442</c:v>
                </c:pt>
                <c:pt idx="291">
                  <c:v>43.83250537</c:v>
                </c:pt>
                <c:pt idx="292">
                  <c:v>43.83266688</c:v>
                </c:pt>
                <c:pt idx="293">
                  <c:v>43.83282905</c:v>
                </c:pt>
                <c:pt idx="294">
                  <c:v>43.83299202</c:v>
                </c:pt>
                <c:pt idx="295">
                  <c:v>43.8331555</c:v>
                </c:pt>
                <c:pt idx="296">
                  <c:v>43.8333179</c:v>
                </c:pt>
                <c:pt idx="297">
                  <c:v>43.83347955</c:v>
                </c:pt>
                <c:pt idx="298">
                  <c:v>43.83364115</c:v>
                </c:pt>
                <c:pt idx="299">
                  <c:v>43.83380333</c:v>
                </c:pt>
                <c:pt idx="300">
                  <c:v>43.83396713</c:v>
                </c:pt>
                <c:pt idx="301">
                  <c:v>43.83413038</c:v>
                </c:pt>
                <c:pt idx="302">
                  <c:v>43.83428667999999</c:v>
                </c:pt>
                <c:pt idx="303">
                  <c:v>43.83442707999999</c:v>
                </c:pt>
                <c:pt idx="304">
                  <c:v>43.83454775</c:v>
                </c:pt>
                <c:pt idx="305">
                  <c:v>43.83471587</c:v>
                </c:pt>
                <c:pt idx="306">
                  <c:v>43.83490567</c:v>
                </c:pt>
                <c:pt idx="307">
                  <c:v>43.83509448</c:v>
                </c:pt>
                <c:pt idx="308">
                  <c:v>43.83527725</c:v>
                </c:pt>
                <c:pt idx="309">
                  <c:v>43.83545417</c:v>
                </c:pt>
                <c:pt idx="310">
                  <c:v>43.83562745</c:v>
                </c:pt>
                <c:pt idx="311">
                  <c:v>43.83580062</c:v>
                </c:pt>
                <c:pt idx="312">
                  <c:v>43.8359978</c:v>
                </c:pt>
                <c:pt idx="313">
                  <c:v>43.8361973</c:v>
                </c:pt>
                <c:pt idx="314">
                  <c:v>43.83636097</c:v>
                </c:pt>
                <c:pt idx="315">
                  <c:v>43.83651177</c:v>
                </c:pt>
                <c:pt idx="316">
                  <c:v>43.83665822</c:v>
                </c:pt>
                <c:pt idx="317">
                  <c:v>43.8368033</c:v>
                </c:pt>
                <c:pt idx="318">
                  <c:v>43.8369463</c:v>
                </c:pt>
                <c:pt idx="319">
                  <c:v>43.83708712999999</c:v>
                </c:pt>
                <c:pt idx="320">
                  <c:v>43.83722736999999</c:v>
                </c:pt>
                <c:pt idx="321">
                  <c:v>43.8373654</c:v>
                </c:pt>
                <c:pt idx="322">
                  <c:v>43.83750127</c:v>
                </c:pt>
                <c:pt idx="323">
                  <c:v>43.83763537</c:v>
                </c:pt>
                <c:pt idx="324">
                  <c:v>43.8377687</c:v>
                </c:pt>
                <c:pt idx="325">
                  <c:v>43.83790175</c:v>
                </c:pt>
                <c:pt idx="326">
                  <c:v>43.83803462</c:v>
                </c:pt>
                <c:pt idx="327">
                  <c:v>43.83816768</c:v>
                </c:pt>
                <c:pt idx="328">
                  <c:v>43.83830168</c:v>
                </c:pt>
                <c:pt idx="329">
                  <c:v>43.83843705</c:v>
                </c:pt>
                <c:pt idx="330">
                  <c:v>43.83857215000001</c:v>
                </c:pt>
                <c:pt idx="331">
                  <c:v>43.83870625</c:v>
                </c:pt>
                <c:pt idx="332">
                  <c:v>43.83883967</c:v>
                </c:pt>
                <c:pt idx="333">
                  <c:v>43.8389724</c:v>
                </c:pt>
                <c:pt idx="334">
                  <c:v>43.83910537</c:v>
                </c:pt>
                <c:pt idx="335">
                  <c:v>43.8392394</c:v>
                </c:pt>
                <c:pt idx="336">
                  <c:v>43.83937388</c:v>
                </c:pt>
                <c:pt idx="337">
                  <c:v>43.8395105</c:v>
                </c:pt>
                <c:pt idx="338">
                  <c:v>43.83964907999999</c:v>
                </c:pt>
                <c:pt idx="339">
                  <c:v>43.83978912</c:v>
                </c:pt>
                <c:pt idx="340">
                  <c:v>43.83993087</c:v>
                </c:pt>
                <c:pt idx="341">
                  <c:v>43.84007497</c:v>
                </c:pt>
                <c:pt idx="342">
                  <c:v>43.84022133</c:v>
                </c:pt>
                <c:pt idx="343">
                  <c:v>43.84036998</c:v>
                </c:pt>
                <c:pt idx="344">
                  <c:v>43.84052032</c:v>
                </c:pt>
                <c:pt idx="345">
                  <c:v>43.84067083</c:v>
                </c:pt>
                <c:pt idx="346">
                  <c:v>43.84082139999999</c:v>
                </c:pt>
                <c:pt idx="347">
                  <c:v>43.84097173</c:v>
                </c:pt>
                <c:pt idx="348">
                  <c:v>43.84112063</c:v>
                </c:pt>
                <c:pt idx="349">
                  <c:v>43.8412684</c:v>
                </c:pt>
                <c:pt idx="350">
                  <c:v>43.84141385</c:v>
                </c:pt>
                <c:pt idx="351">
                  <c:v>43.84155756999999</c:v>
                </c:pt>
                <c:pt idx="352">
                  <c:v>43.84169919999999</c:v>
                </c:pt>
                <c:pt idx="353">
                  <c:v>43.84183942999999</c:v>
                </c:pt>
                <c:pt idx="354">
                  <c:v>43.8419793</c:v>
                </c:pt>
                <c:pt idx="355">
                  <c:v>43.84211803</c:v>
                </c:pt>
                <c:pt idx="356">
                  <c:v>43.8422566</c:v>
                </c:pt>
                <c:pt idx="357">
                  <c:v>43.84239413</c:v>
                </c:pt>
                <c:pt idx="358">
                  <c:v>43.84253162</c:v>
                </c:pt>
                <c:pt idx="359">
                  <c:v>43.84266966999999</c:v>
                </c:pt>
                <c:pt idx="360">
                  <c:v>43.84280632</c:v>
                </c:pt>
                <c:pt idx="361">
                  <c:v>43.84294287</c:v>
                </c:pt>
                <c:pt idx="362">
                  <c:v>43.84307937</c:v>
                </c:pt>
                <c:pt idx="363">
                  <c:v>43.84321658</c:v>
                </c:pt>
                <c:pt idx="364">
                  <c:v>43.84335578</c:v>
                </c:pt>
                <c:pt idx="365">
                  <c:v>43.84349673</c:v>
                </c:pt>
                <c:pt idx="366">
                  <c:v>43.84363912</c:v>
                </c:pt>
                <c:pt idx="367">
                  <c:v>43.84378288</c:v>
                </c:pt>
                <c:pt idx="368">
                  <c:v>43.84392792</c:v>
                </c:pt>
                <c:pt idx="369">
                  <c:v>43.84407243</c:v>
                </c:pt>
                <c:pt idx="370">
                  <c:v>43.84421647999999</c:v>
                </c:pt>
                <c:pt idx="371">
                  <c:v>43.84435998</c:v>
                </c:pt>
                <c:pt idx="372">
                  <c:v>43.84450212</c:v>
                </c:pt>
                <c:pt idx="373">
                  <c:v>43.8446428</c:v>
                </c:pt>
                <c:pt idx="374">
                  <c:v>43.84478156999999</c:v>
                </c:pt>
                <c:pt idx="375">
                  <c:v>43.84491888</c:v>
                </c:pt>
                <c:pt idx="376">
                  <c:v>43.84505562</c:v>
                </c:pt>
                <c:pt idx="377">
                  <c:v>43.84519303</c:v>
                </c:pt>
                <c:pt idx="378">
                  <c:v>43.84533005</c:v>
                </c:pt>
                <c:pt idx="379">
                  <c:v>43.84546695</c:v>
                </c:pt>
                <c:pt idx="380">
                  <c:v>43.84560392</c:v>
                </c:pt>
                <c:pt idx="381">
                  <c:v>43.84574225</c:v>
                </c:pt>
                <c:pt idx="382">
                  <c:v>43.84588192</c:v>
                </c:pt>
                <c:pt idx="383">
                  <c:v>43.84602267</c:v>
                </c:pt>
                <c:pt idx="384">
                  <c:v>43.84616356999999</c:v>
                </c:pt>
                <c:pt idx="385">
                  <c:v>43.846304</c:v>
                </c:pt>
                <c:pt idx="386">
                  <c:v>43.84644265</c:v>
                </c:pt>
                <c:pt idx="387">
                  <c:v>43.84657943</c:v>
                </c:pt>
                <c:pt idx="388">
                  <c:v>43.84671368</c:v>
                </c:pt>
                <c:pt idx="389">
                  <c:v>43.84684709999999</c:v>
                </c:pt>
                <c:pt idx="390">
                  <c:v>43.84697958</c:v>
                </c:pt>
                <c:pt idx="391">
                  <c:v>43.84711148</c:v>
                </c:pt>
                <c:pt idx="392">
                  <c:v>43.84724342999999</c:v>
                </c:pt>
                <c:pt idx="393">
                  <c:v>43.84737656999999</c:v>
                </c:pt>
                <c:pt idx="394">
                  <c:v>43.84751068</c:v>
                </c:pt>
                <c:pt idx="395">
                  <c:v>43.84764486999999</c:v>
                </c:pt>
                <c:pt idx="396">
                  <c:v>43.847777</c:v>
                </c:pt>
                <c:pt idx="397">
                  <c:v>43.84791137</c:v>
                </c:pt>
                <c:pt idx="398">
                  <c:v>43.84804857</c:v>
                </c:pt>
                <c:pt idx="399">
                  <c:v>43.84818741999999</c:v>
                </c:pt>
                <c:pt idx="400">
                  <c:v>43.84832838</c:v>
                </c:pt>
                <c:pt idx="401">
                  <c:v>43.84847118</c:v>
                </c:pt>
                <c:pt idx="402">
                  <c:v>43.84861578</c:v>
                </c:pt>
                <c:pt idx="403">
                  <c:v>43.84876058</c:v>
                </c:pt>
                <c:pt idx="404">
                  <c:v>43.84890518</c:v>
                </c:pt>
                <c:pt idx="405">
                  <c:v>43.8490499</c:v>
                </c:pt>
                <c:pt idx="406">
                  <c:v>43.84919277</c:v>
                </c:pt>
                <c:pt idx="407">
                  <c:v>43.84932895</c:v>
                </c:pt>
                <c:pt idx="408">
                  <c:v>43.84946433</c:v>
                </c:pt>
                <c:pt idx="409">
                  <c:v>43.84959843</c:v>
                </c:pt>
                <c:pt idx="410">
                  <c:v>43.84972982</c:v>
                </c:pt>
                <c:pt idx="411">
                  <c:v>43.84986009999999</c:v>
                </c:pt>
                <c:pt idx="412">
                  <c:v>43.84998838</c:v>
                </c:pt>
                <c:pt idx="413">
                  <c:v>43.85011373</c:v>
                </c:pt>
                <c:pt idx="414">
                  <c:v>43.85024023</c:v>
                </c:pt>
                <c:pt idx="415">
                  <c:v>43.85036692</c:v>
                </c:pt>
                <c:pt idx="416">
                  <c:v>43.85049272</c:v>
                </c:pt>
                <c:pt idx="417">
                  <c:v>43.85061923</c:v>
                </c:pt>
                <c:pt idx="418">
                  <c:v>43.85074698</c:v>
                </c:pt>
                <c:pt idx="419">
                  <c:v>43.85087553</c:v>
                </c:pt>
                <c:pt idx="420">
                  <c:v>43.85100411999999</c:v>
                </c:pt>
                <c:pt idx="421">
                  <c:v>43.8511334</c:v>
                </c:pt>
                <c:pt idx="422">
                  <c:v>43.85126407999999</c:v>
                </c:pt>
                <c:pt idx="423">
                  <c:v>43.85139617999999</c:v>
                </c:pt>
                <c:pt idx="424">
                  <c:v>43.85152841999999</c:v>
                </c:pt>
                <c:pt idx="425">
                  <c:v>43.85166126999999</c:v>
                </c:pt>
                <c:pt idx="426">
                  <c:v>43.85179385</c:v>
                </c:pt>
                <c:pt idx="427">
                  <c:v>43.85192731999999</c:v>
                </c:pt>
                <c:pt idx="428">
                  <c:v>43.85206132</c:v>
                </c:pt>
                <c:pt idx="429">
                  <c:v>43.85219772</c:v>
                </c:pt>
                <c:pt idx="430">
                  <c:v>43.85233488</c:v>
                </c:pt>
                <c:pt idx="431">
                  <c:v>43.85247325</c:v>
                </c:pt>
                <c:pt idx="432">
                  <c:v>43.85261208</c:v>
                </c:pt>
                <c:pt idx="433">
                  <c:v>43.85274977</c:v>
                </c:pt>
                <c:pt idx="434">
                  <c:v>43.85288727999999</c:v>
                </c:pt>
                <c:pt idx="435">
                  <c:v>43.85302372</c:v>
                </c:pt>
                <c:pt idx="436">
                  <c:v>43.8531589</c:v>
                </c:pt>
                <c:pt idx="437">
                  <c:v>43.85329355</c:v>
                </c:pt>
                <c:pt idx="438">
                  <c:v>43.85342736999999</c:v>
                </c:pt>
                <c:pt idx="439">
                  <c:v>43.8535626</c:v>
                </c:pt>
                <c:pt idx="440">
                  <c:v>43.85369853</c:v>
                </c:pt>
                <c:pt idx="441">
                  <c:v>43.85383422</c:v>
                </c:pt>
                <c:pt idx="442">
                  <c:v>43.85397083</c:v>
                </c:pt>
                <c:pt idx="443">
                  <c:v>43.85410913</c:v>
                </c:pt>
                <c:pt idx="444">
                  <c:v>43.85424862999999</c:v>
                </c:pt>
                <c:pt idx="445">
                  <c:v>43.8543889</c:v>
                </c:pt>
                <c:pt idx="446">
                  <c:v>43.85453007</c:v>
                </c:pt>
                <c:pt idx="447">
                  <c:v>43.85467077999999</c:v>
                </c:pt>
                <c:pt idx="448">
                  <c:v>43.85481237</c:v>
                </c:pt>
                <c:pt idx="449">
                  <c:v>43.85495448</c:v>
                </c:pt>
                <c:pt idx="450">
                  <c:v>43.85509557</c:v>
                </c:pt>
                <c:pt idx="451">
                  <c:v>43.85523715</c:v>
                </c:pt>
                <c:pt idx="452">
                  <c:v>43.85537845</c:v>
                </c:pt>
                <c:pt idx="453">
                  <c:v>43.8555196</c:v>
                </c:pt>
                <c:pt idx="454">
                  <c:v>43.85566015</c:v>
                </c:pt>
                <c:pt idx="455">
                  <c:v>43.85580078</c:v>
                </c:pt>
                <c:pt idx="456">
                  <c:v>43.85594203</c:v>
                </c:pt>
                <c:pt idx="457">
                  <c:v>43.85608359999999</c:v>
                </c:pt>
                <c:pt idx="458">
                  <c:v>43.85622474999999</c:v>
                </c:pt>
                <c:pt idx="459">
                  <c:v>43.85636462999999</c:v>
                </c:pt>
                <c:pt idx="460">
                  <c:v>43.85650313</c:v>
                </c:pt>
                <c:pt idx="461">
                  <c:v>43.85664057999999</c:v>
                </c:pt>
                <c:pt idx="462">
                  <c:v>43.85677705</c:v>
                </c:pt>
                <c:pt idx="463">
                  <c:v>43.85691272</c:v>
                </c:pt>
                <c:pt idx="464">
                  <c:v>43.85704523</c:v>
                </c:pt>
                <c:pt idx="465">
                  <c:v>43.8571766</c:v>
                </c:pt>
                <c:pt idx="466">
                  <c:v>43.85730593</c:v>
                </c:pt>
                <c:pt idx="467">
                  <c:v>43.85743493</c:v>
                </c:pt>
                <c:pt idx="468">
                  <c:v>43.85756282</c:v>
                </c:pt>
                <c:pt idx="469">
                  <c:v>43.85768897999999</c:v>
                </c:pt>
                <c:pt idx="470">
                  <c:v>43.85781323</c:v>
                </c:pt>
                <c:pt idx="471">
                  <c:v>43.85793933</c:v>
                </c:pt>
                <c:pt idx="472">
                  <c:v>43.85806457999999</c:v>
                </c:pt>
                <c:pt idx="473">
                  <c:v>43.85819025</c:v>
                </c:pt>
                <c:pt idx="474">
                  <c:v>43.85831725000001</c:v>
                </c:pt>
                <c:pt idx="475">
                  <c:v>43.85844485</c:v>
                </c:pt>
                <c:pt idx="476">
                  <c:v>43.8585717</c:v>
                </c:pt>
                <c:pt idx="477">
                  <c:v>43.85869955</c:v>
                </c:pt>
                <c:pt idx="478">
                  <c:v>43.85882863</c:v>
                </c:pt>
                <c:pt idx="479">
                  <c:v>43.85895945</c:v>
                </c:pt>
                <c:pt idx="480">
                  <c:v>43.859091</c:v>
                </c:pt>
                <c:pt idx="481">
                  <c:v>43.85922253</c:v>
                </c:pt>
                <c:pt idx="482">
                  <c:v>43.85935675</c:v>
                </c:pt>
                <c:pt idx="483">
                  <c:v>43.85949235</c:v>
                </c:pt>
                <c:pt idx="484">
                  <c:v>43.85962835</c:v>
                </c:pt>
                <c:pt idx="485">
                  <c:v>43.85976262</c:v>
                </c:pt>
                <c:pt idx="486">
                  <c:v>43.85989615</c:v>
                </c:pt>
                <c:pt idx="487">
                  <c:v>43.86002918</c:v>
                </c:pt>
                <c:pt idx="488">
                  <c:v>43.86016237</c:v>
                </c:pt>
                <c:pt idx="489">
                  <c:v>43.86029583</c:v>
                </c:pt>
                <c:pt idx="490">
                  <c:v>43.86042932</c:v>
                </c:pt>
                <c:pt idx="491">
                  <c:v>43.86056222</c:v>
                </c:pt>
                <c:pt idx="492">
                  <c:v>43.86069547</c:v>
                </c:pt>
                <c:pt idx="493">
                  <c:v>43.86082893</c:v>
                </c:pt>
                <c:pt idx="494">
                  <c:v>43.86096185</c:v>
                </c:pt>
                <c:pt idx="495">
                  <c:v>43.86109485</c:v>
                </c:pt>
                <c:pt idx="496">
                  <c:v>43.86122823</c:v>
                </c:pt>
                <c:pt idx="497">
                  <c:v>43.8613613</c:v>
                </c:pt>
                <c:pt idx="498">
                  <c:v>43.86149401999999</c:v>
                </c:pt>
                <c:pt idx="499">
                  <c:v>43.86162716999999</c:v>
                </c:pt>
                <c:pt idx="500">
                  <c:v>43.86176113</c:v>
                </c:pt>
                <c:pt idx="501">
                  <c:v>43.86189627</c:v>
                </c:pt>
                <c:pt idx="502">
                  <c:v>43.86203213</c:v>
                </c:pt>
                <c:pt idx="503">
                  <c:v>43.86216872</c:v>
                </c:pt>
                <c:pt idx="504">
                  <c:v>43.86230643</c:v>
                </c:pt>
                <c:pt idx="505">
                  <c:v>43.8624461</c:v>
                </c:pt>
                <c:pt idx="506">
                  <c:v>43.86258728</c:v>
                </c:pt>
                <c:pt idx="507">
                  <c:v>43.8627291</c:v>
                </c:pt>
                <c:pt idx="508">
                  <c:v>43.86287118</c:v>
                </c:pt>
                <c:pt idx="509">
                  <c:v>43.86301427</c:v>
                </c:pt>
                <c:pt idx="510">
                  <c:v>43.8631566</c:v>
                </c:pt>
                <c:pt idx="511">
                  <c:v>43.8632964</c:v>
                </c:pt>
                <c:pt idx="512">
                  <c:v>43.86343282</c:v>
                </c:pt>
                <c:pt idx="513">
                  <c:v>43.86356542</c:v>
                </c:pt>
                <c:pt idx="514">
                  <c:v>43.86369747999999</c:v>
                </c:pt>
                <c:pt idx="515">
                  <c:v>43.86382978</c:v>
                </c:pt>
                <c:pt idx="516">
                  <c:v>43.86396235</c:v>
                </c:pt>
                <c:pt idx="517">
                  <c:v>43.86409607</c:v>
                </c:pt>
                <c:pt idx="518">
                  <c:v>43.86423057</c:v>
                </c:pt>
                <c:pt idx="519">
                  <c:v>43.86436598</c:v>
                </c:pt>
                <c:pt idx="520">
                  <c:v>43.86450325000001</c:v>
                </c:pt>
                <c:pt idx="521">
                  <c:v>43.86464033</c:v>
                </c:pt>
                <c:pt idx="522">
                  <c:v>43.86477668</c:v>
                </c:pt>
                <c:pt idx="523">
                  <c:v>43.8649135</c:v>
                </c:pt>
                <c:pt idx="524">
                  <c:v>43.8650508</c:v>
                </c:pt>
                <c:pt idx="525">
                  <c:v>43.86518768</c:v>
                </c:pt>
                <c:pt idx="526">
                  <c:v>43.86532367</c:v>
                </c:pt>
                <c:pt idx="527">
                  <c:v>43.86545935</c:v>
                </c:pt>
                <c:pt idx="528">
                  <c:v>43.86559445</c:v>
                </c:pt>
                <c:pt idx="529">
                  <c:v>43.865729</c:v>
                </c:pt>
                <c:pt idx="530">
                  <c:v>43.86586138</c:v>
                </c:pt>
                <c:pt idx="531">
                  <c:v>43.86597733</c:v>
                </c:pt>
                <c:pt idx="532">
                  <c:v>43.86607327</c:v>
                </c:pt>
                <c:pt idx="533">
                  <c:v>43.86615068</c:v>
                </c:pt>
                <c:pt idx="534">
                  <c:v>43.86621137</c:v>
                </c:pt>
                <c:pt idx="535">
                  <c:v>43.86625803</c:v>
                </c:pt>
                <c:pt idx="536">
                  <c:v>43.86629572</c:v>
                </c:pt>
                <c:pt idx="537">
                  <c:v>43.86632773</c:v>
                </c:pt>
                <c:pt idx="538">
                  <c:v>43.86634948</c:v>
                </c:pt>
                <c:pt idx="539">
                  <c:v>43.86636352</c:v>
                </c:pt>
                <c:pt idx="540">
                  <c:v>43.86637115000001</c:v>
                </c:pt>
                <c:pt idx="541">
                  <c:v>43.86637567</c:v>
                </c:pt>
                <c:pt idx="542">
                  <c:v>43.86637747</c:v>
                </c:pt>
                <c:pt idx="543">
                  <c:v>43.86638093</c:v>
                </c:pt>
                <c:pt idx="544">
                  <c:v>43.86638547</c:v>
                </c:pt>
                <c:pt idx="545">
                  <c:v>43.86638797</c:v>
                </c:pt>
                <c:pt idx="546">
                  <c:v>43.86639006</c:v>
                </c:pt>
                <c:pt idx="547">
                  <c:v>43.86639261</c:v>
                </c:pt>
                <c:pt idx="548">
                  <c:v>43.8663952</c:v>
                </c:pt>
                <c:pt idx="549">
                  <c:v>43.86639783</c:v>
                </c:pt>
                <c:pt idx="550">
                  <c:v>43.86640033</c:v>
                </c:pt>
                <c:pt idx="551">
                  <c:v>43.86640297</c:v>
                </c:pt>
                <c:pt idx="552">
                  <c:v>43.8664059</c:v>
                </c:pt>
                <c:pt idx="553">
                  <c:v>43.8664078</c:v>
                </c:pt>
                <c:pt idx="554">
                  <c:v>43.86640923</c:v>
                </c:pt>
                <c:pt idx="555">
                  <c:v>43.86641040000001</c:v>
                </c:pt>
                <c:pt idx="556">
                  <c:v>43.8664126</c:v>
                </c:pt>
                <c:pt idx="557">
                  <c:v>43.86641383</c:v>
                </c:pt>
                <c:pt idx="558">
                  <c:v>43.86641488</c:v>
                </c:pt>
                <c:pt idx="559">
                  <c:v>43.8664159</c:v>
                </c:pt>
                <c:pt idx="560">
                  <c:v>43.8664163</c:v>
                </c:pt>
                <c:pt idx="561">
                  <c:v>43.86641677</c:v>
                </c:pt>
                <c:pt idx="562">
                  <c:v>43.86641705</c:v>
                </c:pt>
                <c:pt idx="563">
                  <c:v>43.8664173</c:v>
                </c:pt>
                <c:pt idx="564">
                  <c:v>43.86641793</c:v>
                </c:pt>
                <c:pt idx="565">
                  <c:v>43.86641847</c:v>
                </c:pt>
                <c:pt idx="566">
                  <c:v>43.86641903</c:v>
                </c:pt>
                <c:pt idx="567">
                  <c:v>43.86641927</c:v>
                </c:pt>
                <c:pt idx="568">
                  <c:v>43.8664197</c:v>
                </c:pt>
                <c:pt idx="569">
                  <c:v>43.86641982</c:v>
                </c:pt>
                <c:pt idx="570">
                  <c:v>43.86641967</c:v>
                </c:pt>
                <c:pt idx="571">
                  <c:v>43.86641968</c:v>
                </c:pt>
                <c:pt idx="572">
                  <c:v>43.86641987</c:v>
                </c:pt>
                <c:pt idx="573">
                  <c:v>43.86642022</c:v>
                </c:pt>
                <c:pt idx="574">
                  <c:v>43.86642075</c:v>
                </c:pt>
                <c:pt idx="575">
                  <c:v>43.86642153</c:v>
                </c:pt>
                <c:pt idx="576">
                  <c:v>43.8664219</c:v>
                </c:pt>
                <c:pt idx="577">
                  <c:v>43.86642265</c:v>
                </c:pt>
                <c:pt idx="578">
                  <c:v>43.86642325</c:v>
                </c:pt>
                <c:pt idx="579">
                  <c:v>43.8664228</c:v>
                </c:pt>
                <c:pt idx="580">
                  <c:v>43.86642133</c:v>
                </c:pt>
                <c:pt idx="581">
                  <c:v>43.86642027</c:v>
                </c:pt>
                <c:pt idx="582">
                  <c:v>43.86641867</c:v>
                </c:pt>
                <c:pt idx="583">
                  <c:v>43.86641973</c:v>
                </c:pt>
                <c:pt idx="584">
                  <c:v>43.86642965</c:v>
                </c:pt>
                <c:pt idx="585">
                  <c:v>43.86644415</c:v>
                </c:pt>
                <c:pt idx="586">
                  <c:v>43.86646365</c:v>
                </c:pt>
                <c:pt idx="587">
                  <c:v>43.86648354</c:v>
                </c:pt>
                <c:pt idx="588">
                  <c:v>43.86650481</c:v>
                </c:pt>
                <c:pt idx="589">
                  <c:v>43.86653262</c:v>
                </c:pt>
                <c:pt idx="590">
                  <c:v>43.86656822</c:v>
                </c:pt>
                <c:pt idx="591">
                  <c:v>43.86661167</c:v>
                </c:pt>
                <c:pt idx="592">
                  <c:v>43.86666461999999</c:v>
                </c:pt>
                <c:pt idx="593">
                  <c:v>43.86672368</c:v>
                </c:pt>
                <c:pt idx="594">
                  <c:v>43.8667868</c:v>
                </c:pt>
                <c:pt idx="595">
                  <c:v>43.86685667</c:v>
                </c:pt>
                <c:pt idx="596">
                  <c:v>43.86693392</c:v>
                </c:pt>
                <c:pt idx="597">
                  <c:v>43.86701718</c:v>
                </c:pt>
                <c:pt idx="598">
                  <c:v>43.86710692</c:v>
                </c:pt>
                <c:pt idx="599">
                  <c:v>43.86720122</c:v>
                </c:pt>
                <c:pt idx="600">
                  <c:v>43.86729941999999</c:v>
                </c:pt>
                <c:pt idx="601">
                  <c:v>43.86740749999999</c:v>
                </c:pt>
                <c:pt idx="602">
                  <c:v>43.86751389</c:v>
                </c:pt>
                <c:pt idx="603">
                  <c:v>43.86761818</c:v>
                </c:pt>
                <c:pt idx="604">
                  <c:v>43.86772958</c:v>
                </c:pt>
                <c:pt idx="605">
                  <c:v>43.86784141999999</c:v>
                </c:pt>
                <c:pt idx="606">
                  <c:v>43.86795437</c:v>
                </c:pt>
                <c:pt idx="607">
                  <c:v>43.86806865</c:v>
                </c:pt>
                <c:pt idx="608">
                  <c:v>43.86818398</c:v>
                </c:pt>
                <c:pt idx="609">
                  <c:v>43.86829917</c:v>
                </c:pt>
                <c:pt idx="610">
                  <c:v>43.86841393</c:v>
                </c:pt>
                <c:pt idx="611">
                  <c:v>43.86852752</c:v>
                </c:pt>
                <c:pt idx="612">
                  <c:v>43.86863922</c:v>
                </c:pt>
                <c:pt idx="613">
                  <c:v>43.86874967</c:v>
                </c:pt>
                <c:pt idx="614">
                  <c:v>43.86885808</c:v>
                </c:pt>
                <c:pt idx="615">
                  <c:v>43.8689642</c:v>
                </c:pt>
                <c:pt idx="616">
                  <c:v>43.86906766999999</c:v>
                </c:pt>
                <c:pt idx="617">
                  <c:v>43.86916915</c:v>
                </c:pt>
                <c:pt idx="618">
                  <c:v>43.86926913</c:v>
                </c:pt>
                <c:pt idx="619">
                  <c:v>43.86936783</c:v>
                </c:pt>
                <c:pt idx="620">
                  <c:v>43.86946622</c:v>
                </c:pt>
                <c:pt idx="621">
                  <c:v>43.86956702</c:v>
                </c:pt>
                <c:pt idx="622">
                  <c:v>43.86967045</c:v>
                </c:pt>
                <c:pt idx="623">
                  <c:v>43.86977552</c:v>
                </c:pt>
                <c:pt idx="624">
                  <c:v>43.86988193</c:v>
                </c:pt>
                <c:pt idx="625">
                  <c:v>43.86999527</c:v>
                </c:pt>
                <c:pt idx="626">
                  <c:v>43.87010491</c:v>
                </c:pt>
                <c:pt idx="627">
                  <c:v>43.87021</c:v>
                </c:pt>
                <c:pt idx="628">
                  <c:v>43.87032125</c:v>
                </c:pt>
                <c:pt idx="629">
                  <c:v>43.87043312</c:v>
                </c:pt>
                <c:pt idx="630">
                  <c:v>43.87054441999999</c:v>
                </c:pt>
                <c:pt idx="631">
                  <c:v>43.87065627</c:v>
                </c:pt>
                <c:pt idx="632">
                  <c:v>43.8707689</c:v>
                </c:pt>
                <c:pt idx="633">
                  <c:v>43.87088139999999</c:v>
                </c:pt>
                <c:pt idx="634">
                  <c:v>43.87099428</c:v>
                </c:pt>
                <c:pt idx="635">
                  <c:v>43.87110788</c:v>
                </c:pt>
                <c:pt idx="636">
                  <c:v>43.87122127999999</c:v>
                </c:pt>
                <c:pt idx="637">
                  <c:v>43.87133465</c:v>
                </c:pt>
                <c:pt idx="638">
                  <c:v>43.87144855</c:v>
                </c:pt>
                <c:pt idx="639">
                  <c:v>43.87156277</c:v>
                </c:pt>
                <c:pt idx="640">
                  <c:v>43.87168340999999</c:v>
                </c:pt>
                <c:pt idx="641">
                  <c:v>43.87179924</c:v>
                </c:pt>
                <c:pt idx="642">
                  <c:v>43.87191085000001</c:v>
                </c:pt>
                <c:pt idx="643">
                  <c:v>43.8720298</c:v>
                </c:pt>
                <c:pt idx="644">
                  <c:v>43.87215003</c:v>
                </c:pt>
                <c:pt idx="645">
                  <c:v>43.87227177</c:v>
                </c:pt>
                <c:pt idx="646">
                  <c:v>43.87239318</c:v>
                </c:pt>
                <c:pt idx="647">
                  <c:v>43.87251388</c:v>
                </c:pt>
                <c:pt idx="648">
                  <c:v>43.87263393</c:v>
                </c:pt>
                <c:pt idx="649">
                  <c:v>43.87275327</c:v>
                </c:pt>
                <c:pt idx="650">
                  <c:v>43.87287323</c:v>
                </c:pt>
                <c:pt idx="651">
                  <c:v>43.87299493</c:v>
                </c:pt>
                <c:pt idx="652">
                  <c:v>43.87311848</c:v>
                </c:pt>
                <c:pt idx="653">
                  <c:v>43.87324297</c:v>
                </c:pt>
                <c:pt idx="654">
                  <c:v>43.87336843</c:v>
                </c:pt>
                <c:pt idx="655">
                  <c:v>43.87349466999999</c:v>
                </c:pt>
                <c:pt idx="656">
                  <c:v>43.87362159999999</c:v>
                </c:pt>
                <c:pt idx="657">
                  <c:v>43.87375282</c:v>
                </c:pt>
                <c:pt idx="658">
                  <c:v>43.87388354999999</c:v>
                </c:pt>
                <c:pt idx="659">
                  <c:v>43.87401323</c:v>
                </c:pt>
                <c:pt idx="660">
                  <c:v>43.87414453</c:v>
                </c:pt>
                <c:pt idx="661">
                  <c:v>43.87427719999999</c:v>
                </c:pt>
                <c:pt idx="662">
                  <c:v>43.8744119</c:v>
                </c:pt>
                <c:pt idx="663">
                  <c:v>43.87454882</c:v>
                </c:pt>
                <c:pt idx="664">
                  <c:v>43.87468669999999</c:v>
                </c:pt>
                <c:pt idx="665">
                  <c:v>43.87482522</c:v>
                </c:pt>
                <c:pt idx="666">
                  <c:v>43.87496419999999</c:v>
                </c:pt>
                <c:pt idx="667">
                  <c:v>43.8751033</c:v>
                </c:pt>
                <c:pt idx="668">
                  <c:v>43.87524323</c:v>
                </c:pt>
                <c:pt idx="669">
                  <c:v>43.8753833</c:v>
                </c:pt>
                <c:pt idx="670">
                  <c:v>43.87552973</c:v>
                </c:pt>
                <c:pt idx="671">
                  <c:v>43.87566981</c:v>
                </c:pt>
                <c:pt idx="672">
                  <c:v>43.87580345</c:v>
                </c:pt>
                <c:pt idx="673">
                  <c:v>43.87594465</c:v>
                </c:pt>
                <c:pt idx="674">
                  <c:v>43.87608692</c:v>
                </c:pt>
                <c:pt idx="675">
                  <c:v>43.87622997</c:v>
                </c:pt>
                <c:pt idx="676">
                  <c:v>43.8763732</c:v>
                </c:pt>
                <c:pt idx="677">
                  <c:v>43.87651562</c:v>
                </c:pt>
                <c:pt idx="678">
                  <c:v>43.87665605</c:v>
                </c:pt>
                <c:pt idx="679">
                  <c:v>43.87679507</c:v>
                </c:pt>
                <c:pt idx="680">
                  <c:v>43.8769322</c:v>
                </c:pt>
                <c:pt idx="681">
                  <c:v>43.87706805</c:v>
                </c:pt>
                <c:pt idx="682">
                  <c:v>43.87720327</c:v>
                </c:pt>
                <c:pt idx="683">
                  <c:v>43.87733793</c:v>
                </c:pt>
                <c:pt idx="684">
                  <c:v>43.87747275</c:v>
                </c:pt>
                <c:pt idx="685">
                  <c:v>43.87761506</c:v>
                </c:pt>
                <c:pt idx="686">
                  <c:v>43.87775072</c:v>
                </c:pt>
                <c:pt idx="687">
                  <c:v>43.87788032</c:v>
                </c:pt>
                <c:pt idx="688">
                  <c:v>43.87801603</c:v>
                </c:pt>
                <c:pt idx="689">
                  <c:v>43.87815045</c:v>
                </c:pt>
                <c:pt idx="690">
                  <c:v>43.87828435</c:v>
                </c:pt>
                <c:pt idx="691">
                  <c:v>43.87841715</c:v>
                </c:pt>
                <c:pt idx="692">
                  <c:v>43.87854925000001</c:v>
                </c:pt>
                <c:pt idx="693">
                  <c:v>43.87868105</c:v>
                </c:pt>
                <c:pt idx="694">
                  <c:v>43.87881098</c:v>
                </c:pt>
                <c:pt idx="695">
                  <c:v>43.87893913</c:v>
                </c:pt>
                <c:pt idx="696">
                  <c:v>43.87906412</c:v>
                </c:pt>
                <c:pt idx="697">
                  <c:v>43.8791865</c:v>
                </c:pt>
                <c:pt idx="698">
                  <c:v>43.87930703</c:v>
                </c:pt>
                <c:pt idx="699">
                  <c:v>43.87942605</c:v>
                </c:pt>
                <c:pt idx="700">
                  <c:v>43.87955047</c:v>
                </c:pt>
                <c:pt idx="701">
                  <c:v>43.87966865</c:v>
                </c:pt>
                <c:pt idx="702">
                  <c:v>43.87978025</c:v>
                </c:pt>
                <c:pt idx="703">
                  <c:v>43.8798991</c:v>
                </c:pt>
                <c:pt idx="704">
                  <c:v>43.88001905</c:v>
                </c:pt>
                <c:pt idx="705">
                  <c:v>43.88013948</c:v>
                </c:pt>
                <c:pt idx="706">
                  <c:v>43.88026025</c:v>
                </c:pt>
                <c:pt idx="707">
                  <c:v>43.8803813</c:v>
                </c:pt>
                <c:pt idx="708">
                  <c:v>43.88050195</c:v>
                </c:pt>
                <c:pt idx="709">
                  <c:v>43.88062873</c:v>
                </c:pt>
                <c:pt idx="710">
                  <c:v>43.88074958999999</c:v>
                </c:pt>
                <c:pt idx="711">
                  <c:v>43.88086552999999</c:v>
                </c:pt>
                <c:pt idx="712">
                  <c:v>43.88098947999999</c:v>
                </c:pt>
                <c:pt idx="713">
                  <c:v>43.88111540000001</c:v>
                </c:pt>
                <c:pt idx="714">
                  <c:v>43.88124149999999</c:v>
                </c:pt>
                <c:pt idx="715">
                  <c:v>43.88136656999999</c:v>
                </c:pt>
                <c:pt idx="716">
                  <c:v>43.88149151999999</c:v>
                </c:pt>
                <c:pt idx="717">
                  <c:v>43.88161761999999</c:v>
                </c:pt>
                <c:pt idx="718">
                  <c:v>43.88174474999999</c:v>
                </c:pt>
                <c:pt idx="719">
                  <c:v>43.88187354999999</c:v>
                </c:pt>
                <c:pt idx="720">
                  <c:v>43.88200437</c:v>
                </c:pt>
                <c:pt idx="721">
                  <c:v>43.88213753</c:v>
                </c:pt>
                <c:pt idx="722">
                  <c:v>43.88227232</c:v>
                </c:pt>
                <c:pt idx="723">
                  <c:v>43.88240815</c:v>
                </c:pt>
                <c:pt idx="724">
                  <c:v>43.88254585</c:v>
                </c:pt>
                <c:pt idx="725">
                  <c:v>43.88268575</c:v>
                </c:pt>
                <c:pt idx="726">
                  <c:v>43.88282733</c:v>
                </c:pt>
                <c:pt idx="727">
                  <c:v>43.88297017</c:v>
                </c:pt>
                <c:pt idx="728">
                  <c:v>43.88311388</c:v>
                </c:pt>
                <c:pt idx="729">
                  <c:v>43.88325913</c:v>
                </c:pt>
                <c:pt idx="730">
                  <c:v>43.88340575</c:v>
                </c:pt>
                <c:pt idx="731">
                  <c:v>43.88355278</c:v>
                </c:pt>
                <c:pt idx="732">
                  <c:v>43.88370085</c:v>
                </c:pt>
                <c:pt idx="733">
                  <c:v>43.88384954999999</c:v>
                </c:pt>
                <c:pt idx="734">
                  <c:v>43.88399812</c:v>
                </c:pt>
                <c:pt idx="735">
                  <c:v>43.88414692</c:v>
                </c:pt>
                <c:pt idx="736">
                  <c:v>43.88429456999999</c:v>
                </c:pt>
                <c:pt idx="737">
                  <c:v>43.88443941999999</c:v>
                </c:pt>
                <c:pt idx="738">
                  <c:v>43.88458139999999</c:v>
                </c:pt>
                <c:pt idx="739">
                  <c:v>43.88472166999999</c:v>
                </c:pt>
                <c:pt idx="740">
                  <c:v>43.88486079999999</c:v>
                </c:pt>
                <c:pt idx="741">
                  <c:v>43.88499823</c:v>
                </c:pt>
                <c:pt idx="742">
                  <c:v>43.88513385</c:v>
                </c:pt>
                <c:pt idx="743">
                  <c:v>43.8852688</c:v>
                </c:pt>
                <c:pt idx="744">
                  <c:v>43.88540397</c:v>
                </c:pt>
                <c:pt idx="745">
                  <c:v>43.88553823</c:v>
                </c:pt>
                <c:pt idx="746">
                  <c:v>43.88567072</c:v>
                </c:pt>
                <c:pt idx="747">
                  <c:v>43.88580013</c:v>
                </c:pt>
                <c:pt idx="748">
                  <c:v>43.88592585</c:v>
                </c:pt>
                <c:pt idx="749">
                  <c:v>43.8860459</c:v>
                </c:pt>
                <c:pt idx="750">
                  <c:v>43.88615178</c:v>
                </c:pt>
                <c:pt idx="751">
                  <c:v>43.88624247999999</c:v>
                </c:pt>
                <c:pt idx="752">
                  <c:v>43.88631858</c:v>
                </c:pt>
                <c:pt idx="753">
                  <c:v>43.88638353</c:v>
                </c:pt>
                <c:pt idx="754">
                  <c:v>43.88644139999999</c:v>
                </c:pt>
                <c:pt idx="755">
                  <c:v>43.88649583</c:v>
                </c:pt>
                <c:pt idx="756">
                  <c:v>43.88653933</c:v>
                </c:pt>
                <c:pt idx="757">
                  <c:v>43.88657137</c:v>
                </c:pt>
                <c:pt idx="758">
                  <c:v>43.88659335000001</c:v>
                </c:pt>
                <c:pt idx="759">
                  <c:v>43.88660512</c:v>
                </c:pt>
                <c:pt idx="760">
                  <c:v>43.88660907999999</c:v>
                </c:pt>
                <c:pt idx="761">
                  <c:v>43.88660897</c:v>
                </c:pt>
                <c:pt idx="762">
                  <c:v>43.88660866999999</c:v>
                </c:pt>
                <c:pt idx="763">
                  <c:v>43.88660766999999</c:v>
                </c:pt>
                <c:pt idx="764">
                  <c:v>43.88660716999999</c:v>
                </c:pt>
                <c:pt idx="765">
                  <c:v>43.88660666999999</c:v>
                </c:pt>
                <c:pt idx="766">
                  <c:v>43.88660583</c:v>
                </c:pt>
                <c:pt idx="767">
                  <c:v>43.88660533</c:v>
                </c:pt>
                <c:pt idx="768">
                  <c:v>43.88660517</c:v>
                </c:pt>
                <c:pt idx="769">
                  <c:v>43.886605</c:v>
                </c:pt>
                <c:pt idx="770">
                  <c:v>43.886605</c:v>
                </c:pt>
                <c:pt idx="771">
                  <c:v>43.886605</c:v>
                </c:pt>
                <c:pt idx="772">
                  <c:v>43.886605</c:v>
                </c:pt>
                <c:pt idx="773">
                  <c:v>43.88660515</c:v>
                </c:pt>
                <c:pt idx="774">
                  <c:v>43.88660546999999</c:v>
                </c:pt>
                <c:pt idx="775">
                  <c:v>43.88660565</c:v>
                </c:pt>
                <c:pt idx="776">
                  <c:v>43.88660552</c:v>
                </c:pt>
                <c:pt idx="777">
                  <c:v>43.8866052</c:v>
                </c:pt>
                <c:pt idx="778">
                  <c:v>43.88660502</c:v>
                </c:pt>
                <c:pt idx="779">
                  <c:v>43.88660513</c:v>
                </c:pt>
                <c:pt idx="780">
                  <c:v>43.88660543</c:v>
                </c:pt>
                <c:pt idx="781">
                  <c:v>43.8866059</c:v>
                </c:pt>
                <c:pt idx="782">
                  <c:v>43.88660666999999</c:v>
                </c:pt>
                <c:pt idx="783">
                  <c:v>43.88660749999999</c:v>
                </c:pt>
                <c:pt idx="784">
                  <c:v>43.88660806999999</c:v>
                </c:pt>
                <c:pt idx="785">
                  <c:v>43.8866087</c:v>
                </c:pt>
                <c:pt idx="786">
                  <c:v>43.88660923</c:v>
                </c:pt>
                <c:pt idx="787">
                  <c:v>43.88660944999999</c:v>
                </c:pt>
                <c:pt idx="788">
                  <c:v>43.88660961999999</c:v>
                </c:pt>
                <c:pt idx="789">
                  <c:v>43.88660966999999</c:v>
                </c:pt>
                <c:pt idx="790">
                  <c:v>43.88660966999999</c:v>
                </c:pt>
                <c:pt idx="791">
                  <c:v>43.88660942999999</c:v>
                </c:pt>
                <c:pt idx="792">
                  <c:v>43.88660957999999</c:v>
                </c:pt>
                <c:pt idx="793">
                  <c:v>43.8866193</c:v>
                </c:pt>
                <c:pt idx="794">
                  <c:v>43.88664232</c:v>
                </c:pt>
                <c:pt idx="795">
                  <c:v>43.8866773</c:v>
                </c:pt>
                <c:pt idx="796">
                  <c:v>43.88672292</c:v>
                </c:pt>
                <c:pt idx="797">
                  <c:v>43.8867771</c:v>
                </c:pt>
                <c:pt idx="798">
                  <c:v>43.88683965</c:v>
                </c:pt>
                <c:pt idx="799">
                  <c:v>43.88690987</c:v>
                </c:pt>
                <c:pt idx="800">
                  <c:v>43.88699145</c:v>
                </c:pt>
                <c:pt idx="801">
                  <c:v>43.88707633</c:v>
                </c:pt>
                <c:pt idx="802">
                  <c:v>43.88716423</c:v>
                </c:pt>
                <c:pt idx="803">
                  <c:v>43.88726354999999</c:v>
                </c:pt>
                <c:pt idx="804">
                  <c:v>43.88736863</c:v>
                </c:pt>
                <c:pt idx="805">
                  <c:v>43.88747902999999</c:v>
                </c:pt>
                <c:pt idx="806">
                  <c:v>43.88759432</c:v>
                </c:pt>
                <c:pt idx="807">
                  <c:v>43.88771303</c:v>
                </c:pt>
                <c:pt idx="808">
                  <c:v>43.88783441999999</c:v>
                </c:pt>
                <c:pt idx="809">
                  <c:v>43.88795868</c:v>
                </c:pt>
                <c:pt idx="810">
                  <c:v>43.88808615</c:v>
                </c:pt>
                <c:pt idx="811">
                  <c:v>43.88821413</c:v>
                </c:pt>
                <c:pt idx="812">
                  <c:v>43.88833932</c:v>
                </c:pt>
                <c:pt idx="813">
                  <c:v>43.88846136999999</c:v>
                </c:pt>
                <c:pt idx="814">
                  <c:v>43.88858103</c:v>
                </c:pt>
                <c:pt idx="815">
                  <c:v>43.88869777999999</c:v>
                </c:pt>
                <c:pt idx="816">
                  <c:v>43.88881125</c:v>
                </c:pt>
                <c:pt idx="817">
                  <c:v>43.8889234</c:v>
                </c:pt>
                <c:pt idx="818">
                  <c:v>43.88903756999999</c:v>
                </c:pt>
                <c:pt idx="819">
                  <c:v>43.88915525</c:v>
                </c:pt>
                <c:pt idx="820">
                  <c:v>43.88927693</c:v>
                </c:pt>
                <c:pt idx="821">
                  <c:v>43.88940119999999</c:v>
                </c:pt>
                <c:pt idx="822">
                  <c:v>43.88952657999999</c:v>
                </c:pt>
                <c:pt idx="823">
                  <c:v>43.88965315</c:v>
                </c:pt>
                <c:pt idx="824">
                  <c:v>43.88978059999999</c:v>
                </c:pt>
                <c:pt idx="825">
                  <c:v>43.88990995</c:v>
                </c:pt>
                <c:pt idx="826">
                  <c:v>43.89004267</c:v>
                </c:pt>
                <c:pt idx="827">
                  <c:v>43.89017857</c:v>
                </c:pt>
                <c:pt idx="828">
                  <c:v>43.89031623</c:v>
                </c:pt>
                <c:pt idx="829">
                  <c:v>43.8904549</c:v>
                </c:pt>
                <c:pt idx="830">
                  <c:v>43.89059472</c:v>
                </c:pt>
                <c:pt idx="831">
                  <c:v>43.89073382</c:v>
                </c:pt>
                <c:pt idx="832">
                  <c:v>43.89086965</c:v>
                </c:pt>
                <c:pt idx="833">
                  <c:v>43.89100117</c:v>
                </c:pt>
                <c:pt idx="834">
                  <c:v>43.89112807</c:v>
                </c:pt>
                <c:pt idx="835">
                  <c:v>43.89125208</c:v>
                </c:pt>
                <c:pt idx="836">
                  <c:v>43.89137482</c:v>
                </c:pt>
                <c:pt idx="837">
                  <c:v>43.8914972</c:v>
                </c:pt>
                <c:pt idx="838">
                  <c:v>43.89162047999999</c:v>
                </c:pt>
                <c:pt idx="839">
                  <c:v>43.89174607</c:v>
                </c:pt>
                <c:pt idx="840">
                  <c:v>43.89187393</c:v>
                </c:pt>
                <c:pt idx="841">
                  <c:v>43.89200373</c:v>
                </c:pt>
                <c:pt idx="842">
                  <c:v>43.89213548</c:v>
                </c:pt>
                <c:pt idx="843">
                  <c:v>43.8922691</c:v>
                </c:pt>
                <c:pt idx="844">
                  <c:v>43.8924037</c:v>
                </c:pt>
                <c:pt idx="845">
                  <c:v>43.89253815</c:v>
                </c:pt>
                <c:pt idx="846">
                  <c:v>43.89267252</c:v>
                </c:pt>
                <c:pt idx="847">
                  <c:v>43.89280595</c:v>
                </c:pt>
                <c:pt idx="848">
                  <c:v>43.89293898</c:v>
                </c:pt>
                <c:pt idx="849">
                  <c:v>43.89307127</c:v>
                </c:pt>
                <c:pt idx="850">
                  <c:v>43.89320115</c:v>
                </c:pt>
                <c:pt idx="851">
                  <c:v>43.89332887</c:v>
                </c:pt>
                <c:pt idx="852">
                  <c:v>43.89345345</c:v>
                </c:pt>
                <c:pt idx="853">
                  <c:v>43.89357415000001</c:v>
                </c:pt>
                <c:pt idx="854">
                  <c:v>43.89369027</c:v>
                </c:pt>
                <c:pt idx="855">
                  <c:v>43.89380623</c:v>
                </c:pt>
                <c:pt idx="856">
                  <c:v>43.89391093</c:v>
                </c:pt>
                <c:pt idx="857">
                  <c:v>43.8940042</c:v>
                </c:pt>
                <c:pt idx="858">
                  <c:v>43.89409595</c:v>
                </c:pt>
                <c:pt idx="859">
                  <c:v>43.8941795</c:v>
                </c:pt>
                <c:pt idx="860">
                  <c:v>43.89425308</c:v>
                </c:pt>
                <c:pt idx="861">
                  <c:v>43.8943169</c:v>
                </c:pt>
                <c:pt idx="862">
                  <c:v>43.89437185000001</c:v>
                </c:pt>
                <c:pt idx="863">
                  <c:v>43.89441922</c:v>
                </c:pt>
                <c:pt idx="864">
                  <c:v>43.89446028</c:v>
                </c:pt>
                <c:pt idx="865">
                  <c:v>43.8944952</c:v>
                </c:pt>
                <c:pt idx="866">
                  <c:v>43.89452393</c:v>
                </c:pt>
                <c:pt idx="867">
                  <c:v>43.8945444</c:v>
                </c:pt>
                <c:pt idx="868">
                  <c:v>43.89456046999999</c:v>
                </c:pt>
                <c:pt idx="869">
                  <c:v>43.89457202</c:v>
                </c:pt>
                <c:pt idx="870">
                  <c:v>43.89458161</c:v>
                </c:pt>
                <c:pt idx="871">
                  <c:v>43.894588</c:v>
                </c:pt>
                <c:pt idx="872">
                  <c:v>43.89459033</c:v>
                </c:pt>
                <c:pt idx="873">
                  <c:v>43.89459028</c:v>
                </c:pt>
                <c:pt idx="874">
                  <c:v>43.8945901</c:v>
                </c:pt>
                <c:pt idx="875">
                  <c:v>43.89459517</c:v>
                </c:pt>
                <c:pt idx="876">
                  <c:v>43.89460853</c:v>
                </c:pt>
                <c:pt idx="877">
                  <c:v>43.89463165</c:v>
                </c:pt>
                <c:pt idx="878">
                  <c:v>43.89466505</c:v>
                </c:pt>
                <c:pt idx="879">
                  <c:v>43.89470897</c:v>
                </c:pt>
                <c:pt idx="880">
                  <c:v>43.89476153</c:v>
                </c:pt>
                <c:pt idx="881">
                  <c:v>43.8948221</c:v>
                </c:pt>
                <c:pt idx="882">
                  <c:v>43.89489072</c:v>
                </c:pt>
                <c:pt idx="883">
                  <c:v>43.8949671</c:v>
                </c:pt>
                <c:pt idx="884">
                  <c:v>43.89505002</c:v>
                </c:pt>
                <c:pt idx="885">
                  <c:v>43.89513907</c:v>
                </c:pt>
                <c:pt idx="886">
                  <c:v>43.89523458</c:v>
                </c:pt>
                <c:pt idx="887">
                  <c:v>43.89533603</c:v>
                </c:pt>
                <c:pt idx="888">
                  <c:v>43.89544262</c:v>
                </c:pt>
                <c:pt idx="889">
                  <c:v>43.89555378</c:v>
                </c:pt>
                <c:pt idx="890">
                  <c:v>43.8956695</c:v>
                </c:pt>
                <c:pt idx="891">
                  <c:v>43.895789</c:v>
                </c:pt>
                <c:pt idx="892">
                  <c:v>43.89591118</c:v>
                </c:pt>
                <c:pt idx="893">
                  <c:v>43.8960357</c:v>
                </c:pt>
                <c:pt idx="894">
                  <c:v>43.89616947</c:v>
                </c:pt>
                <c:pt idx="895">
                  <c:v>43.89629935</c:v>
                </c:pt>
                <c:pt idx="896">
                  <c:v>43.89642433</c:v>
                </c:pt>
                <c:pt idx="897">
                  <c:v>43.89655795</c:v>
                </c:pt>
                <c:pt idx="898">
                  <c:v>43.89669403</c:v>
                </c:pt>
                <c:pt idx="899">
                  <c:v>43.89683205</c:v>
                </c:pt>
              </c:numCache>
            </c:numRef>
          </c:yVal>
          <c:smooth val="0"/>
        </c:ser>
        <c:ser>
          <c:idx val="10"/>
          <c:order val="10"/>
          <c:tx>
            <c:v>03:30:00 - 03:44:59</c:v>
          </c:tx>
          <c:spPr>
            <a:ln w="25400" cap="rnd">
              <a:noFill/>
              <a:round/>
            </a:ln>
            <a:effectLst/>
          </c:spPr>
          <c:marker>
            <c:symbol val="circle"/>
            <c:size val="5"/>
            <c:spPr>
              <a:solidFill>
                <a:schemeClr val="accent5">
                  <a:lumMod val="60000"/>
                </a:schemeClr>
              </a:solidFill>
              <a:ln w="9525">
                <a:solidFill>
                  <a:schemeClr val="accent5">
                    <a:lumMod val="60000"/>
                  </a:schemeClr>
                </a:solidFill>
              </a:ln>
              <a:effectLst/>
            </c:spPr>
          </c:marker>
          <c:xVal>
            <c:numRef>
              <c:f>'CRUISER2015_GPS_2015-07-29_GPRM'!$E$27002:$E$27901</c:f>
              <c:numCache>
                <c:formatCode>General</c:formatCode>
                <c:ptCount val="900"/>
                <c:pt idx="0">
                  <c:v>-79.44317155999998</c:v>
                </c:pt>
                <c:pt idx="1">
                  <c:v>-79.44320333</c:v>
                </c:pt>
                <c:pt idx="2">
                  <c:v>-79.44323427</c:v>
                </c:pt>
                <c:pt idx="3">
                  <c:v>-79.44326865</c:v>
                </c:pt>
                <c:pt idx="4">
                  <c:v>-79.44330445</c:v>
                </c:pt>
                <c:pt idx="5">
                  <c:v>-79.44333736999998</c:v>
                </c:pt>
                <c:pt idx="6">
                  <c:v>-79.44336933</c:v>
                </c:pt>
                <c:pt idx="7">
                  <c:v>-79.44339998</c:v>
                </c:pt>
                <c:pt idx="8">
                  <c:v>-79.44342963</c:v>
                </c:pt>
                <c:pt idx="9">
                  <c:v>-79.44345948</c:v>
                </c:pt>
                <c:pt idx="10">
                  <c:v>-79.44349083</c:v>
                </c:pt>
                <c:pt idx="11">
                  <c:v>-79.4435232</c:v>
                </c:pt>
                <c:pt idx="12">
                  <c:v>-79.44355417</c:v>
                </c:pt>
                <c:pt idx="13">
                  <c:v>-79.44358318</c:v>
                </c:pt>
                <c:pt idx="14">
                  <c:v>-79.4436117</c:v>
                </c:pt>
                <c:pt idx="15">
                  <c:v>-79.44363887999998</c:v>
                </c:pt>
                <c:pt idx="16">
                  <c:v>-79.44366503</c:v>
                </c:pt>
                <c:pt idx="17">
                  <c:v>-79.44369272</c:v>
                </c:pt>
                <c:pt idx="18">
                  <c:v>-79.44372219999998</c:v>
                </c:pt>
                <c:pt idx="19">
                  <c:v>-79.44375275</c:v>
                </c:pt>
                <c:pt idx="20">
                  <c:v>-79.44378247</c:v>
                </c:pt>
                <c:pt idx="21">
                  <c:v>-79.44381117999998</c:v>
                </c:pt>
                <c:pt idx="22">
                  <c:v>-79.44384083</c:v>
                </c:pt>
                <c:pt idx="23">
                  <c:v>-79.44387252999998</c:v>
                </c:pt>
                <c:pt idx="24">
                  <c:v>-79.4439037</c:v>
                </c:pt>
                <c:pt idx="25">
                  <c:v>-79.44393335</c:v>
                </c:pt>
                <c:pt idx="26">
                  <c:v>-79.44396433</c:v>
                </c:pt>
                <c:pt idx="27">
                  <c:v>-79.44399617</c:v>
                </c:pt>
                <c:pt idx="28">
                  <c:v>-79.44402885</c:v>
                </c:pt>
                <c:pt idx="29">
                  <c:v>-79.44406157</c:v>
                </c:pt>
                <c:pt idx="30">
                  <c:v>-79.444093</c:v>
                </c:pt>
                <c:pt idx="31">
                  <c:v>-79.44412452</c:v>
                </c:pt>
                <c:pt idx="32">
                  <c:v>-79.44415672</c:v>
                </c:pt>
                <c:pt idx="33">
                  <c:v>-79.44418847</c:v>
                </c:pt>
                <c:pt idx="34">
                  <c:v>-79.44421958</c:v>
                </c:pt>
                <c:pt idx="35">
                  <c:v>-79.4442488</c:v>
                </c:pt>
                <c:pt idx="36">
                  <c:v>-79.44427775</c:v>
                </c:pt>
                <c:pt idx="37">
                  <c:v>-79.44431</c:v>
                </c:pt>
                <c:pt idx="38">
                  <c:v>-79.44434507</c:v>
                </c:pt>
                <c:pt idx="39">
                  <c:v>-79.44438108</c:v>
                </c:pt>
                <c:pt idx="40">
                  <c:v>-79.44441242</c:v>
                </c:pt>
                <c:pt idx="41">
                  <c:v>-79.4444448</c:v>
                </c:pt>
                <c:pt idx="42">
                  <c:v>-79.44447918</c:v>
                </c:pt>
                <c:pt idx="43">
                  <c:v>-79.44451313</c:v>
                </c:pt>
                <c:pt idx="44">
                  <c:v>-79.44454623</c:v>
                </c:pt>
                <c:pt idx="45">
                  <c:v>-79.4445779</c:v>
                </c:pt>
                <c:pt idx="46">
                  <c:v>-79.44460855</c:v>
                </c:pt>
                <c:pt idx="47">
                  <c:v>-79.4446393</c:v>
                </c:pt>
                <c:pt idx="48">
                  <c:v>-79.44467192</c:v>
                </c:pt>
                <c:pt idx="49">
                  <c:v>-79.4447059</c:v>
                </c:pt>
                <c:pt idx="50">
                  <c:v>-79.44473945</c:v>
                </c:pt>
                <c:pt idx="51">
                  <c:v>-79.4447737</c:v>
                </c:pt>
                <c:pt idx="52">
                  <c:v>-79.44480731999998</c:v>
                </c:pt>
                <c:pt idx="53">
                  <c:v>-79.44483967</c:v>
                </c:pt>
                <c:pt idx="54">
                  <c:v>-79.44487117</c:v>
                </c:pt>
                <c:pt idx="55">
                  <c:v>-79.44490225</c:v>
                </c:pt>
                <c:pt idx="56">
                  <c:v>-79.44493302</c:v>
                </c:pt>
                <c:pt idx="57">
                  <c:v>-79.444965</c:v>
                </c:pt>
                <c:pt idx="58">
                  <c:v>-79.44499827</c:v>
                </c:pt>
                <c:pt idx="59">
                  <c:v>-79.44503068</c:v>
                </c:pt>
                <c:pt idx="60">
                  <c:v>-79.44506168</c:v>
                </c:pt>
                <c:pt idx="61">
                  <c:v>-79.44509286999998</c:v>
                </c:pt>
                <c:pt idx="62">
                  <c:v>-79.44512495</c:v>
                </c:pt>
                <c:pt idx="63">
                  <c:v>-79.44515891999998</c:v>
                </c:pt>
                <c:pt idx="64">
                  <c:v>-79.445193</c:v>
                </c:pt>
                <c:pt idx="65">
                  <c:v>-79.44522597</c:v>
                </c:pt>
                <c:pt idx="66">
                  <c:v>-79.44525798</c:v>
                </c:pt>
                <c:pt idx="67">
                  <c:v>-79.44528958</c:v>
                </c:pt>
                <c:pt idx="68">
                  <c:v>-79.44532267</c:v>
                </c:pt>
                <c:pt idx="69">
                  <c:v>-79.44535657999998</c:v>
                </c:pt>
                <c:pt idx="70">
                  <c:v>-79.44539097</c:v>
                </c:pt>
                <c:pt idx="71">
                  <c:v>-79.44542433</c:v>
                </c:pt>
                <c:pt idx="72">
                  <c:v>-79.44545648</c:v>
                </c:pt>
                <c:pt idx="73">
                  <c:v>-79.44548799999998</c:v>
                </c:pt>
                <c:pt idx="74">
                  <c:v>-79.44551965</c:v>
                </c:pt>
                <c:pt idx="75">
                  <c:v>-79.44555311</c:v>
                </c:pt>
                <c:pt idx="76">
                  <c:v>-79.44558507</c:v>
                </c:pt>
                <c:pt idx="77">
                  <c:v>-79.44561583</c:v>
                </c:pt>
                <c:pt idx="78">
                  <c:v>-79.44564852</c:v>
                </c:pt>
                <c:pt idx="79">
                  <c:v>-79.44568137</c:v>
                </c:pt>
                <c:pt idx="80">
                  <c:v>-79.44571343</c:v>
                </c:pt>
                <c:pt idx="81">
                  <c:v>-79.44574373</c:v>
                </c:pt>
                <c:pt idx="82">
                  <c:v>-79.44577416999999</c:v>
                </c:pt>
                <c:pt idx="83">
                  <c:v>-79.44580677</c:v>
                </c:pt>
                <c:pt idx="84">
                  <c:v>-79.44583943</c:v>
                </c:pt>
                <c:pt idx="85">
                  <c:v>-79.44587101999998</c:v>
                </c:pt>
                <c:pt idx="86">
                  <c:v>-79.44590193</c:v>
                </c:pt>
                <c:pt idx="87">
                  <c:v>-79.44593605</c:v>
                </c:pt>
                <c:pt idx="88">
                  <c:v>-79.4459699</c:v>
                </c:pt>
                <c:pt idx="89">
                  <c:v>-79.44600343</c:v>
                </c:pt>
                <c:pt idx="90">
                  <c:v>-79.4460391</c:v>
                </c:pt>
                <c:pt idx="91">
                  <c:v>-79.44607515</c:v>
                </c:pt>
                <c:pt idx="92">
                  <c:v>-79.4461085</c:v>
                </c:pt>
                <c:pt idx="93">
                  <c:v>-79.44614052</c:v>
                </c:pt>
                <c:pt idx="94">
                  <c:v>-79.44617448</c:v>
                </c:pt>
                <c:pt idx="95">
                  <c:v>-79.44620815</c:v>
                </c:pt>
                <c:pt idx="96">
                  <c:v>-79.4462417</c:v>
                </c:pt>
                <c:pt idx="97">
                  <c:v>-79.44627432</c:v>
                </c:pt>
                <c:pt idx="98">
                  <c:v>-79.44630757999998</c:v>
                </c:pt>
                <c:pt idx="99">
                  <c:v>-79.44634462</c:v>
                </c:pt>
                <c:pt idx="100">
                  <c:v>-79.44638043</c:v>
                </c:pt>
                <c:pt idx="101">
                  <c:v>-79.446414</c:v>
                </c:pt>
                <c:pt idx="102">
                  <c:v>-79.44644977</c:v>
                </c:pt>
                <c:pt idx="103">
                  <c:v>-79.4464849</c:v>
                </c:pt>
                <c:pt idx="104">
                  <c:v>-79.4465185</c:v>
                </c:pt>
                <c:pt idx="105">
                  <c:v>-79.44655135</c:v>
                </c:pt>
                <c:pt idx="106">
                  <c:v>-79.44658437</c:v>
                </c:pt>
                <c:pt idx="107">
                  <c:v>-79.44661655</c:v>
                </c:pt>
                <c:pt idx="108">
                  <c:v>-79.44664731999998</c:v>
                </c:pt>
                <c:pt idx="109">
                  <c:v>-79.44667763</c:v>
                </c:pt>
                <c:pt idx="110">
                  <c:v>-79.4467089</c:v>
                </c:pt>
                <c:pt idx="111">
                  <c:v>-79.44674375</c:v>
                </c:pt>
                <c:pt idx="112">
                  <c:v>-79.44678127</c:v>
                </c:pt>
                <c:pt idx="113">
                  <c:v>-79.44681753</c:v>
                </c:pt>
                <c:pt idx="114">
                  <c:v>-79.44685405</c:v>
                </c:pt>
                <c:pt idx="115">
                  <c:v>-79.44688987</c:v>
                </c:pt>
                <c:pt idx="116">
                  <c:v>-79.44692393</c:v>
                </c:pt>
                <c:pt idx="117">
                  <c:v>-79.44696005</c:v>
                </c:pt>
                <c:pt idx="118">
                  <c:v>-79.4469969</c:v>
                </c:pt>
                <c:pt idx="119">
                  <c:v>-79.44703307</c:v>
                </c:pt>
                <c:pt idx="120">
                  <c:v>-79.44706982</c:v>
                </c:pt>
                <c:pt idx="121">
                  <c:v>-79.44711068</c:v>
                </c:pt>
                <c:pt idx="122">
                  <c:v>-79.4471517</c:v>
                </c:pt>
                <c:pt idx="123">
                  <c:v>-79.44719198</c:v>
                </c:pt>
                <c:pt idx="124">
                  <c:v>-79.4472314</c:v>
                </c:pt>
                <c:pt idx="125">
                  <c:v>-79.44727033</c:v>
                </c:pt>
                <c:pt idx="126">
                  <c:v>-79.44730897</c:v>
                </c:pt>
                <c:pt idx="127">
                  <c:v>-79.44734778</c:v>
                </c:pt>
                <c:pt idx="128">
                  <c:v>-79.44738615</c:v>
                </c:pt>
                <c:pt idx="129">
                  <c:v>-79.44742375</c:v>
                </c:pt>
                <c:pt idx="130">
                  <c:v>-79.44746245</c:v>
                </c:pt>
                <c:pt idx="131">
                  <c:v>-79.44750065</c:v>
                </c:pt>
                <c:pt idx="132">
                  <c:v>-79.4475395</c:v>
                </c:pt>
                <c:pt idx="133">
                  <c:v>-79.4475791</c:v>
                </c:pt>
                <c:pt idx="134">
                  <c:v>-79.44761652</c:v>
                </c:pt>
                <c:pt idx="135">
                  <c:v>-79.447654</c:v>
                </c:pt>
                <c:pt idx="136">
                  <c:v>-79.44769195</c:v>
                </c:pt>
                <c:pt idx="137">
                  <c:v>-79.44772897</c:v>
                </c:pt>
                <c:pt idx="138">
                  <c:v>-79.44776513</c:v>
                </c:pt>
                <c:pt idx="139">
                  <c:v>-79.44780048</c:v>
                </c:pt>
                <c:pt idx="140">
                  <c:v>-79.44783548</c:v>
                </c:pt>
                <c:pt idx="141">
                  <c:v>-79.44786933</c:v>
                </c:pt>
                <c:pt idx="142">
                  <c:v>-79.4479024</c:v>
                </c:pt>
                <c:pt idx="143">
                  <c:v>-79.44793587</c:v>
                </c:pt>
                <c:pt idx="144">
                  <c:v>-79.44797062</c:v>
                </c:pt>
                <c:pt idx="145">
                  <c:v>-79.44800788</c:v>
                </c:pt>
                <c:pt idx="146">
                  <c:v>-79.44804288999998</c:v>
                </c:pt>
                <c:pt idx="147">
                  <c:v>-79.44807534999998</c:v>
                </c:pt>
                <c:pt idx="148">
                  <c:v>-79.44810868</c:v>
                </c:pt>
                <c:pt idx="149">
                  <c:v>-79.44814235</c:v>
                </c:pt>
                <c:pt idx="150">
                  <c:v>-79.4481762</c:v>
                </c:pt>
                <c:pt idx="151">
                  <c:v>-79.44821073</c:v>
                </c:pt>
                <c:pt idx="152">
                  <c:v>-79.44824585</c:v>
                </c:pt>
                <c:pt idx="153">
                  <c:v>-79.44828322</c:v>
                </c:pt>
                <c:pt idx="154">
                  <c:v>-79.44832278</c:v>
                </c:pt>
                <c:pt idx="155">
                  <c:v>-79.44836177</c:v>
                </c:pt>
                <c:pt idx="156">
                  <c:v>-79.44839867</c:v>
                </c:pt>
                <c:pt idx="157">
                  <c:v>-79.44843432</c:v>
                </c:pt>
                <c:pt idx="158">
                  <c:v>-79.44846935</c:v>
                </c:pt>
                <c:pt idx="159">
                  <c:v>-79.44850503</c:v>
                </c:pt>
                <c:pt idx="160">
                  <c:v>-79.44854286999998</c:v>
                </c:pt>
                <c:pt idx="161">
                  <c:v>-79.44858093</c:v>
                </c:pt>
                <c:pt idx="162">
                  <c:v>-79.44861798</c:v>
                </c:pt>
                <c:pt idx="163">
                  <c:v>-79.44865477</c:v>
                </c:pt>
                <c:pt idx="164">
                  <c:v>-79.448692</c:v>
                </c:pt>
                <c:pt idx="165">
                  <c:v>-79.44873074999998</c:v>
                </c:pt>
                <c:pt idx="166">
                  <c:v>-79.44877148</c:v>
                </c:pt>
                <c:pt idx="167">
                  <c:v>-79.44881372</c:v>
                </c:pt>
                <c:pt idx="168">
                  <c:v>-79.44885487</c:v>
                </c:pt>
                <c:pt idx="169">
                  <c:v>-79.44889277999998</c:v>
                </c:pt>
                <c:pt idx="170">
                  <c:v>-79.44892785</c:v>
                </c:pt>
                <c:pt idx="171">
                  <c:v>-79.44896433</c:v>
                </c:pt>
                <c:pt idx="172">
                  <c:v>-79.44900285</c:v>
                </c:pt>
                <c:pt idx="173">
                  <c:v>-79.44904177</c:v>
                </c:pt>
                <c:pt idx="174">
                  <c:v>-79.4490803</c:v>
                </c:pt>
                <c:pt idx="175">
                  <c:v>-79.44911828</c:v>
                </c:pt>
                <c:pt idx="176">
                  <c:v>-79.44915675</c:v>
                </c:pt>
                <c:pt idx="177">
                  <c:v>-79.44919507</c:v>
                </c:pt>
                <c:pt idx="178">
                  <c:v>-79.44923262</c:v>
                </c:pt>
                <c:pt idx="179">
                  <c:v>-79.44926928</c:v>
                </c:pt>
                <c:pt idx="180">
                  <c:v>-79.44930508</c:v>
                </c:pt>
                <c:pt idx="181">
                  <c:v>-79.44933993</c:v>
                </c:pt>
                <c:pt idx="182">
                  <c:v>-79.44937421999998</c:v>
                </c:pt>
                <c:pt idx="183">
                  <c:v>-79.44940837</c:v>
                </c:pt>
                <c:pt idx="184">
                  <c:v>-79.44944376</c:v>
                </c:pt>
                <c:pt idx="185">
                  <c:v>-79.44947841</c:v>
                </c:pt>
                <c:pt idx="186">
                  <c:v>-79.44951413</c:v>
                </c:pt>
                <c:pt idx="187">
                  <c:v>-79.44955188</c:v>
                </c:pt>
                <c:pt idx="188">
                  <c:v>-79.44958855</c:v>
                </c:pt>
                <c:pt idx="189">
                  <c:v>-79.44962533</c:v>
                </c:pt>
                <c:pt idx="190">
                  <c:v>-79.44966283</c:v>
                </c:pt>
                <c:pt idx="191">
                  <c:v>-79.44970047</c:v>
                </c:pt>
                <c:pt idx="192">
                  <c:v>-79.44973738</c:v>
                </c:pt>
                <c:pt idx="193">
                  <c:v>-79.44977292999998</c:v>
                </c:pt>
                <c:pt idx="194">
                  <c:v>-79.4498071</c:v>
                </c:pt>
                <c:pt idx="195">
                  <c:v>-79.44984171999998</c:v>
                </c:pt>
                <c:pt idx="196">
                  <c:v>-79.44987987999998</c:v>
                </c:pt>
                <c:pt idx="197">
                  <c:v>-79.4499196</c:v>
                </c:pt>
                <c:pt idx="198">
                  <c:v>-79.44996002</c:v>
                </c:pt>
                <c:pt idx="199">
                  <c:v>-79.45000232999999</c:v>
                </c:pt>
                <c:pt idx="200">
                  <c:v>-79.45004498</c:v>
                </c:pt>
                <c:pt idx="201">
                  <c:v>-79.45008745</c:v>
                </c:pt>
                <c:pt idx="202">
                  <c:v>-79.45012863</c:v>
                </c:pt>
                <c:pt idx="203">
                  <c:v>-79.45016863</c:v>
                </c:pt>
                <c:pt idx="204">
                  <c:v>-79.45020777</c:v>
                </c:pt>
                <c:pt idx="205">
                  <c:v>-79.45024565</c:v>
                </c:pt>
                <c:pt idx="206">
                  <c:v>-79.45028297999998</c:v>
                </c:pt>
                <c:pt idx="207">
                  <c:v>-79.45032407</c:v>
                </c:pt>
                <c:pt idx="208">
                  <c:v>-79.45036793</c:v>
                </c:pt>
                <c:pt idx="209">
                  <c:v>-79.45041184999998</c:v>
                </c:pt>
                <c:pt idx="210">
                  <c:v>-79.45045357</c:v>
                </c:pt>
                <c:pt idx="211">
                  <c:v>-79.45049663</c:v>
                </c:pt>
                <c:pt idx="212">
                  <c:v>-79.45054345</c:v>
                </c:pt>
                <c:pt idx="213">
                  <c:v>-79.4505925</c:v>
                </c:pt>
                <c:pt idx="214">
                  <c:v>-79.45064362</c:v>
                </c:pt>
                <c:pt idx="215">
                  <c:v>-79.45069275999998</c:v>
                </c:pt>
                <c:pt idx="216">
                  <c:v>-79.45074022999998</c:v>
                </c:pt>
                <c:pt idx="217">
                  <c:v>-79.45079116999999</c:v>
                </c:pt>
                <c:pt idx="218">
                  <c:v>-79.45084265</c:v>
                </c:pt>
                <c:pt idx="219">
                  <c:v>-79.45089274999998</c:v>
                </c:pt>
                <c:pt idx="220">
                  <c:v>-79.45094297</c:v>
                </c:pt>
                <c:pt idx="221">
                  <c:v>-79.45099563</c:v>
                </c:pt>
                <c:pt idx="222">
                  <c:v>-79.4510504</c:v>
                </c:pt>
                <c:pt idx="223">
                  <c:v>-79.45110658</c:v>
                </c:pt>
                <c:pt idx="224">
                  <c:v>-79.45116333</c:v>
                </c:pt>
                <c:pt idx="225">
                  <c:v>-79.45121888</c:v>
                </c:pt>
                <c:pt idx="226">
                  <c:v>-79.4512755</c:v>
                </c:pt>
                <c:pt idx="227">
                  <c:v>-79.4513333</c:v>
                </c:pt>
                <c:pt idx="228">
                  <c:v>-79.45139088</c:v>
                </c:pt>
                <c:pt idx="229">
                  <c:v>-79.45144678</c:v>
                </c:pt>
                <c:pt idx="230">
                  <c:v>-79.45150335</c:v>
                </c:pt>
                <c:pt idx="231">
                  <c:v>-79.45156137</c:v>
                </c:pt>
                <c:pt idx="232">
                  <c:v>-79.45162048</c:v>
                </c:pt>
                <c:pt idx="233">
                  <c:v>-79.45168042</c:v>
                </c:pt>
                <c:pt idx="234">
                  <c:v>-79.45174355</c:v>
                </c:pt>
                <c:pt idx="235">
                  <c:v>-79.45180593</c:v>
                </c:pt>
                <c:pt idx="236">
                  <c:v>-79.4518669</c:v>
                </c:pt>
                <c:pt idx="237">
                  <c:v>-79.45192717</c:v>
                </c:pt>
                <c:pt idx="238">
                  <c:v>-79.45198757</c:v>
                </c:pt>
                <c:pt idx="239">
                  <c:v>-79.45204802999999</c:v>
                </c:pt>
                <c:pt idx="240">
                  <c:v>-79.45210797999998</c:v>
                </c:pt>
                <c:pt idx="241">
                  <c:v>-79.45216852999998</c:v>
                </c:pt>
                <c:pt idx="242">
                  <c:v>-79.45223</c:v>
                </c:pt>
                <c:pt idx="243">
                  <c:v>-79.45229152</c:v>
                </c:pt>
                <c:pt idx="244">
                  <c:v>-79.45235731999999</c:v>
                </c:pt>
                <c:pt idx="245">
                  <c:v>-79.45242077999998</c:v>
                </c:pt>
                <c:pt idx="246">
                  <c:v>-79.45248114999997</c:v>
                </c:pt>
                <c:pt idx="247">
                  <c:v>-79.45254525</c:v>
                </c:pt>
                <c:pt idx="248">
                  <c:v>-79.45260913</c:v>
                </c:pt>
                <c:pt idx="249">
                  <c:v>-79.45267228</c:v>
                </c:pt>
                <c:pt idx="250">
                  <c:v>-79.45273647999998</c:v>
                </c:pt>
                <c:pt idx="251">
                  <c:v>-79.45280097</c:v>
                </c:pt>
                <c:pt idx="252">
                  <c:v>-79.45286468</c:v>
                </c:pt>
                <c:pt idx="253">
                  <c:v>-79.45293260999999</c:v>
                </c:pt>
                <c:pt idx="254">
                  <c:v>-79.45299706999998</c:v>
                </c:pt>
                <c:pt idx="255">
                  <c:v>-79.45305702999998</c:v>
                </c:pt>
                <c:pt idx="256">
                  <c:v>-79.45311757</c:v>
                </c:pt>
                <c:pt idx="257">
                  <c:v>-79.45317561999998</c:v>
                </c:pt>
                <c:pt idx="258">
                  <c:v>-79.45323021999998</c:v>
                </c:pt>
                <c:pt idx="259">
                  <c:v>-79.4532774</c:v>
                </c:pt>
                <c:pt idx="260">
                  <c:v>-79.45331897</c:v>
                </c:pt>
                <c:pt idx="261">
                  <c:v>-79.45335510999999</c:v>
                </c:pt>
                <c:pt idx="262">
                  <c:v>-79.45338856999999</c:v>
                </c:pt>
                <c:pt idx="263">
                  <c:v>-79.45342163</c:v>
                </c:pt>
                <c:pt idx="264">
                  <c:v>-79.45345202</c:v>
                </c:pt>
                <c:pt idx="265">
                  <c:v>-79.4534795</c:v>
                </c:pt>
                <c:pt idx="266">
                  <c:v>-79.45350337</c:v>
                </c:pt>
                <c:pt idx="267">
                  <c:v>-79.45352413</c:v>
                </c:pt>
                <c:pt idx="268">
                  <c:v>-79.45354172</c:v>
                </c:pt>
                <c:pt idx="269">
                  <c:v>-79.45355605</c:v>
                </c:pt>
                <c:pt idx="270">
                  <c:v>-79.45356837999998</c:v>
                </c:pt>
                <c:pt idx="271">
                  <c:v>-79.45357822999999</c:v>
                </c:pt>
                <c:pt idx="272">
                  <c:v>-79.45358421999998</c:v>
                </c:pt>
                <c:pt idx="273">
                  <c:v>-79.45358661999998</c:v>
                </c:pt>
                <c:pt idx="274">
                  <c:v>-79.45358518</c:v>
                </c:pt>
                <c:pt idx="275">
                  <c:v>-79.45358036</c:v>
                </c:pt>
                <c:pt idx="276">
                  <c:v>-79.45357303999998</c:v>
                </c:pt>
                <c:pt idx="277">
                  <c:v>-79.45356442</c:v>
                </c:pt>
                <c:pt idx="278">
                  <c:v>-79.45355547</c:v>
                </c:pt>
                <c:pt idx="279">
                  <c:v>-79.4535472</c:v>
                </c:pt>
                <c:pt idx="280">
                  <c:v>-79.45353839999999</c:v>
                </c:pt>
                <c:pt idx="281">
                  <c:v>-79.45352787</c:v>
                </c:pt>
                <c:pt idx="282">
                  <c:v>-79.45351573</c:v>
                </c:pt>
                <c:pt idx="283">
                  <c:v>-79.45350309</c:v>
                </c:pt>
                <c:pt idx="284">
                  <c:v>-79.45349236999999</c:v>
                </c:pt>
                <c:pt idx="285">
                  <c:v>-79.45348363</c:v>
                </c:pt>
                <c:pt idx="286">
                  <c:v>-79.45347363</c:v>
                </c:pt>
                <c:pt idx="287">
                  <c:v>-79.45346302</c:v>
                </c:pt>
                <c:pt idx="288">
                  <c:v>-79.45345292999998</c:v>
                </c:pt>
                <c:pt idx="289">
                  <c:v>-79.45344682999999</c:v>
                </c:pt>
                <c:pt idx="290">
                  <c:v>-79.45344778</c:v>
                </c:pt>
                <c:pt idx="291">
                  <c:v>-79.4534531</c:v>
                </c:pt>
                <c:pt idx="292">
                  <c:v>-79.45345997</c:v>
                </c:pt>
                <c:pt idx="293">
                  <c:v>-79.45346913</c:v>
                </c:pt>
                <c:pt idx="294">
                  <c:v>-79.45348109999999</c:v>
                </c:pt>
                <c:pt idx="295">
                  <c:v>-79.45349716999999</c:v>
                </c:pt>
                <c:pt idx="296">
                  <c:v>-79.45351603</c:v>
                </c:pt>
                <c:pt idx="297">
                  <c:v>-79.45353784999999</c:v>
                </c:pt>
                <c:pt idx="298">
                  <c:v>-79.45356202</c:v>
                </c:pt>
                <c:pt idx="299">
                  <c:v>-79.45358948</c:v>
                </c:pt>
                <c:pt idx="300">
                  <c:v>-79.45362103</c:v>
                </c:pt>
                <c:pt idx="301">
                  <c:v>-79.45365595</c:v>
                </c:pt>
                <c:pt idx="302">
                  <c:v>-79.45369177</c:v>
                </c:pt>
                <c:pt idx="303">
                  <c:v>-79.45372745</c:v>
                </c:pt>
                <c:pt idx="304">
                  <c:v>-79.45376305</c:v>
                </c:pt>
                <c:pt idx="305">
                  <c:v>-79.45379806999999</c:v>
                </c:pt>
                <c:pt idx="306">
                  <c:v>-79.45383372</c:v>
                </c:pt>
                <c:pt idx="307">
                  <c:v>-79.45387071999998</c:v>
                </c:pt>
                <c:pt idx="308">
                  <c:v>-79.45390734999998</c:v>
                </c:pt>
                <c:pt idx="309">
                  <c:v>-79.45394229999998</c:v>
                </c:pt>
                <c:pt idx="310">
                  <c:v>-79.45397543</c:v>
                </c:pt>
                <c:pt idx="311">
                  <c:v>-79.45400798</c:v>
                </c:pt>
                <c:pt idx="312">
                  <c:v>-79.45403968</c:v>
                </c:pt>
                <c:pt idx="313">
                  <c:v>-79.45407317</c:v>
                </c:pt>
                <c:pt idx="314">
                  <c:v>-79.45411123</c:v>
                </c:pt>
                <c:pt idx="315">
                  <c:v>-79.45414828</c:v>
                </c:pt>
                <c:pt idx="316">
                  <c:v>-79.4541823</c:v>
                </c:pt>
                <c:pt idx="317">
                  <c:v>-79.45421682</c:v>
                </c:pt>
                <c:pt idx="318">
                  <c:v>-79.45425107</c:v>
                </c:pt>
                <c:pt idx="319">
                  <c:v>-79.45428511999998</c:v>
                </c:pt>
                <c:pt idx="320">
                  <c:v>-79.45431763</c:v>
                </c:pt>
                <c:pt idx="321">
                  <c:v>-79.45435017</c:v>
                </c:pt>
                <c:pt idx="322">
                  <c:v>-79.45438287999997</c:v>
                </c:pt>
                <c:pt idx="323">
                  <c:v>-79.4544178</c:v>
                </c:pt>
                <c:pt idx="324">
                  <c:v>-79.45445427</c:v>
                </c:pt>
                <c:pt idx="325">
                  <c:v>-79.4544898</c:v>
                </c:pt>
                <c:pt idx="326">
                  <c:v>-79.45452395</c:v>
                </c:pt>
                <c:pt idx="327">
                  <c:v>-79.45455377</c:v>
                </c:pt>
                <c:pt idx="328">
                  <c:v>-79.45457659999998</c:v>
                </c:pt>
                <c:pt idx="329">
                  <c:v>-79.45459511999998</c:v>
                </c:pt>
                <c:pt idx="330">
                  <c:v>-79.4546135</c:v>
                </c:pt>
                <c:pt idx="331">
                  <c:v>-79.4546306</c:v>
                </c:pt>
                <c:pt idx="332">
                  <c:v>-79.4546465</c:v>
                </c:pt>
                <c:pt idx="333">
                  <c:v>-79.45466263</c:v>
                </c:pt>
                <c:pt idx="334">
                  <c:v>-79.45468715</c:v>
                </c:pt>
                <c:pt idx="335">
                  <c:v>-79.45472428</c:v>
                </c:pt>
                <c:pt idx="336">
                  <c:v>-79.45477472999998</c:v>
                </c:pt>
                <c:pt idx="337">
                  <c:v>-79.45483869999998</c:v>
                </c:pt>
                <c:pt idx="338">
                  <c:v>-79.45491058</c:v>
                </c:pt>
                <c:pt idx="339">
                  <c:v>-79.45498804999998</c:v>
                </c:pt>
                <c:pt idx="340">
                  <c:v>-79.45507327</c:v>
                </c:pt>
                <c:pt idx="341">
                  <c:v>-79.45516807</c:v>
                </c:pt>
                <c:pt idx="342">
                  <c:v>-79.45527284999999</c:v>
                </c:pt>
                <c:pt idx="343">
                  <c:v>-79.45538786999997</c:v>
                </c:pt>
                <c:pt idx="344">
                  <c:v>-79.45551831999997</c:v>
                </c:pt>
                <c:pt idx="345">
                  <c:v>-79.45565263</c:v>
                </c:pt>
                <c:pt idx="346">
                  <c:v>-79.45578792999999</c:v>
                </c:pt>
                <c:pt idx="347">
                  <c:v>-79.45593644999998</c:v>
                </c:pt>
                <c:pt idx="348">
                  <c:v>-79.45609134999998</c:v>
                </c:pt>
                <c:pt idx="349">
                  <c:v>-79.45625318</c:v>
                </c:pt>
                <c:pt idx="350">
                  <c:v>-79.45642307</c:v>
                </c:pt>
                <c:pt idx="351">
                  <c:v>-79.45660118</c:v>
                </c:pt>
                <c:pt idx="352">
                  <c:v>-79.45678766999998</c:v>
                </c:pt>
                <c:pt idx="353">
                  <c:v>-79.4569907</c:v>
                </c:pt>
                <c:pt idx="354">
                  <c:v>-79.45718859</c:v>
                </c:pt>
                <c:pt idx="355">
                  <c:v>-79.45737993</c:v>
                </c:pt>
                <c:pt idx="356">
                  <c:v>-79.45758437</c:v>
                </c:pt>
                <c:pt idx="357">
                  <c:v>-79.45779131999998</c:v>
                </c:pt>
                <c:pt idx="358">
                  <c:v>-79.45800025</c:v>
                </c:pt>
                <c:pt idx="359">
                  <c:v>-79.45820938</c:v>
                </c:pt>
                <c:pt idx="360">
                  <c:v>-79.45841758</c:v>
                </c:pt>
                <c:pt idx="361">
                  <c:v>-79.4586249</c:v>
                </c:pt>
                <c:pt idx="362">
                  <c:v>-79.45883219999999</c:v>
                </c:pt>
                <c:pt idx="363">
                  <c:v>-79.4590412</c:v>
                </c:pt>
                <c:pt idx="364">
                  <c:v>-79.45925078</c:v>
                </c:pt>
                <c:pt idx="365">
                  <c:v>-79.45945903</c:v>
                </c:pt>
                <c:pt idx="366">
                  <c:v>-79.45966685</c:v>
                </c:pt>
                <c:pt idx="367">
                  <c:v>-79.45987427999998</c:v>
                </c:pt>
                <c:pt idx="368">
                  <c:v>-79.4600808</c:v>
                </c:pt>
                <c:pt idx="369">
                  <c:v>-79.46028535</c:v>
                </c:pt>
                <c:pt idx="370">
                  <c:v>-79.4604877</c:v>
                </c:pt>
                <c:pt idx="371">
                  <c:v>-79.4606883</c:v>
                </c:pt>
                <c:pt idx="372">
                  <c:v>-79.46088772</c:v>
                </c:pt>
                <c:pt idx="373">
                  <c:v>-79.4610859</c:v>
                </c:pt>
                <c:pt idx="374">
                  <c:v>-79.46128297</c:v>
                </c:pt>
                <c:pt idx="375">
                  <c:v>-79.4614798</c:v>
                </c:pt>
                <c:pt idx="376">
                  <c:v>-79.46167748</c:v>
                </c:pt>
                <c:pt idx="377">
                  <c:v>-79.46187521999998</c:v>
                </c:pt>
                <c:pt idx="378">
                  <c:v>-79.46207276999999</c:v>
                </c:pt>
                <c:pt idx="379">
                  <c:v>-79.46227037</c:v>
                </c:pt>
                <c:pt idx="380">
                  <c:v>-79.46246663</c:v>
                </c:pt>
                <c:pt idx="381">
                  <c:v>-79.46266108</c:v>
                </c:pt>
                <c:pt idx="382">
                  <c:v>-79.46285577</c:v>
                </c:pt>
                <c:pt idx="383">
                  <c:v>-79.46305151999998</c:v>
                </c:pt>
                <c:pt idx="384">
                  <c:v>-79.46324563</c:v>
                </c:pt>
                <c:pt idx="385">
                  <c:v>-79.46343616999998</c:v>
                </c:pt>
                <c:pt idx="386">
                  <c:v>-79.46362557</c:v>
                </c:pt>
                <c:pt idx="387">
                  <c:v>-79.46381563</c:v>
                </c:pt>
                <c:pt idx="388">
                  <c:v>-79.4640052</c:v>
                </c:pt>
                <c:pt idx="389">
                  <c:v>-79.46419387</c:v>
                </c:pt>
                <c:pt idx="390">
                  <c:v>-79.46438207999998</c:v>
                </c:pt>
                <c:pt idx="391">
                  <c:v>-79.46457005</c:v>
                </c:pt>
                <c:pt idx="392">
                  <c:v>-79.46475945</c:v>
                </c:pt>
                <c:pt idx="393">
                  <c:v>-79.46494955</c:v>
                </c:pt>
                <c:pt idx="394">
                  <c:v>-79.46513937</c:v>
                </c:pt>
                <c:pt idx="395">
                  <c:v>-79.46533004999999</c:v>
                </c:pt>
                <c:pt idx="396">
                  <c:v>-79.46552243</c:v>
                </c:pt>
                <c:pt idx="397">
                  <c:v>-79.46571672999998</c:v>
                </c:pt>
                <c:pt idx="398">
                  <c:v>-79.46592153</c:v>
                </c:pt>
                <c:pt idx="399">
                  <c:v>-79.4661155</c:v>
                </c:pt>
                <c:pt idx="400">
                  <c:v>-79.46629948</c:v>
                </c:pt>
                <c:pt idx="401">
                  <c:v>-79.46649353</c:v>
                </c:pt>
                <c:pt idx="402">
                  <c:v>-79.46668837</c:v>
                </c:pt>
                <c:pt idx="403">
                  <c:v>-79.4668834</c:v>
                </c:pt>
                <c:pt idx="404">
                  <c:v>-79.46707915</c:v>
                </c:pt>
                <c:pt idx="405">
                  <c:v>-79.4672755</c:v>
                </c:pt>
                <c:pt idx="406">
                  <c:v>-79.46747242</c:v>
                </c:pt>
                <c:pt idx="407">
                  <c:v>-79.46766987</c:v>
                </c:pt>
                <c:pt idx="408">
                  <c:v>-79.46786717</c:v>
                </c:pt>
                <c:pt idx="409">
                  <c:v>-79.46806345</c:v>
                </c:pt>
                <c:pt idx="410">
                  <c:v>-79.46825755</c:v>
                </c:pt>
                <c:pt idx="411">
                  <c:v>-79.46845107</c:v>
                </c:pt>
                <c:pt idx="412">
                  <c:v>-79.4686439</c:v>
                </c:pt>
                <c:pt idx="413">
                  <c:v>-79.46883674999998</c:v>
                </c:pt>
                <c:pt idx="414">
                  <c:v>-79.46902985</c:v>
                </c:pt>
                <c:pt idx="415">
                  <c:v>-79.46922208</c:v>
                </c:pt>
                <c:pt idx="416">
                  <c:v>-79.46941367</c:v>
                </c:pt>
                <c:pt idx="417">
                  <c:v>-79.46960445</c:v>
                </c:pt>
                <c:pt idx="418">
                  <c:v>-79.46979591999998</c:v>
                </c:pt>
                <c:pt idx="419">
                  <c:v>-79.4699893</c:v>
                </c:pt>
                <c:pt idx="420">
                  <c:v>-79.47018572</c:v>
                </c:pt>
                <c:pt idx="421">
                  <c:v>-79.47038634999998</c:v>
                </c:pt>
                <c:pt idx="422">
                  <c:v>-79.47058987</c:v>
                </c:pt>
                <c:pt idx="423">
                  <c:v>-79.47079499999998</c:v>
                </c:pt>
                <c:pt idx="424">
                  <c:v>-79.47100152</c:v>
                </c:pt>
                <c:pt idx="425">
                  <c:v>-79.47120893</c:v>
                </c:pt>
                <c:pt idx="426">
                  <c:v>-79.47141955</c:v>
                </c:pt>
                <c:pt idx="427">
                  <c:v>-79.47163375</c:v>
                </c:pt>
                <c:pt idx="428">
                  <c:v>-79.47185077</c:v>
                </c:pt>
                <c:pt idx="429">
                  <c:v>-79.47206826999998</c:v>
                </c:pt>
                <c:pt idx="430">
                  <c:v>-79.47228543</c:v>
                </c:pt>
                <c:pt idx="431">
                  <c:v>-79.47250196999998</c:v>
                </c:pt>
                <c:pt idx="432">
                  <c:v>-79.47271662</c:v>
                </c:pt>
                <c:pt idx="433">
                  <c:v>-79.47292933</c:v>
                </c:pt>
                <c:pt idx="434">
                  <c:v>-79.47314145</c:v>
                </c:pt>
                <c:pt idx="435">
                  <c:v>-79.47335251999999</c:v>
                </c:pt>
                <c:pt idx="436">
                  <c:v>-79.47356132999998</c:v>
                </c:pt>
                <c:pt idx="437">
                  <c:v>-79.47376699999998</c:v>
                </c:pt>
                <c:pt idx="438">
                  <c:v>-79.47397014999999</c:v>
                </c:pt>
                <c:pt idx="439">
                  <c:v>-79.47417081999998</c:v>
                </c:pt>
                <c:pt idx="440">
                  <c:v>-79.47436862</c:v>
                </c:pt>
                <c:pt idx="441">
                  <c:v>-79.47456488</c:v>
                </c:pt>
                <c:pt idx="442">
                  <c:v>-79.47475822999999</c:v>
                </c:pt>
                <c:pt idx="443">
                  <c:v>-79.47494975</c:v>
                </c:pt>
                <c:pt idx="444">
                  <c:v>-79.47515002</c:v>
                </c:pt>
                <c:pt idx="445">
                  <c:v>-79.47533934999998</c:v>
                </c:pt>
                <c:pt idx="446">
                  <c:v>-79.47551839999998</c:v>
                </c:pt>
                <c:pt idx="447">
                  <c:v>-79.47570554999999</c:v>
                </c:pt>
                <c:pt idx="448">
                  <c:v>-79.47589122999999</c:v>
                </c:pt>
                <c:pt idx="449">
                  <c:v>-79.47607632999998</c:v>
                </c:pt>
                <c:pt idx="450">
                  <c:v>-79.47626155</c:v>
                </c:pt>
                <c:pt idx="451">
                  <c:v>-79.47644742999998</c:v>
                </c:pt>
                <c:pt idx="452">
                  <c:v>-79.47663462</c:v>
                </c:pt>
                <c:pt idx="453">
                  <c:v>-79.47682227999998</c:v>
                </c:pt>
                <c:pt idx="454">
                  <c:v>-79.4770095</c:v>
                </c:pt>
                <c:pt idx="455">
                  <c:v>-79.47719723</c:v>
                </c:pt>
                <c:pt idx="456">
                  <c:v>-79.47738681999999</c:v>
                </c:pt>
                <c:pt idx="457">
                  <c:v>-79.47757842</c:v>
                </c:pt>
                <c:pt idx="458">
                  <c:v>-79.47777129999999</c:v>
                </c:pt>
                <c:pt idx="459">
                  <c:v>-79.47797432999998</c:v>
                </c:pt>
                <c:pt idx="460">
                  <c:v>-79.47816963</c:v>
                </c:pt>
                <c:pt idx="461">
                  <c:v>-79.47835657999997</c:v>
                </c:pt>
                <c:pt idx="462">
                  <c:v>-79.47855221999997</c:v>
                </c:pt>
                <c:pt idx="463">
                  <c:v>-79.47874331999999</c:v>
                </c:pt>
                <c:pt idx="464">
                  <c:v>-79.47892589999998</c:v>
                </c:pt>
                <c:pt idx="465">
                  <c:v>-79.47909923</c:v>
                </c:pt>
                <c:pt idx="466">
                  <c:v>-79.4792614</c:v>
                </c:pt>
                <c:pt idx="467">
                  <c:v>-79.47941202999999</c:v>
                </c:pt>
                <c:pt idx="468">
                  <c:v>-79.47955412</c:v>
                </c:pt>
                <c:pt idx="469">
                  <c:v>-79.47969032</c:v>
                </c:pt>
                <c:pt idx="470">
                  <c:v>-79.47981985</c:v>
                </c:pt>
                <c:pt idx="471">
                  <c:v>-79.47994194999998</c:v>
                </c:pt>
                <c:pt idx="472">
                  <c:v>-79.480056</c:v>
                </c:pt>
                <c:pt idx="473">
                  <c:v>-79.48016442</c:v>
                </c:pt>
                <c:pt idx="474">
                  <c:v>-79.48027220999998</c:v>
                </c:pt>
                <c:pt idx="475">
                  <c:v>-79.4803698</c:v>
                </c:pt>
                <c:pt idx="476">
                  <c:v>-79.48045684999998</c:v>
                </c:pt>
                <c:pt idx="477">
                  <c:v>-79.48054236999998</c:v>
                </c:pt>
                <c:pt idx="478">
                  <c:v>-79.48062277</c:v>
                </c:pt>
                <c:pt idx="479">
                  <c:v>-79.48069917</c:v>
                </c:pt>
                <c:pt idx="480">
                  <c:v>-79.48077124999999</c:v>
                </c:pt>
                <c:pt idx="481">
                  <c:v>-79.48083776999998</c:v>
                </c:pt>
                <c:pt idx="482">
                  <c:v>-79.48089849999998</c:v>
                </c:pt>
                <c:pt idx="483">
                  <c:v>-79.48095241</c:v>
                </c:pt>
                <c:pt idx="484">
                  <c:v>-79.48098967</c:v>
                </c:pt>
                <c:pt idx="485">
                  <c:v>-79.48100963</c:v>
                </c:pt>
                <c:pt idx="486">
                  <c:v>-79.48102107</c:v>
                </c:pt>
                <c:pt idx="487">
                  <c:v>-79.48102765</c:v>
                </c:pt>
                <c:pt idx="488">
                  <c:v>-79.48103593</c:v>
                </c:pt>
                <c:pt idx="489">
                  <c:v>-79.48104847</c:v>
                </c:pt>
                <c:pt idx="490">
                  <c:v>-79.48106091</c:v>
                </c:pt>
                <c:pt idx="491">
                  <c:v>-79.48106737</c:v>
                </c:pt>
                <c:pt idx="492">
                  <c:v>-79.481069</c:v>
                </c:pt>
                <c:pt idx="493">
                  <c:v>-79.48107059999998</c:v>
                </c:pt>
                <c:pt idx="494">
                  <c:v>-79.4810714</c:v>
                </c:pt>
                <c:pt idx="495">
                  <c:v>-79.4810719</c:v>
                </c:pt>
                <c:pt idx="496">
                  <c:v>-79.481072</c:v>
                </c:pt>
                <c:pt idx="497">
                  <c:v>-79.48107172999998</c:v>
                </c:pt>
                <c:pt idx="498">
                  <c:v>-79.48107143</c:v>
                </c:pt>
                <c:pt idx="499">
                  <c:v>-79.48107132999999</c:v>
                </c:pt>
                <c:pt idx="500">
                  <c:v>-79.48107109999998</c:v>
                </c:pt>
                <c:pt idx="501">
                  <c:v>-79.48107052999998</c:v>
                </c:pt>
                <c:pt idx="502">
                  <c:v>-79.48106952</c:v>
                </c:pt>
                <c:pt idx="503">
                  <c:v>-79.48106835</c:v>
                </c:pt>
                <c:pt idx="504">
                  <c:v>-79.48106727</c:v>
                </c:pt>
                <c:pt idx="505">
                  <c:v>-79.481067</c:v>
                </c:pt>
                <c:pt idx="506">
                  <c:v>-79.4810672</c:v>
                </c:pt>
                <c:pt idx="507">
                  <c:v>-79.48106878</c:v>
                </c:pt>
                <c:pt idx="508">
                  <c:v>-79.48108</c:v>
                </c:pt>
                <c:pt idx="509">
                  <c:v>-79.4811048</c:v>
                </c:pt>
                <c:pt idx="510">
                  <c:v>-79.48114452</c:v>
                </c:pt>
                <c:pt idx="511">
                  <c:v>-79.48119722</c:v>
                </c:pt>
                <c:pt idx="512">
                  <c:v>-79.48126143</c:v>
                </c:pt>
                <c:pt idx="513">
                  <c:v>-79.48134052</c:v>
                </c:pt>
                <c:pt idx="514">
                  <c:v>-79.48142728</c:v>
                </c:pt>
                <c:pt idx="515">
                  <c:v>-79.48152188</c:v>
                </c:pt>
                <c:pt idx="516">
                  <c:v>-79.48163445</c:v>
                </c:pt>
                <c:pt idx="517">
                  <c:v>-79.48175888</c:v>
                </c:pt>
                <c:pt idx="518">
                  <c:v>-79.48189412</c:v>
                </c:pt>
                <c:pt idx="519">
                  <c:v>-79.48204028</c:v>
                </c:pt>
                <c:pt idx="520">
                  <c:v>-79.48219645</c:v>
                </c:pt>
                <c:pt idx="521">
                  <c:v>-79.48236269999998</c:v>
                </c:pt>
                <c:pt idx="522">
                  <c:v>-79.48253796999998</c:v>
                </c:pt>
                <c:pt idx="523">
                  <c:v>-79.48272072</c:v>
                </c:pt>
                <c:pt idx="524">
                  <c:v>-79.48291136999998</c:v>
                </c:pt>
                <c:pt idx="525">
                  <c:v>-79.4831078</c:v>
                </c:pt>
                <c:pt idx="526">
                  <c:v>-79.48331007999998</c:v>
                </c:pt>
                <c:pt idx="527">
                  <c:v>-79.48351767</c:v>
                </c:pt>
                <c:pt idx="528">
                  <c:v>-79.48374076999998</c:v>
                </c:pt>
                <c:pt idx="529">
                  <c:v>-79.48395725999998</c:v>
                </c:pt>
                <c:pt idx="530">
                  <c:v>-79.48416617</c:v>
                </c:pt>
                <c:pt idx="531">
                  <c:v>-79.4843891</c:v>
                </c:pt>
                <c:pt idx="532">
                  <c:v>-79.48461272</c:v>
                </c:pt>
                <c:pt idx="533">
                  <c:v>-79.48483577999998</c:v>
                </c:pt>
                <c:pt idx="534">
                  <c:v>-79.48505672999998</c:v>
                </c:pt>
                <c:pt idx="535">
                  <c:v>-79.48527477</c:v>
                </c:pt>
                <c:pt idx="536">
                  <c:v>-79.48549112999999</c:v>
                </c:pt>
                <c:pt idx="537">
                  <c:v>-79.48570691999998</c:v>
                </c:pt>
                <c:pt idx="538">
                  <c:v>-79.4859239</c:v>
                </c:pt>
                <c:pt idx="539">
                  <c:v>-79.48614155</c:v>
                </c:pt>
                <c:pt idx="540">
                  <c:v>-79.48635983</c:v>
                </c:pt>
                <c:pt idx="541">
                  <c:v>-79.48657943</c:v>
                </c:pt>
                <c:pt idx="542">
                  <c:v>-79.4867996</c:v>
                </c:pt>
                <c:pt idx="543">
                  <c:v>-79.48701945</c:v>
                </c:pt>
                <c:pt idx="544">
                  <c:v>-79.4872392</c:v>
                </c:pt>
                <c:pt idx="545">
                  <c:v>-79.48745857999998</c:v>
                </c:pt>
                <c:pt idx="546">
                  <c:v>-79.48767903</c:v>
                </c:pt>
                <c:pt idx="547">
                  <c:v>-79.48790105</c:v>
                </c:pt>
                <c:pt idx="548">
                  <c:v>-79.4881241</c:v>
                </c:pt>
                <c:pt idx="549">
                  <c:v>-79.48834837999999</c:v>
                </c:pt>
                <c:pt idx="550">
                  <c:v>-79.48857368</c:v>
                </c:pt>
                <c:pt idx="551">
                  <c:v>-79.48880078</c:v>
                </c:pt>
                <c:pt idx="552">
                  <c:v>-79.48902942</c:v>
                </c:pt>
                <c:pt idx="553">
                  <c:v>-79.48925863</c:v>
                </c:pt>
                <c:pt idx="554">
                  <c:v>-79.4894893</c:v>
                </c:pt>
                <c:pt idx="555">
                  <c:v>-79.48972195</c:v>
                </c:pt>
                <c:pt idx="556">
                  <c:v>-79.48995635</c:v>
                </c:pt>
                <c:pt idx="557">
                  <c:v>-79.4901923</c:v>
                </c:pt>
                <c:pt idx="558">
                  <c:v>-79.49044155</c:v>
                </c:pt>
                <c:pt idx="559">
                  <c:v>-79.49067854</c:v>
                </c:pt>
                <c:pt idx="560">
                  <c:v>-79.4909037</c:v>
                </c:pt>
                <c:pt idx="561">
                  <c:v>-79.49113952</c:v>
                </c:pt>
                <c:pt idx="562">
                  <c:v>-79.49137288</c:v>
                </c:pt>
                <c:pt idx="563">
                  <c:v>-79.49160585</c:v>
                </c:pt>
                <c:pt idx="564">
                  <c:v>-79.49183882999999</c:v>
                </c:pt>
                <c:pt idx="565">
                  <c:v>-79.49207095</c:v>
                </c:pt>
                <c:pt idx="566">
                  <c:v>-79.49230267</c:v>
                </c:pt>
                <c:pt idx="567">
                  <c:v>-79.4925347</c:v>
                </c:pt>
                <c:pt idx="568">
                  <c:v>-79.49276614999998</c:v>
                </c:pt>
                <c:pt idx="569">
                  <c:v>-79.49299595</c:v>
                </c:pt>
                <c:pt idx="570">
                  <c:v>-79.493225</c:v>
                </c:pt>
                <c:pt idx="571">
                  <c:v>-79.4934533</c:v>
                </c:pt>
                <c:pt idx="572">
                  <c:v>-79.4936814</c:v>
                </c:pt>
                <c:pt idx="573">
                  <c:v>-79.4939085</c:v>
                </c:pt>
                <c:pt idx="574">
                  <c:v>-79.49413437</c:v>
                </c:pt>
                <c:pt idx="575">
                  <c:v>-79.49436003</c:v>
                </c:pt>
                <c:pt idx="576">
                  <c:v>-79.49458572</c:v>
                </c:pt>
                <c:pt idx="577">
                  <c:v>-79.4948118</c:v>
                </c:pt>
                <c:pt idx="578">
                  <c:v>-79.49503854999999</c:v>
                </c:pt>
                <c:pt idx="579">
                  <c:v>-79.49526565</c:v>
                </c:pt>
                <c:pt idx="580">
                  <c:v>-79.49549323</c:v>
                </c:pt>
                <c:pt idx="581">
                  <c:v>-79.4957205</c:v>
                </c:pt>
                <c:pt idx="582">
                  <c:v>-79.49594804999998</c:v>
                </c:pt>
                <c:pt idx="583">
                  <c:v>-79.49617543</c:v>
                </c:pt>
                <c:pt idx="584">
                  <c:v>-79.49640238</c:v>
                </c:pt>
                <c:pt idx="585">
                  <c:v>-79.49663053</c:v>
                </c:pt>
                <c:pt idx="586">
                  <c:v>-79.49686031999998</c:v>
                </c:pt>
                <c:pt idx="587">
                  <c:v>-79.49709057</c:v>
                </c:pt>
                <c:pt idx="588">
                  <c:v>-79.49732177</c:v>
                </c:pt>
                <c:pt idx="589">
                  <c:v>-79.49755447</c:v>
                </c:pt>
                <c:pt idx="590">
                  <c:v>-79.49778903</c:v>
                </c:pt>
                <c:pt idx="591">
                  <c:v>-79.49802617</c:v>
                </c:pt>
                <c:pt idx="592">
                  <c:v>-79.4982636</c:v>
                </c:pt>
                <c:pt idx="593">
                  <c:v>-79.49849973</c:v>
                </c:pt>
                <c:pt idx="594">
                  <c:v>-79.49873632999999</c:v>
                </c:pt>
                <c:pt idx="595">
                  <c:v>-79.49897252999999</c:v>
                </c:pt>
                <c:pt idx="596">
                  <c:v>-79.49920812</c:v>
                </c:pt>
                <c:pt idx="597">
                  <c:v>-79.499444</c:v>
                </c:pt>
                <c:pt idx="598">
                  <c:v>-79.49967962</c:v>
                </c:pt>
                <c:pt idx="599">
                  <c:v>-79.49991338</c:v>
                </c:pt>
                <c:pt idx="600">
                  <c:v>-79.50014625</c:v>
                </c:pt>
                <c:pt idx="601">
                  <c:v>-79.50037922999998</c:v>
                </c:pt>
                <c:pt idx="602">
                  <c:v>-79.50061095</c:v>
                </c:pt>
                <c:pt idx="603">
                  <c:v>-79.50084117999997</c:v>
                </c:pt>
                <c:pt idx="604">
                  <c:v>-79.50108310999998</c:v>
                </c:pt>
                <c:pt idx="605">
                  <c:v>-79.50131365</c:v>
                </c:pt>
                <c:pt idx="606">
                  <c:v>-79.5015315</c:v>
                </c:pt>
                <c:pt idx="607">
                  <c:v>-79.50175908</c:v>
                </c:pt>
                <c:pt idx="608">
                  <c:v>-79.50198407</c:v>
                </c:pt>
                <c:pt idx="609">
                  <c:v>-79.50220584999998</c:v>
                </c:pt>
                <c:pt idx="610">
                  <c:v>-79.5024243</c:v>
                </c:pt>
                <c:pt idx="611">
                  <c:v>-79.50263957999998</c:v>
                </c:pt>
                <c:pt idx="612">
                  <c:v>-79.50285251999999</c:v>
                </c:pt>
                <c:pt idx="613">
                  <c:v>-79.50306302</c:v>
                </c:pt>
                <c:pt idx="614">
                  <c:v>-79.50327178</c:v>
                </c:pt>
                <c:pt idx="615">
                  <c:v>-79.50347844999999</c:v>
                </c:pt>
                <c:pt idx="616">
                  <c:v>-79.50368263</c:v>
                </c:pt>
                <c:pt idx="617">
                  <c:v>-79.50388359999998</c:v>
                </c:pt>
                <c:pt idx="618">
                  <c:v>-79.50407878</c:v>
                </c:pt>
                <c:pt idx="619">
                  <c:v>-79.50426683</c:v>
                </c:pt>
                <c:pt idx="620">
                  <c:v>-79.50444686999998</c:v>
                </c:pt>
                <c:pt idx="621">
                  <c:v>-79.5046166</c:v>
                </c:pt>
                <c:pt idx="622">
                  <c:v>-79.50477814999998</c:v>
                </c:pt>
                <c:pt idx="623">
                  <c:v>-79.504936</c:v>
                </c:pt>
                <c:pt idx="624">
                  <c:v>-79.50509036999999</c:v>
                </c:pt>
                <c:pt idx="625">
                  <c:v>-79.50524286999999</c:v>
                </c:pt>
                <c:pt idx="626">
                  <c:v>-79.50539492</c:v>
                </c:pt>
                <c:pt idx="627">
                  <c:v>-79.50554468</c:v>
                </c:pt>
                <c:pt idx="628">
                  <c:v>-79.50569998</c:v>
                </c:pt>
                <c:pt idx="629">
                  <c:v>-79.50584719999999</c:v>
                </c:pt>
                <c:pt idx="630">
                  <c:v>-79.50598286999997</c:v>
                </c:pt>
                <c:pt idx="631">
                  <c:v>-79.50611825</c:v>
                </c:pt>
                <c:pt idx="632">
                  <c:v>-79.50624877</c:v>
                </c:pt>
                <c:pt idx="633">
                  <c:v>-79.50637347999998</c:v>
                </c:pt>
                <c:pt idx="634">
                  <c:v>-79.50649339999998</c:v>
                </c:pt>
                <c:pt idx="635">
                  <c:v>-79.50660942</c:v>
                </c:pt>
                <c:pt idx="636">
                  <c:v>-79.5067149</c:v>
                </c:pt>
                <c:pt idx="637">
                  <c:v>-79.50680165</c:v>
                </c:pt>
                <c:pt idx="638">
                  <c:v>-79.50687562999998</c:v>
                </c:pt>
                <c:pt idx="639">
                  <c:v>-79.50694067</c:v>
                </c:pt>
                <c:pt idx="640">
                  <c:v>-79.5069959</c:v>
                </c:pt>
                <c:pt idx="641">
                  <c:v>-79.50704247999998</c:v>
                </c:pt>
                <c:pt idx="642">
                  <c:v>-79.50708197999998</c:v>
                </c:pt>
                <c:pt idx="643">
                  <c:v>-79.50711392</c:v>
                </c:pt>
                <c:pt idx="644">
                  <c:v>-79.50714148</c:v>
                </c:pt>
                <c:pt idx="645">
                  <c:v>-79.50716965</c:v>
                </c:pt>
                <c:pt idx="646">
                  <c:v>-79.50719195</c:v>
                </c:pt>
                <c:pt idx="647">
                  <c:v>-79.50721251999998</c:v>
                </c:pt>
                <c:pt idx="648">
                  <c:v>-79.50723017</c:v>
                </c:pt>
                <c:pt idx="649">
                  <c:v>-79.5072487</c:v>
                </c:pt>
                <c:pt idx="650">
                  <c:v>-79.50726675</c:v>
                </c:pt>
                <c:pt idx="651">
                  <c:v>-79.50728255</c:v>
                </c:pt>
                <c:pt idx="652">
                  <c:v>-79.50729767</c:v>
                </c:pt>
                <c:pt idx="653">
                  <c:v>-79.50731027</c:v>
                </c:pt>
                <c:pt idx="654">
                  <c:v>-79.50732232</c:v>
                </c:pt>
                <c:pt idx="655">
                  <c:v>-79.50733676999998</c:v>
                </c:pt>
                <c:pt idx="656">
                  <c:v>-79.50735816999999</c:v>
                </c:pt>
                <c:pt idx="657">
                  <c:v>-79.50738887999997</c:v>
                </c:pt>
                <c:pt idx="658">
                  <c:v>-79.50742895</c:v>
                </c:pt>
                <c:pt idx="659">
                  <c:v>-79.50747179999999</c:v>
                </c:pt>
                <c:pt idx="660">
                  <c:v>-79.5075136</c:v>
                </c:pt>
                <c:pt idx="661">
                  <c:v>-79.50755767</c:v>
                </c:pt>
                <c:pt idx="662">
                  <c:v>-79.50760287999998</c:v>
                </c:pt>
                <c:pt idx="663">
                  <c:v>-79.50764583</c:v>
                </c:pt>
                <c:pt idx="664">
                  <c:v>-79.50768497</c:v>
                </c:pt>
                <c:pt idx="665">
                  <c:v>-79.50772315</c:v>
                </c:pt>
                <c:pt idx="666">
                  <c:v>-79.50776242</c:v>
                </c:pt>
                <c:pt idx="667">
                  <c:v>-79.50780102999998</c:v>
                </c:pt>
                <c:pt idx="668">
                  <c:v>-79.50783632999999</c:v>
                </c:pt>
                <c:pt idx="669">
                  <c:v>-79.50786857999998</c:v>
                </c:pt>
                <c:pt idx="670">
                  <c:v>-79.50789998</c:v>
                </c:pt>
                <c:pt idx="671">
                  <c:v>-79.50793439999998</c:v>
                </c:pt>
                <c:pt idx="672">
                  <c:v>-79.50796771999998</c:v>
                </c:pt>
                <c:pt idx="673">
                  <c:v>-79.50800004999999</c:v>
                </c:pt>
                <c:pt idx="674">
                  <c:v>-79.50802605</c:v>
                </c:pt>
                <c:pt idx="675">
                  <c:v>-79.50805045</c:v>
                </c:pt>
                <c:pt idx="676">
                  <c:v>-79.50807266999999</c:v>
                </c:pt>
                <c:pt idx="677">
                  <c:v>-79.50809642</c:v>
                </c:pt>
                <c:pt idx="678">
                  <c:v>-79.50811943</c:v>
                </c:pt>
                <c:pt idx="679">
                  <c:v>-79.50813945</c:v>
                </c:pt>
                <c:pt idx="680">
                  <c:v>-79.50816014999998</c:v>
                </c:pt>
                <c:pt idx="681">
                  <c:v>-79.50817604999999</c:v>
                </c:pt>
                <c:pt idx="682">
                  <c:v>-79.50818655999998</c:v>
                </c:pt>
                <c:pt idx="683">
                  <c:v>-79.50819119999998</c:v>
                </c:pt>
                <c:pt idx="684">
                  <c:v>-79.50818846999998</c:v>
                </c:pt>
                <c:pt idx="685">
                  <c:v>-79.50817657999997</c:v>
                </c:pt>
                <c:pt idx="686">
                  <c:v>-79.50815677</c:v>
                </c:pt>
                <c:pt idx="687">
                  <c:v>-79.50813031999999</c:v>
                </c:pt>
                <c:pt idx="688">
                  <c:v>-79.50810312</c:v>
                </c:pt>
                <c:pt idx="689">
                  <c:v>-79.50807866999999</c:v>
                </c:pt>
                <c:pt idx="690">
                  <c:v>-79.50805851999999</c:v>
                </c:pt>
                <c:pt idx="691">
                  <c:v>-79.50804445</c:v>
                </c:pt>
                <c:pt idx="692">
                  <c:v>-79.50803211999995</c:v>
                </c:pt>
                <c:pt idx="693">
                  <c:v>-79.50802195</c:v>
                </c:pt>
                <c:pt idx="694">
                  <c:v>-79.50801132999999</c:v>
                </c:pt>
                <c:pt idx="695">
                  <c:v>-79.50799827999998</c:v>
                </c:pt>
                <c:pt idx="696">
                  <c:v>-79.50798007999998</c:v>
                </c:pt>
                <c:pt idx="697">
                  <c:v>-79.50795925</c:v>
                </c:pt>
                <c:pt idx="698">
                  <c:v>-79.50793310999998</c:v>
                </c:pt>
                <c:pt idx="699">
                  <c:v>-79.50790725999998</c:v>
                </c:pt>
                <c:pt idx="700">
                  <c:v>-79.50788488</c:v>
                </c:pt>
                <c:pt idx="701">
                  <c:v>-79.50785662</c:v>
                </c:pt>
                <c:pt idx="702">
                  <c:v>-79.50782721999998</c:v>
                </c:pt>
                <c:pt idx="703">
                  <c:v>-79.50779337999998</c:v>
                </c:pt>
                <c:pt idx="704">
                  <c:v>-79.50775211999999</c:v>
                </c:pt>
                <c:pt idx="705">
                  <c:v>-79.50771018999998</c:v>
                </c:pt>
                <c:pt idx="706">
                  <c:v>-79.50767378</c:v>
                </c:pt>
                <c:pt idx="707">
                  <c:v>-79.50764163</c:v>
                </c:pt>
                <c:pt idx="708">
                  <c:v>-79.50762433</c:v>
                </c:pt>
                <c:pt idx="709">
                  <c:v>-79.50762218</c:v>
                </c:pt>
                <c:pt idx="710">
                  <c:v>-79.5076244</c:v>
                </c:pt>
                <c:pt idx="711">
                  <c:v>-79.50762483</c:v>
                </c:pt>
                <c:pt idx="712">
                  <c:v>-79.50762568</c:v>
                </c:pt>
                <c:pt idx="713">
                  <c:v>-79.50762617</c:v>
                </c:pt>
                <c:pt idx="714">
                  <c:v>-79.50762615</c:v>
                </c:pt>
                <c:pt idx="715">
                  <c:v>-79.50762593</c:v>
                </c:pt>
                <c:pt idx="716">
                  <c:v>-79.50762523</c:v>
                </c:pt>
                <c:pt idx="717">
                  <c:v>-79.50762427</c:v>
                </c:pt>
                <c:pt idx="718">
                  <c:v>-79.5076237</c:v>
                </c:pt>
                <c:pt idx="719">
                  <c:v>-79.50762392</c:v>
                </c:pt>
                <c:pt idx="720">
                  <c:v>-79.5076229</c:v>
                </c:pt>
                <c:pt idx="721">
                  <c:v>-79.50761562</c:v>
                </c:pt>
                <c:pt idx="722">
                  <c:v>-79.50760721999998</c:v>
                </c:pt>
                <c:pt idx="723">
                  <c:v>-79.50759748</c:v>
                </c:pt>
                <c:pt idx="724">
                  <c:v>-79.50758607</c:v>
                </c:pt>
                <c:pt idx="725">
                  <c:v>-79.50757292999998</c:v>
                </c:pt>
                <c:pt idx="726">
                  <c:v>-79.5075558</c:v>
                </c:pt>
                <c:pt idx="727">
                  <c:v>-79.507534</c:v>
                </c:pt>
                <c:pt idx="728">
                  <c:v>-79.50750691999998</c:v>
                </c:pt>
                <c:pt idx="729">
                  <c:v>-79.50747447</c:v>
                </c:pt>
                <c:pt idx="730">
                  <c:v>-79.50744397</c:v>
                </c:pt>
                <c:pt idx="731">
                  <c:v>-79.50740874999998</c:v>
                </c:pt>
                <c:pt idx="732">
                  <c:v>-79.50737246999999</c:v>
                </c:pt>
                <c:pt idx="733">
                  <c:v>-79.50733009999999</c:v>
                </c:pt>
                <c:pt idx="734">
                  <c:v>-79.50728163</c:v>
                </c:pt>
                <c:pt idx="735">
                  <c:v>-79.50722922</c:v>
                </c:pt>
                <c:pt idx="736">
                  <c:v>-79.50717232999999</c:v>
                </c:pt>
                <c:pt idx="737">
                  <c:v>-79.5071096</c:v>
                </c:pt>
                <c:pt idx="738">
                  <c:v>-79.50704238</c:v>
                </c:pt>
                <c:pt idx="739">
                  <c:v>-79.50697174999999</c:v>
                </c:pt>
                <c:pt idx="740">
                  <c:v>-79.50689972</c:v>
                </c:pt>
                <c:pt idx="741">
                  <c:v>-79.50682625</c:v>
                </c:pt>
                <c:pt idx="742">
                  <c:v>-79.50675206999999</c:v>
                </c:pt>
                <c:pt idx="743">
                  <c:v>-79.50667656999998</c:v>
                </c:pt>
                <c:pt idx="744">
                  <c:v>-79.5066006</c:v>
                </c:pt>
                <c:pt idx="745">
                  <c:v>-79.50652562</c:v>
                </c:pt>
                <c:pt idx="746">
                  <c:v>-79.5064526</c:v>
                </c:pt>
                <c:pt idx="747">
                  <c:v>-79.50638187999999</c:v>
                </c:pt>
                <c:pt idx="748">
                  <c:v>-79.5063149</c:v>
                </c:pt>
                <c:pt idx="749">
                  <c:v>-79.5062543</c:v>
                </c:pt>
                <c:pt idx="750">
                  <c:v>-79.50620241999998</c:v>
                </c:pt>
                <c:pt idx="751">
                  <c:v>-79.50616272</c:v>
                </c:pt>
                <c:pt idx="752">
                  <c:v>-79.50614081999998</c:v>
                </c:pt>
                <c:pt idx="753">
                  <c:v>-79.50613652999999</c:v>
                </c:pt>
                <c:pt idx="754">
                  <c:v>-79.50614559999998</c:v>
                </c:pt>
                <c:pt idx="755">
                  <c:v>-79.50616275</c:v>
                </c:pt>
                <c:pt idx="756">
                  <c:v>-79.50618362</c:v>
                </c:pt>
                <c:pt idx="757">
                  <c:v>-79.50620352</c:v>
                </c:pt>
                <c:pt idx="758">
                  <c:v>-79.50621974</c:v>
                </c:pt>
                <c:pt idx="759">
                  <c:v>-79.50623180999999</c:v>
                </c:pt>
                <c:pt idx="760">
                  <c:v>-79.50624098</c:v>
                </c:pt>
                <c:pt idx="761">
                  <c:v>-79.50625205</c:v>
                </c:pt>
                <c:pt idx="762">
                  <c:v>-79.50626528</c:v>
                </c:pt>
                <c:pt idx="763">
                  <c:v>-79.50628003</c:v>
                </c:pt>
                <c:pt idx="764">
                  <c:v>-79.50629795</c:v>
                </c:pt>
                <c:pt idx="765">
                  <c:v>-79.50631849999999</c:v>
                </c:pt>
                <c:pt idx="766">
                  <c:v>-79.50634377999998</c:v>
                </c:pt>
                <c:pt idx="767">
                  <c:v>-79.50637186999997</c:v>
                </c:pt>
                <c:pt idx="768">
                  <c:v>-79.50639881999999</c:v>
                </c:pt>
                <c:pt idx="769">
                  <c:v>-79.50642191999998</c:v>
                </c:pt>
                <c:pt idx="770">
                  <c:v>-79.50643341999998</c:v>
                </c:pt>
                <c:pt idx="771">
                  <c:v>-79.50642678</c:v>
                </c:pt>
                <c:pt idx="772">
                  <c:v>-79.50640335</c:v>
                </c:pt>
                <c:pt idx="773">
                  <c:v>-79.50636359</c:v>
                </c:pt>
                <c:pt idx="774">
                  <c:v>-79.50631728</c:v>
                </c:pt>
                <c:pt idx="775">
                  <c:v>-79.50626668</c:v>
                </c:pt>
                <c:pt idx="776">
                  <c:v>-79.5062059</c:v>
                </c:pt>
                <c:pt idx="777">
                  <c:v>-79.50613679999998</c:v>
                </c:pt>
                <c:pt idx="778">
                  <c:v>-79.50606313</c:v>
                </c:pt>
                <c:pt idx="779">
                  <c:v>-79.50598927999998</c:v>
                </c:pt>
                <c:pt idx="780">
                  <c:v>-79.50591842</c:v>
                </c:pt>
                <c:pt idx="781">
                  <c:v>-79.50585429999998</c:v>
                </c:pt>
                <c:pt idx="782">
                  <c:v>-79.50579774999999</c:v>
                </c:pt>
                <c:pt idx="783">
                  <c:v>-79.50574721999999</c:v>
                </c:pt>
                <c:pt idx="784">
                  <c:v>-79.50570437999997</c:v>
                </c:pt>
                <c:pt idx="785">
                  <c:v>-79.50566872999998</c:v>
                </c:pt>
                <c:pt idx="786">
                  <c:v>-79.50563914999998</c:v>
                </c:pt>
                <c:pt idx="787">
                  <c:v>-79.50560706999998</c:v>
                </c:pt>
                <c:pt idx="788">
                  <c:v>-79.50557281999997</c:v>
                </c:pt>
                <c:pt idx="789">
                  <c:v>-79.50553811999995</c:v>
                </c:pt>
                <c:pt idx="790">
                  <c:v>-79.50550588</c:v>
                </c:pt>
                <c:pt idx="791">
                  <c:v>-79.50547679999997</c:v>
                </c:pt>
                <c:pt idx="792">
                  <c:v>-79.5054506</c:v>
                </c:pt>
                <c:pt idx="793">
                  <c:v>-79.50542468</c:v>
                </c:pt>
                <c:pt idx="794">
                  <c:v>-79.50539816999998</c:v>
                </c:pt>
                <c:pt idx="795">
                  <c:v>-79.50537291999997</c:v>
                </c:pt>
                <c:pt idx="796">
                  <c:v>-79.50534841999999</c:v>
                </c:pt>
                <c:pt idx="797">
                  <c:v>-79.50532344</c:v>
                </c:pt>
                <c:pt idx="798">
                  <c:v>-79.50530082999997</c:v>
                </c:pt>
                <c:pt idx="799">
                  <c:v>-79.50527822999999</c:v>
                </c:pt>
                <c:pt idx="800">
                  <c:v>-79.50525537</c:v>
                </c:pt>
                <c:pt idx="801">
                  <c:v>-79.5052349</c:v>
                </c:pt>
                <c:pt idx="802">
                  <c:v>-79.50521675</c:v>
                </c:pt>
                <c:pt idx="803">
                  <c:v>-79.50520084999998</c:v>
                </c:pt>
                <c:pt idx="804">
                  <c:v>-79.50518601999997</c:v>
                </c:pt>
                <c:pt idx="805">
                  <c:v>-79.50517192999999</c:v>
                </c:pt>
                <c:pt idx="806">
                  <c:v>-79.50515809999999</c:v>
                </c:pt>
                <c:pt idx="807">
                  <c:v>-79.50514382999998</c:v>
                </c:pt>
                <c:pt idx="808">
                  <c:v>-79.50512997</c:v>
                </c:pt>
                <c:pt idx="809">
                  <c:v>-79.50511588</c:v>
                </c:pt>
                <c:pt idx="810">
                  <c:v>-79.50509927</c:v>
                </c:pt>
                <c:pt idx="811">
                  <c:v>-79.50507712999998</c:v>
                </c:pt>
                <c:pt idx="812">
                  <c:v>-79.50504585999997</c:v>
                </c:pt>
                <c:pt idx="813">
                  <c:v>-79.50500673999998</c:v>
                </c:pt>
                <c:pt idx="814">
                  <c:v>-79.50496101999998</c:v>
                </c:pt>
                <c:pt idx="815">
                  <c:v>-79.50490457</c:v>
                </c:pt>
                <c:pt idx="816">
                  <c:v>-79.50484032999998</c:v>
                </c:pt>
                <c:pt idx="817">
                  <c:v>-79.50476933</c:v>
                </c:pt>
                <c:pt idx="818">
                  <c:v>-79.50468915</c:v>
                </c:pt>
                <c:pt idx="819">
                  <c:v>-79.50459648</c:v>
                </c:pt>
                <c:pt idx="820">
                  <c:v>-79.50449136999998</c:v>
                </c:pt>
                <c:pt idx="821">
                  <c:v>-79.50437384999998</c:v>
                </c:pt>
                <c:pt idx="822">
                  <c:v>-79.50424581999998</c:v>
                </c:pt>
                <c:pt idx="823">
                  <c:v>-79.50410891999998</c:v>
                </c:pt>
                <c:pt idx="824">
                  <c:v>-79.5039633</c:v>
                </c:pt>
                <c:pt idx="825">
                  <c:v>-79.50381063</c:v>
                </c:pt>
                <c:pt idx="826">
                  <c:v>-79.50365003</c:v>
                </c:pt>
                <c:pt idx="827">
                  <c:v>-79.50348268</c:v>
                </c:pt>
                <c:pt idx="828">
                  <c:v>-79.50330909999998</c:v>
                </c:pt>
                <c:pt idx="829">
                  <c:v>-79.50312777</c:v>
                </c:pt>
                <c:pt idx="830">
                  <c:v>-79.50293889999999</c:v>
                </c:pt>
                <c:pt idx="831">
                  <c:v>-79.50274428</c:v>
                </c:pt>
                <c:pt idx="832">
                  <c:v>-79.50254318</c:v>
                </c:pt>
                <c:pt idx="833">
                  <c:v>-79.50233502999998</c:v>
                </c:pt>
                <c:pt idx="834">
                  <c:v>-79.50212168</c:v>
                </c:pt>
                <c:pt idx="835">
                  <c:v>-79.50190252999998</c:v>
                </c:pt>
                <c:pt idx="836">
                  <c:v>-79.50167782999999</c:v>
                </c:pt>
                <c:pt idx="837">
                  <c:v>-79.50144935</c:v>
                </c:pt>
                <c:pt idx="838">
                  <c:v>-79.50121731999998</c:v>
                </c:pt>
                <c:pt idx="839">
                  <c:v>-79.50098192</c:v>
                </c:pt>
                <c:pt idx="840">
                  <c:v>-79.50074304999998</c:v>
                </c:pt>
                <c:pt idx="841">
                  <c:v>-79.50050236999999</c:v>
                </c:pt>
                <c:pt idx="842">
                  <c:v>-79.50026239999998</c:v>
                </c:pt>
                <c:pt idx="843">
                  <c:v>-79.50002397</c:v>
                </c:pt>
                <c:pt idx="844">
                  <c:v>-79.49978593</c:v>
                </c:pt>
                <c:pt idx="845">
                  <c:v>-79.49954771999998</c:v>
                </c:pt>
                <c:pt idx="846">
                  <c:v>-79.4993098</c:v>
                </c:pt>
                <c:pt idx="847">
                  <c:v>-79.49907147</c:v>
                </c:pt>
                <c:pt idx="848">
                  <c:v>-79.49883122</c:v>
                </c:pt>
                <c:pt idx="849">
                  <c:v>-79.49859114999998</c:v>
                </c:pt>
                <c:pt idx="850">
                  <c:v>-79.4983526</c:v>
                </c:pt>
                <c:pt idx="851">
                  <c:v>-79.49811477</c:v>
                </c:pt>
                <c:pt idx="852">
                  <c:v>-79.49787967</c:v>
                </c:pt>
                <c:pt idx="853">
                  <c:v>-79.49764663</c:v>
                </c:pt>
                <c:pt idx="854">
                  <c:v>-79.49741528</c:v>
                </c:pt>
                <c:pt idx="855">
                  <c:v>-79.49718602</c:v>
                </c:pt>
                <c:pt idx="856">
                  <c:v>-79.49695648</c:v>
                </c:pt>
                <c:pt idx="857">
                  <c:v>-79.496726</c:v>
                </c:pt>
                <c:pt idx="858">
                  <c:v>-79.49648191999998</c:v>
                </c:pt>
                <c:pt idx="859">
                  <c:v>-79.49624833</c:v>
                </c:pt>
                <c:pt idx="860">
                  <c:v>-79.49602478</c:v>
                </c:pt>
                <c:pt idx="861">
                  <c:v>-79.49578831999999</c:v>
                </c:pt>
                <c:pt idx="862">
                  <c:v>-79.49555152</c:v>
                </c:pt>
                <c:pt idx="863">
                  <c:v>-79.49531457</c:v>
                </c:pt>
                <c:pt idx="864">
                  <c:v>-79.49507686999999</c:v>
                </c:pt>
                <c:pt idx="865">
                  <c:v>-79.49483725</c:v>
                </c:pt>
                <c:pt idx="866">
                  <c:v>-79.49459695</c:v>
                </c:pt>
                <c:pt idx="867">
                  <c:v>-79.49435605</c:v>
                </c:pt>
                <c:pt idx="868">
                  <c:v>-79.4941138</c:v>
                </c:pt>
                <c:pt idx="869">
                  <c:v>-79.49387163</c:v>
                </c:pt>
                <c:pt idx="870">
                  <c:v>-79.49362977</c:v>
                </c:pt>
                <c:pt idx="871">
                  <c:v>-79.49338761999998</c:v>
                </c:pt>
                <c:pt idx="872">
                  <c:v>-79.49313286</c:v>
                </c:pt>
                <c:pt idx="873">
                  <c:v>-79.49289037</c:v>
                </c:pt>
                <c:pt idx="874">
                  <c:v>-79.49265988</c:v>
                </c:pt>
                <c:pt idx="875">
                  <c:v>-79.49241657</c:v>
                </c:pt>
                <c:pt idx="876">
                  <c:v>-79.49217428</c:v>
                </c:pt>
                <c:pt idx="877">
                  <c:v>-79.49193453</c:v>
                </c:pt>
                <c:pt idx="878">
                  <c:v>-79.49169593</c:v>
                </c:pt>
                <c:pt idx="879">
                  <c:v>-79.49145957</c:v>
                </c:pt>
                <c:pt idx="880">
                  <c:v>-79.4912268</c:v>
                </c:pt>
                <c:pt idx="881">
                  <c:v>-79.49099907</c:v>
                </c:pt>
                <c:pt idx="882">
                  <c:v>-79.49077507</c:v>
                </c:pt>
                <c:pt idx="883">
                  <c:v>-79.49055372</c:v>
                </c:pt>
                <c:pt idx="884">
                  <c:v>-79.49033552</c:v>
                </c:pt>
                <c:pt idx="885">
                  <c:v>-79.49012093</c:v>
                </c:pt>
                <c:pt idx="886">
                  <c:v>-79.48990953</c:v>
                </c:pt>
                <c:pt idx="887">
                  <c:v>-79.48970011999997</c:v>
                </c:pt>
                <c:pt idx="888">
                  <c:v>-79.48949204999998</c:v>
                </c:pt>
                <c:pt idx="889">
                  <c:v>-79.48928562</c:v>
                </c:pt>
                <c:pt idx="890">
                  <c:v>-79.48908038</c:v>
                </c:pt>
                <c:pt idx="891">
                  <c:v>-79.48887569999998</c:v>
                </c:pt>
                <c:pt idx="892">
                  <c:v>-79.48867072</c:v>
                </c:pt>
                <c:pt idx="893">
                  <c:v>-79.48846392</c:v>
                </c:pt>
                <c:pt idx="894">
                  <c:v>-79.48825512</c:v>
                </c:pt>
                <c:pt idx="895">
                  <c:v>-79.48804337999998</c:v>
                </c:pt>
                <c:pt idx="896">
                  <c:v>-79.48782701999998</c:v>
                </c:pt>
                <c:pt idx="897">
                  <c:v>-79.48760808</c:v>
                </c:pt>
                <c:pt idx="898">
                  <c:v>-79.48738672</c:v>
                </c:pt>
                <c:pt idx="899">
                  <c:v>-79.48716255</c:v>
                </c:pt>
              </c:numCache>
            </c:numRef>
          </c:xVal>
          <c:yVal>
            <c:numRef>
              <c:f>'CRUISER2015_GPS_2015-07-29_GPRM'!$D$27002:$D$27901</c:f>
              <c:numCache>
                <c:formatCode>General</c:formatCode>
                <c:ptCount val="900"/>
                <c:pt idx="0">
                  <c:v>43.89697742</c:v>
                </c:pt>
                <c:pt idx="1">
                  <c:v>43.89711559</c:v>
                </c:pt>
                <c:pt idx="2">
                  <c:v>43.89724562</c:v>
                </c:pt>
                <c:pt idx="3">
                  <c:v>43.89738258</c:v>
                </c:pt>
                <c:pt idx="4">
                  <c:v>43.89751953</c:v>
                </c:pt>
                <c:pt idx="5">
                  <c:v>43.89765438</c:v>
                </c:pt>
                <c:pt idx="6">
                  <c:v>43.89778633</c:v>
                </c:pt>
                <c:pt idx="7">
                  <c:v>43.89791642</c:v>
                </c:pt>
                <c:pt idx="8">
                  <c:v>43.89804523</c:v>
                </c:pt>
                <c:pt idx="9">
                  <c:v>43.89817263</c:v>
                </c:pt>
                <c:pt idx="10">
                  <c:v>43.89829837</c:v>
                </c:pt>
                <c:pt idx="11">
                  <c:v>43.89842177</c:v>
                </c:pt>
                <c:pt idx="12">
                  <c:v>43.89854353</c:v>
                </c:pt>
                <c:pt idx="13">
                  <c:v>43.8986655</c:v>
                </c:pt>
                <c:pt idx="14">
                  <c:v>43.89878858</c:v>
                </c:pt>
                <c:pt idx="15">
                  <c:v>43.89891155</c:v>
                </c:pt>
                <c:pt idx="16">
                  <c:v>43.89903393</c:v>
                </c:pt>
                <c:pt idx="17">
                  <c:v>43.89915577</c:v>
                </c:pt>
                <c:pt idx="18">
                  <c:v>43.8992773</c:v>
                </c:pt>
                <c:pt idx="19">
                  <c:v>43.89939857</c:v>
                </c:pt>
                <c:pt idx="20">
                  <c:v>43.89951893</c:v>
                </c:pt>
                <c:pt idx="21">
                  <c:v>43.89963862</c:v>
                </c:pt>
                <c:pt idx="22">
                  <c:v>43.89975948</c:v>
                </c:pt>
                <c:pt idx="23">
                  <c:v>43.89988265</c:v>
                </c:pt>
                <c:pt idx="24">
                  <c:v>43.90000817</c:v>
                </c:pt>
                <c:pt idx="25">
                  <c:v>43.9001353</c:v>
                </c:pt>
                <c:pt idx="26">
                  <c:v>43.90026287</c:v>
                </c:pt>
                <c:pt idx="27">
                  <c:v>43.90039098</c:v>
                </c:pt>
                <c:pt idx="28">
                  <c:v>43.90051998</c:v>
                </c:pt>
                <c:pt idx="29">
                  <c:v>43.9006502</c:v>
                </c:pt>
                <c:pt idx="30">
                  <c:v>43.90078235</c:v>
                </c:pt>
                <c:pt idx="31">
                  <c:v>43.90091595000001</c:v>
                </c:pt>
                <c:pt idx="32">
                  <c:v>43.90105027</c:v>
                </c:pt>
                <c:pt idx="33">
                  <c:v>43.90118538</c:v>
                </c:pt>
                <c:pt idx="34">
                  <c:v>43.90132173</c:v>
                </c:pt>
                <c:pt idx="35">
                  <c:v>43.90145912</c:v>
                </c:pt>
                <c:pt idx="36">
                  <c:v>43.90159692</c:v>
                </c:pt>
                <c:pt idx="37">
                  <c:v>43.90173378</c:v>
                </c:pt>
                <c:pt idx="38">
                  <c:v>43.90186777999999</c:v>
                </c:pt>
                <c:pt idx="39">
                  <c:v>43.90200202</c:v>
                </c:pt>
                <c:pt idx="40">
                  <c:v>43.90214208</c:v>
                </c:pt>
                <c:pt idx="41">
                  <c:v>43.9022842</c:v>
                </c:pt>
                <c:pt idx="42">
                  <c:v>43.90242840000001</c:v>
                </c:pt>
                <c:pt idx="43">
                  <c:v>43.90257318</c:v>
                </c:pt>
                <c:pt idx="44">
                  <c:v>43.90271737</c:v>
                </c:pt>
                <c:pt idx="45">
                  <c:v>43.90286013</c:v>
                </c:pt>
                <c:pt idx="46">
                  <c:v>43.9030007</c:v>
                </c:pt>
                <c:pt idx="47">
                  <c:v>43.90314038000001</c:v>
                </c:pt>
                <c:pt idx="48">
                  <c:v>43.90327868</c:v>
                </c:pt>
                <c:pt idx="49">
                  <c:v>43.9034161</c:v>
                </c:pt>
                <c:pt idx="50">
                  <c:v>43.90355407</c:v>
                </c:pt>
                <c:pt idx="51">
                  <c:v>43.90369235</c:v>
                </c:pt>
                <c:pt idx="52">
                  <c:v>43.90383065</c:v>
                </c:pt>
                <c:pt idx="53">
                  <c:v>43.90396833</c:v>
                </c:pt>
                <c:pt idx="54">
                  <c:v>43.90410533</c:v>
                </c:pt>
                <c:pt idx="55">
                  <c:v>43.90424208</c:v>
                </c:pt>
                <c:pt idx="56">
                  <c:v>43.90437832</c:v>
                </c:pt>
                <c:pt idx="57">
                  <c:v>43.90451393</c:v>
                </c:pt>
                <c:pt idx="58">
                  <c:v>43.9046484</c:v>
                </c:pt>
                <c:pt idx="59">
                  <c:v>43.90478242</c:v>
                </c:pt>
                <c:pt idx="60">
                  <c:v>43.90491662</c:v>
                </c:pt>
                <c:pt idx="61">
                  <c:v>43.90505072</c:v>
                </c:pt>
                <c:pt idx="62">
                  <c:v>43.90518438</c:v>
                </c:pt>
                <c:pt idx="63">
                  <c:v>43.90531795000001</c:v>
                </c:pt>
                <c:pt idx="64">
                  <c:v>43.90545125000001</c:v>
                </c:pt>
                <c:pt idx="65">
                  <c:v>43.90558482</c:v>
                </c:pt>
                <c:pt idx="66">
                  <c:v>43.90571935000001</c:v>
                </c:pt>
                <c:pt idx="67">
                  <c:v>43.90585477</c:v>
                </c:pt>
                <c:pt idx="68">
                  <c:v>43.90599127</c:v>
                </c:pt>
                <c:pt idx="69">
                  <c:v>43.90612995</c:v>
                </c:pt>
                <c:pt idx="70">
                  <c:v>43.90627032</c:v>
                </c:pt>
                <c:pt idx="71">
                  <c:v>43.9064117</c:v>
                </c:pt>
                <c:pt idx="72">
                  <c:v>43.90655407</c:v>
                </c:pt>
                <c:pt idx="73">
                  <c:v>43.9066971</c:v>
                </c:pt>
                <c:pt idx="74">
                  <c:v>43.90683952</c:v>
                </c:pt>
                <c:pt idx="75">
                  <c:v>43.90698767999999</c:v>
                </c:pt>
                <c:pt idx="76">
                  <c:v>43.90712755999999</c:v>
                </c:pt>
                <c:pt idx="77">
                  <c:v>43.90725873</c:v>
                </c:pt>
                <c:pt idx="78">
                  <c:v>43.90739495</c:v>
                </c:pt>
                <c:pt idx="79">
                  <c:v>43.90752957999999</c:v>
                </c:pt>
                <c:pt idx="80">
                  <c:v>43.90766307999999</c:v>
                </c:pt>
                <c:pt idx="81">
                  <c:v>43.90779637</c:v>
                </c:pt>
                <c:pt idx="82">
                  <c:v>43.90792932</c:v>
                </c:pt>
                <c:pt idx="83">
                  <c:v>43.9080617</c:v>
                </c:pt>
                <c:pt idx="84">
                  <c:v>43.90819438</c:v>
                </c:pt>
                <c:pt idx="85">
                  <c:v>43.90832677</c:v>
                </c:pt>
                <c:pt idx="86">
                  <c:v>43.90845888</c:v>
                </c:pt>
                <c:pt idx="87">
                  <c:v>43.90859002</c:v>
                </c:pt>
                <c:pt idx="88">
                  <c:v>43.90872145</c:v>
                </c:pt>
                <c:pt idx="89">
                  <c:v>43.90885352</c:v>
                </c:pt>
                <c:pt idx="90">
                  <c:v>43.90898593</c:v>
                </c:pt>
                <c:pt idx="91">
                  <c:v>43.909126</c:v>
                </c:pt>
                <c:pt idx="92">
                  <c:v>43.90925985000001</c:v>
                </c:pt>
                <c:pt idx="93">
                  <c:v>43.90938788</c:v>
                </c:pt>
                <c:pt idx="94">
                  <c:v>43.90952358</c:v>
                </c:pt>
                <c:pt idx="95">
                  <c:v>43.90965998</c:v>
                </c:pt>
                <c:pt idx="96">
                  <c:v>43.90979715</c:v>
                </c:pt>
                <c:pt idx="97">
                  <c:v>43.90993482</c:v>
                </c:pt>
                <c:pt idx="98">
                  <c:v>43.91007262</c:v>
                </c:pt>
                <c:pt idx="99">
                  <c:v>43.91021786</c:v>
                </c:pt>
                <c:pt idx="100">
                  <c:v>43.91035665</c:v>
                </c:pt>
                <c:pt idx="101">
                  <c:v>43.91048873</c:v>
                </c:pt>
                <c:pt idx="102">
                  <c:v>43.9106287</c:v>
                </c:pt>
                <c:pt idx="103">
                  <c:v>43.91076966999999</c:v>
                </c:pt>
                <c:pt idx="104">
                  <c:v>43.91091053</c:v>
                </c:pt>
                <c:pt idx="105">
                  <c:v>43.91105132</c:v>
                </c:pt>
                <c:pt idx="106">
                  <c:v>43.911192</c:v>
                </c:pt>
                <c:pt idx="107">
                  <c:v>43.91133308</c:v>
                </c:pt>
                <c:pt idx="108">
                  <c:v>43.91147553</c:v>
                </c:pt>
                <c:pt idx="109">
                  <c:v>43.91161987</c:v>
                </c:pt>
                <c:pt idx="110">
                  <c:v>43.91176503</c:v>
                </c:pt>
                <c:pt idx="111">
                  <c:v>43.9119108</c:v>
                </c:pt>
                <c:pt idx="112">
                  <c:v>43.91205705</c:v>
                </c:pt>
                <c:pt idx="113">
                  <c:v>43.91220295</c:v>
                </c:pt>
                <c:pt idx="114">
                  <c:v>43.91235452</c:v>
                </c:pt>
                <c:pt idx="115">
                  <c:v>43.91249854</c:v>
                </c:pt>
                <c:pt idx="116">
                  <c:v>43.91263568</c:v>
                </c:pt>
                <c:pt idx="117">
                  <c:v>43.91278156999999</c:v>
                </c:pt>
                <c:pt idx="118">
                  <c:v>43.91293013</c:v>
                </c:pt>
                <c:pt idx="119">
                  <c:v>43.91308035</c:v>
                </c:pt>
                <c:pt idx="120">
                  <c:v>43.91323168</c:v>
                </c:pt>
                <c:pt idx="121">
                  <c:v>43.91338368</c:v>
                </c:pt>
                <c:pt idx="122">
                  <c:v>43.9135362</c:v>
                </c:pt>
                <c:pt idx="123">
                  <c:v>43.91368936999999</c:v>
                </c:pt>
                <c:pt idx="124">
                  <c:v>43.91384372</c:v>
                </c:pt>
                <c:pt idx="125">
                  <c:v>43.91399907</c:v>
                </c:pt>
                <c:pt idx="126">
                  <c:v>43.91415445</c:v>
                </c:pt>
                <c:pt idx="127">
                  <c:v>43.91430982</c:v>
                </c:pt>
                <c:pt idx="128">
                  <c:v>43.91446566999999</c:v>
                </c:pt>
                <c:pt idx="129">
                  <c:v>43.91462206999999</c:v>
                </c:pt>
                <c:pt idx="130">
                  <c:v>43.91478623</c:v>
                </c:pt>
                <c:pt idx="131">
                  <c:v>43.91494245999999</c:v>
                </c:pt>
                <c:pt idx="132">
                  <c:v>43.9150901</c:v>
                </c:pt>
                <c:pt idx="133">
                  <c:v>43.91524397</c:v>
                </c:pt>
                <c:pt idx="134">
                  <c:v>43.91539552</c:v>
                </c:pt>
                <c:pt idx="135">
                  <c:v>43.91554477</c:v>
                </c:pt>
                <c:pt idx="136">
                  <c:v>43.91569243</c:v>
                </c:pt>
                <c:pt idx="137">
                  <c:v>43.91583847</c:v>
                </c:pt>
                <c:pt idx="138">
                  <c:v>43.91598302</c:v>
                </c:pt>
                <c:pt idx="139">
                  <c:v>43.91612648</c:v>
                </c:pt>
                <c:pt idx="140">
                  <c:v>43.91626845</c:v>
                </c:pt>
                <c:pt idx="141">
                  <c:v>43.91640846999999</c:v>
                </c:pt>
                <c:pt idx="142">
                  <c:v>43.91654575</c:v>
                </c:pt>
                <c:pt idx="143">
                  <c:v>43.91668114999999</c:v>
                </c:pt>
                <c:pt idx="144">
                  <c:v>43.91681543</c:v>
                </c:pt>
                <c:pt idx="145">
                  <c:v>43.91695597</c:v>
                </c:pt>
                <c:pt idx="146">
                  <c:v>43.91709019</c:v>
                </c:pt>
                <c:pt idx="147">
                  <c:v>43.91721855</c:v>
                </c:pt>
                <c:pt idx="148">
                  <c:v>43.91735425</c:v>
                </c:pt>
                <c:pt idx="149">
                  <c:v>43.91749159999999</c:v>
                </c:pt>
                <c:pt idx="150">
                  <c:v>43.91762944999999</c:v>
                </c:pt>
                <c:pt idx="151">
                  <c:v>43.91776762999999</c:v>
                </c:pt>
                <c:pt idx="152">
                  <c:v>43.91790706999999</c:v>
                </c:pt>
                <c:pt idx="153">
                  <c:v>43.91804755</c:v>
                </c:pt>
                <c:pt idx="154">
                  <c:v>43.91818942</c:v>
                </c:pt>
                <c:pt idx="155">
                  <c:v>43.91833425</c:v>
                </c:pt>
                <c:pt idx="156">
                  <c:v>43.91848135</c:v>
                </c:pt>
                <c:pt idx="157">
                  <c:v>43.91862913</c:v>
                </c:pt>
                <c:pt idx="158">
                  <c:v>43.91877708</c:v>
                </c:pt>
                <c:pt idx="159">
                  <c:v>43.9189258</c:v>
                </c:pt>
                <c:pt idx="160">
                  <c:v>43.91907573</c:v>
                </c:pt>
                <c:pt idx="161">
                  <c:v>43.91922625</c:v>
                </c:pt>
                <c:pt idx="162">
                  <c:v>43.91937563</c:v>
                </c:pt>
                <c:pt idx="163">
                  <c:v>43.91952406999999</c:v>
                </c:pt>
                <c:pt idx="164">
                  <c:v>43.9196725</c:v>
                </c:pt>
                <c:pt idx="165">
                  <c:v>43.91982182</c:v>
                </c:pt>
                <c:pt idx="166">
                  <c:v>43.91997208</c:v>
                </c:pt>
                <c:pt idx="167">
                  <c:v>43.92012382</c:v>
                </c:pt>
                <c:pt idx="168">
                  <c:v>43.92027782</c:v>
                </c:pt>
                <c:pt idx="169">
                  <c:v>43.92043342</c:v>
                </c:pt>
                <c:pt idx="170">
                  <c:v>43.92058938</c:v>
                </c:pt>
                <c:pt idx="171">
                  <c:v>43.92074492</c:v>
                </c:pt>
                <c:pt idx="172">
                  <c:v>43.92090043</c:v>
                </c:pt>
                <c:pt idx="173">
                  <c:v>43.92105597</c:v>
                </c:pt>
                <c:pt idx="174">
                  <c:v>43.92121125000001</c:v>
                </c:pt>
                <c:pt idx="175">
                  <c:v>43.92136565000001</c:v>
                </c:pt>
                <c:pt idx="176">
                  <c:v>43.92151792</c:v>
                </c:pt>
                <c:pt idx="177">
                  <c:v>43.9216674</c:v>
                </c:pt>
                <c:pt idx="178">
                  <c:v>43.92181455</c:v>
                </c:pt>
                <c:pt idx="179">
                  <c:v>43.92195983</c:v>
                </c:pt>
                <c:pt idx="180">
                  <c:v>43.92210338</c:v>
                </c:pt>
                <c:pt idx="181">
                  <c:v>43.92224483</c:v>
                </c:pt>
                <c:pt idx="182">
                  <c:v>43.92238447</c:v>
                </c:pt>
                <c:pt idx="183">
                  <c:v>43.92252352</c:v>
                </c:pt>
                <c:pt idx="184">
                  <c:v>43.92266988</c:v>
                </c:pt>
                <c:pt idx="185">
                  <c:v>43.9228085</c:v>
                </c:pt>
                <c:pt idx="186">
                  <c:v>43.92293875</c:v>
                </c:pt>
                <c:pt idx="187">
                  <c:v>43.92307565</c:v>
                </c:pt>
                <c:pt idx="188">
                  <c:v>43.92321302</c:v>
                </c:pt>
                <c:pt idx="189">
                  <c:v>43.9233508</c:v>
                </c:pt>
                <c:pt idx="190">
                  <c:v>43.92348843</c:v>
                </c:pt>
                <c:pt idx="191">
                  <c:v>43.9236253</c:v>
                </c:pt>
                <c:pt idx="192">
                  <c:v>43.92376247</c:v>
                </c:pt>
                <c:pt idx="193">
                  <c:v>43.92390127</c:v>
                </c:pt>
                <c:pt idx="194">
                  <c:v>43.92404023</c:v>
                </c:pt>
                <c:pt idx="195">
                  <c:v>43.92417928</c:v>
                </c:pt>
                <c:pt idx="196">
                  <c:v>43.92431955</c:v>
                </c:pt>
                <c:pt idx="197">
                  <c:v>43.924461</c:v>
                </c:pt>
                <c:pt idx="198">
                  <c:v>43.92460252</c:v>
                </c:pt>
                <c:pt idx="199">
                  <c:v>43.92474378</c:v>
                </c:pt>
                <c:pt idx="200">
                  <c:v>43.9248852</c:v>
                </c:pt>
                <c:pt idx="201">
                  <c:v>43.92502558</c:v>
                </c:pt>
                <c:pt idx="202">
                  <c:v>43.92516538</c:v>
                </c:pt>
                <c:pt idx="203">
                  <c:v>43.9253035</c:v>
                </c:pt>
                <c:pt idx="204">
                  <c:v>43.92543955</c:v>
                </c:pt>
                <c:pt idx="205">
                  <c:v>43.92557495000001</c:v>
                </c:pt>
                <c:pt idx="206">
                  <c:v>43.92570965</c:v>
                </c:pt>
                <c:pt idx="207">
                  <c:v>43.92584353</c:v>
                </c:pt>
                <c:pt idx="208">
                  <c:v>43.92597772</c:v>
                </c:pt>
                <c:pt idx="209">
                  <c:v>43.92611333</c:v>
                </c:pt>
                <c:pt idx="210">
                  <c:v>43.92625025</c:v>
                </c:pt>
                <c:pt idx="211">
                  <c:v>43.92638783</c:v>
                </c:pt>
                <c:pt idx="212">
                  <c:v>43.92652683</c:v>
                </c:pt>
                <c:pt idx="213">
                  <c:v>43.92666783</c:v>
                </c:pt>
                <c:pt idx="214">
                  <c:v>43.92681761</c:v>
                </c:pt>
                <c:pt idx="215">
                  <c:v>43.9269615</c:v>
                </c:pt>
                <c:pt idx="216">
                  <c:v>43.92709912</c:v>
                </c:pt>
                <c:pt idx="217">
                  <c:v>43.92724463</c:v>
                </c:pt>
                <c:pt idx="218">
                  <c:v>43.92739123</c:v>
                </c:pt>
                <c:pt idx="219">
                  <c:v>43.92753972</c:v>
                </c:pt>
                <c:pt idx="220">
                  <c:v>43.92768935</c:v>
                </c:pt>
                <c:pt idx="221">
                  <c:v>43.92783978</c:v>
                </c:pt>
                <c:pt idx="222">
                  <c:v>43.9279907</c:v>
                </c:pt>
                <c:pt idx="223">
                  <c:v>43.92814245</c:v>
                </c:pt>
                <c:pt idx="224">
                  <c:v>43.92829508</c:v>
                </c:pt>
                <c:pt idx="225">
                  <c:v>43.9284484</c:v>
                </c:pt>
                <c:pt idx="226">
                  <c:v>43.9286019</c:v>
                </c:pt>
                <c:pt idx="227">
                  <c:v>43.92875537</c:v>
                </c:pt>
                <c:pt idx="228">
                  <c:v>43.92890863</c:v>
                </c:pt>
                <c:pt idx="229">
                  <c:v>43.9290626</c:v>
                </c:pt>
                <c:pt idx="230">
                  <c:v>43.92921685</c:v>
                </c:pt>
                <c:pt idx="231">
                  <c:v>43.92937113</c:v>
                </c:pt>
                <c:pt idx="232">
                  <c:v>43.92952425</c:v>
                </c:pt>
                <c:pt idx="233">
                  <c:v>43.92967567</c:v>
                </c:pt>
                <c:pt idx="234">
                  <c:v>43.92982612</c:v>
                </c:pt>
                <c:pt idx="235">
                  <c:v>43.92997603</c:v>
                </c:pt>
                <c:pt idx="236">
                  <c:v>43.93012482</c:v>
                </c:pt>
                <c:pt idx="237">
                  <c:v>43.93027367</c:v>
                </c:pt>
                <c:pt idx="238">
                  <c:v>43.93042188</c:v>
                </c:pt>
                <c:pt idx="239">
                  <c:v>43.93056983</c:v>
                </c:pt>
                <c:pt idx="240">
                  <c:v>43.93071837</c:v>
                </c:pt>
                <c:pt idx="241">
                  <c:v>43.93086742999999</c:v>
                </c:pt>
                <c:pt idx="242">
                  <c:v>43.93101732</c:v>
                </c:pt>
                <c:pt idx="243">
                  <c:v>43.93116875</c:v>
                </c:pt>
                <c:pt idx="244">
                  <c:v>43.93132915</c:v>
                </c:pt>
                <c:pt idx="245">
                  <c:v>43.93148360999999</c:v>
                </c:pt>
                <c:pt idx="246">
                  <c:v>43.93163233</c:v>
                </c:pt>
                <c:pt idx="247">
                  <c:v>43.93179075</c:v>
                </c:pt>
                <c:pt idx="248">
                  <c:v>43.93195078</c:v>
                </c:pt>
                <c:pt idx="249">
                  <c:v>43.93211168</c:v>
                </c:pt>
                <c:pt idx="250">
                  <c:v>43.93227353</c:v>
                </c:pt>
                <c:pt idx="251">
                  <c:v>43.93243707</c:v>
                </c:pt>
                <c:pt idx="252">
                  <c:v>43.93260172</c:v>
                </c:pt>
                <c:pt idx="253">
                  <c:v>43.93277609</c:v>
                </c:pt>
                <c:pt idx="254">
                  <c:v>43.93294339</c:v>
                </c:pt>
                <c:pt idx="255">
                  <c:v>43.9331036</c:v>
                </c:pt>
                <c:pt idx="256">
                  <c:v>43.9332734</c:v>
                </c:pt>
                <c:pt idx="257">
                  <c:v>43.9334439</c:v>
                </c:pt>
                <c:pt idx="258">
                  <c:v>43.93361452</c:v>
                </c:pt>
                <c:pt idx="259">
                  <c:v>43.93378548</c:v>
                </c:pt>
                <c:pt idx="260">
                  <c:v>43.93396498</c:v>
                </c:pt>
                <c:pt idx="261">
                  <c:v>43.93413646</c:v>
                </c:pt>
                <c:pt idx="262">
                  <c:v>43.93429953</c:v>
                </c:pt>
                <c:pt idx="263">
                  <c:v>43.93447062</c:v>
                </c:pt>
                <c:pt idx="264">
                  <c:v>43.93464123</c:v>
                </c:pt>
                <c:pt idx="265">
                  <c:v>43.93481055</c:v>
                </c:pt>
                <c:pt idx="266">
                  <c:v>43.9349781</c:v>
                </c:pt>
                <c:pt idx="267">
                  <c:v>43.93514403</c:v>
                </c:pt>
                <c:pt idx="268">
                  <c:v>43.9353075</c:v>
                </c:pt>
                <c:pt idx="269">
                  <c:v>43.9354688</c:v>
                </c:pt>
                <c:pt idx="270">
                  <c:v>43.93562978</c:v>
                </c:pt>
                <c:pt idx="271">
                  <c:v>43.93579115</c:v>
                </c:pt>
                <c:pt idx="272">
                  <c:v>43.93595312</c:v>
                </c:pt>
                <c:pt idx="273">
                  <c:v>43.93611527</c:v>
                </c:pt>
                <c:pt idx="274">
                  <c:v>43.93627622</c:v>
                </c:pt>
                <c:pt idx="275">
                  <c:v>43.93644346999999</c:v>
                </c:pt>
                <c:pt idx="276">
                  <c:v>43.93660196</c:v>
                </c:pt>
                <c:pt idx="277">
                  <c:v>43.93675228</c:v>
                </c:pt>
                <c:pt idx="278">
                  <c:v>43.93690993</c:v>
                </c:pt>
                <c:pt idx="279">
                  <c:v>43.93706683</c:v>
                </c:pt>
                <c:pt idx="280">
                  <c:v>43.93722312</c:v>
                </c:pt>
                <c:pt idx="281">
                  <c:v>43.93737877</c:v>
                </c:pt>
                <c:pt idx="282">
                  <c:v>43.9375338</c:v>
                </c:pt>
                <c:pt idx="283">
                  <c:v>43.93769465</c:v>
                </c:pt>
                <c:pt idx="284">
                  <c:v>43.93784539</c:v>
                </c:pt>
                <c:pt idx="285">
                  <c:v>43.93798742999999</c:v>
                </c:pt>
                <c:pt idx="286">
                  <c:v>43.93813707</c:v>
                </c:pt>
                <c:pt idx="287">
                  <c:v>43.93828687</c:v>
                </c:pt>
                <c:pt idx="288">
                  <c:v>43.9384366</c:v>
                </c:pt>
                <c:pt idx="289">
                  <c:v>43.93858628</c:v>
                </c:pt>
                <c:pt idx="290">
                  <c:v>43.93873572</c:v>
                </c:pt>
                <c:pt idx="291">
                  <c:v>43.93888392</c:v>
                </c:pt>
                <c:pt idx="292">
                  <c:v>43.93903168</c:v>
                </c:pt>
                <c:pt idx="293">
                  <c:v>43.93917958</c:v>
                </c:pt>
                <c:pt idx="294">
                  <c:v>43.93932823</c:v>
                </c:pt>
                <c:pt idx="295">
                  <c:v>43.93947698</c:v>
                </c:pt>
                <c:pt idx="296">
                  <c:v>43.93962612</c:v>
                </c:pt>
                <c:pt idx="297">
                  <c:v>43.93977478</c:v>
                </c:pt>
                <c:pt idx="298">
                  <c:v>43.93992332</c:v>
                </c:pt>
                <c:pt idx="299">
                  <c:v>43.94007188</c:v>
                </c:pt>
                <c:pt idx="300">
                  <c:v>43.94022018</c:v>
                </c:pt>
                <c:pt idx="301">
                  <c:v>43.94036828</c:v>
                </c:pt>
                <c:pt idx="302">
                  <c:v>43.9405163</c:v>
                </c:pt>
                <c:pt idx="303">
                  <c:v>43.94066497999999</c:v>
                </c:pt>
                <c:pt idx="304">
                  <c:v>43.94081447999999</c:v>
                </c:pt>
                <c:pt idx="305">
                  <c:v>43.9409624</c:v>
                </c:pt>
                <c:pt idx="306">
                  <c:v>43.94110875000001</c:v>
                </c:pt>
                <c:pt idx="307">
                  <c:v>43.94125438</c:v>
                </c:pt>
                <c:pt idx="308">
                  <c:v>43.94139893</c:v>
                </c:pt>
                <c:pt idx="309">
                  <c:v>43.94154112</c:v>
                </c:pt>
                <c:pt idx="310">
                  <c:v>43.94168079999999</c:v>
                </c:pt>
                <c:pt idx="311">
                  <c:v>43.94181873</c:v>
                </c:pt>
                <c:pt idx="312">
                  <c:v>43.94195582</c:v>
                </c:pt>
                <c:pt idx="313">
                  <c:v>43.94209262</c:v>
                </c:pt>
                <c:pt idx="314">
                  <c:v>43.9422372</c:v>
                </c:pt>
                <c:pt idx="315">
                  <c:v>43.942376</c:v>
                </c:pt>
                <c:pt idx="316">
                  <c:v>43.94250933</c:v>
                </c:pt>
                <c:pt idx="317">
                  <c:v>43.9426516</c:v>
                </c:pt>
                <c:pt idx="318">
                  <c:v>43.94279583</c:v>
                </c:pt>
                <c:pt idx="319">
                  <c:v>43.94293975</c:v>
                </c:pt>
                <c:pt idx="320">
                  <c:v>43.94308098</c:v>
                </c:pt>
                <c:pt idx="321">
                  <c:v>43.94321992</c:v>
                </c:pt>
                <c:pt idx="322">
                  <c:v>43.94335577</c:v>
                </c:pt>
                <c:pt idx="323">
                  <c:v>43.94348906999999</c:v>
                </c:pt>
                <c:pt idx="324">
                  <c:v>43.94361822</c:v>
                </c:pt>
                <c:pt idx="325">
                  <c:v>43.9437398</c:v>
                </c:pt>
                <c:pt idx="326">
                  <c:v>43.94385406999999</c:v>
                </c:pt>
                <c:pt idx="327">
                  <c:v>43.94395922000001</c:v>
                </c:pt>
                <c:pt idx="328">
                  <c:v>43.9440539</c:v>
                </c:pt>
                <c:pt idx="329">
                  <c:v>43.94414017</c:v>
                </c:pt>
                <c:pt idx="330">
                  <c:v>43.9442223</c:v>
                </c:pt>
                <c:pt idx="331">
                  <c:v>43.9442983</c:v>
                </c:pt>
                <c:pt idx="332">
                  <c:v>43.94436466999999</c:v>
                </c:pt>
                <c:pt idx="333">
                  <c:v>43.94442046999999</c:v>
                </c:pt>
                <c:pt idx="334">
                  <c:v>43.94446851999999</c:v>
                </c:pt>
                <c:pt idx="335">
                  <c:v>43.94450843</c:v>
                </c:pt>
                <c:pt idx="336">
                  <c:v>43.94453955</c:v>
                </c:pt>
                <c:pt idx="337">
                  <c:v>43.94456013</c:v>
                </c:pt>
                <c:pt idx="338">
                  <c:v>43.94456802</c:v>
                </c:pt>
                <c:pt idx="339">
                  <c:v>43.94456376999999</c:v>
                </c:pt>
                <c:pt idx="340">
                  <c:v>43.94455055</c:v>
                </c:pt>
                <c:pt idx="341">
                  <c:v>43.94453102</c:v>
                </c:pt>
                <c:pt idx="342">
                  <c:v>43.94450763</c:v>
                </c:pt>
                <c:pt idx="343">
                  <c:v>43.94448277999999</c:v>
                </c:pt>
                <c:pt idx="344">
                  <c:v>43.94445545</c:v>
                </c:pt>
                <c:pt idx="345">
                  <c:v>43.94442983</c:v>
                </c:pt>
                <c:pt idx="346">
                  <c:v>43.9444062</c:v>
                </c:pt>
                <c:pt idx="347">
                  <c:v>43.94438105</c:v>
                </c:pt>
                <c:pt idx="348">
                  <c:v>43.94435382</c:v>
                </c:pt>
                <c:pt idx="349">
                  <c:v>43.94432322</c:v>
                </c:pt>
                <c:pt idx="350">
                  <c:v>43.94428947999999</c:v>
                </c:pt>
                <c:pt idx="351">
                  <c:v>43.94425298</c:v>
                </c:pt>
                <c:pt idx="352">
                  <c:v>43.94421432</c:v>
                </c:pt>
                <c:pt idx="353">
                  <c:v>43.94417006</c:v>
                </c:pt>
                <c:pt idx="354">
                  <c:v>43.94412504</c:v>
                </c:pt>
                <c:pt idx="355">
                  <c:v>43.94408092</c:v>
                </c:pt>
                <c:pt idx="356">
                  <c:v>43.94403573</c:v>
                </c:pt>
                <c:pt idx="357">
                  <c:v>43.94399213</c:v>
                </c:pt>
                <c:pt idx="358">
                  <c:v>43.9439492</c:v>
                </c:pt>
                <c:pt idx="359">
                  <c:v>43.94390652</c:v>
                </c:pt>
                <c:pt idx="360">
                  <c:v>43.94386273</c:v>
                </c:pt>
                <c:pt idx="361">
                  <c:v>43.94381735</c:v>
                </c:pt>
                <c:pt idx="362">
                  <c:v>43.94377247</c:v>
                </c:pt>
                <c:pt idx="363">
                  <c:v>43.94372917</c:v>
                </c:pt>
                <c:pt idx="364">
                  <c:v>43.94368692</c:v>
                </c:pt>
                <c:pt idx="365">
                  <c:v>43.9436434</c:v>
                </c:pt>
                <c:pt idx="366">
                  <c:v>43.94359853</c:v>
                </c:pt>
                <c:pt idx="367">
                  <c:v>43.94355388</c:v>
                </c:pt>
                <c:pt idx="368">
                  <c:v>43.94350932</c:v>
                </c:pt>
                <c:pt idx="369">
                  <c:v>43.9434649</c:v>
                </c:pt>
                <c:pt idx="370">
                  <c:v>43.9434214</c:v>
                </c:pt>
                <c:pt idx="371">
                  <c:v>43.94337868</c:v>
                </c:pt>
                <c:pt idx="372">
                  <c:v>43.94333605000001</c:v>
                </c:pt>
                <c:pt idx="373">
                  <c:v>43.9432941</c:v>
                </c:pt>
                <c:pt idx="374">
                  <c:v>43.94325288</c:v>
                </c:pt>
                <c:pt idx="375">
                  <c:v>43.9432117</c:v>
                </c:pt>
                <c:pt idx="376">
                  <c:v>43.94317053</c:v>
                </c:pt>
                <c:pt idx="377">
                  <c:v>43.94312902</c:v>
                </c:pt>
                <c:pt idx="378">
                  <c:v>43.94308716999999</c:v>
                </c:pt>
                <c:pt idx="379">
                  <c:v>43.94304575</c:v>
                </c:pt>
                <c:pt idx="380">
                  <c:v>43.94300485</c:v>
                </c:pt>
                <c:pt idx="381">
                  <c:v>43.94296352</c:v>
                </c:pt>
                <c:pt idx="382">
                  <c:v>43.94292163</c:v>
                </c:pt>
                <c:pt idx="383">
                  <c:v>43.94287983</c:v>
                </c:pt>
                <c:pt idx="384">
                  <c:v>43.94283742</c:v>
                </c:pt>
                <c:pt idx="385">
                  <c:v>43.94279542</c:v>
                </c:pt>
                <c:pt idx="386">
                  <c:v>43.9427545</c:v>
                </c:pt>
                <c:pt idx="387">
                  <c:v>43.94271438</c:v>
                </c:pt>
                <c:pt idx="388">
                  <c:v>43.9426744</c:v>
                </c:pt>
                <c:pt idx="389">
                  <c:v>43.94263452</c:v>
                </c:pt>
                <c:pt idx="390">
                  <c:v>43.94259475</c:v>
                </c:pt>
                <c:pt idx="391">
                  <c:v>43.94255432</c:v>
                </c:pt>
                <c:pt idx="392">
                  <c:v>43.94251507</c:v>
                </c:pt>
                <c:pt idx="393">
                  <c:v>43.94247563</c:v>
                </c:pt>
                <c:pt idx="394">
                  <c:v>43.94243438</c:v>
                </c:pt>
                <c:pt idx="395">
                  <c:v>43.94239243</c:v>
                </c:pt>
                <c:pt idx="396">
                  <c:v>43.94235075</c:v>
                </c:pt>
                <c:pt idx="397">
                  <c:v>43.94231097</c:v>
                </c:pt>
                <c:pt idx="398">
                  <c:v>43.94227138</c:v>
                </c:pt>
                <c:pt idx="399">
                  <c:v>43.9422325</c:v>
                </c:pt>
                <c:pt idx="400">
                  <c:v>43.9421953</c:v>
                </c:pt>
                <c:pt idx="401">
                  <c:v>43.94215575000001</c:v>
                </c:pt>
                <c:pt idx="402">
                  <c:v>43.94211518</c:v>
                </c:pt>
                <c:pt idx="403">
                  <c:v>43.94207165</c:v>
                </c:pt>
                <c:pt idx="404">
                  <c:v>43.94202615</c:v>
                </c:pt>
                <c:pt idx="405">
                  <c:v>43.94198122</c:v>
                </c:pt>
                <c:pt idx="406">
                  <c:v>43.94193777</c:v>
                </c:pt>
                <c:pt idx="407">
                  <c:v>43.94189638</c:v>
                </c:pt>
                <c:pt idx="408">
                  <c:v>43.94185613</c:v>
                </c:pt>
                <c:pt idx="409">
                  <c:v>43.94181618</c:v>
                </c:pt>
                <c:pt idx="410">
                  <c:v>43.9417764</c:v>
                </c:pt>
                <c:pt idx="411">
                  <c:v>43.94173627</c:v>
                </c:pt>
                <c:pt idx="412">
                  <c:v>43.94169483</c:v>
                </c:pt>
                <c:pt idx="413">
                  <c:v>43.94165293</c:v>
                </c:pt>
                <c:pt idx="414">
                  <c:v>43.94161102</c:v>
                </c:pt>
                <c:pt idx="415">
                  <c:v>43.94156885</c:v>
                </c:pt>
                <c:pt idx="416">
                  <c:v>43.94152642</c:v>
                </c:pt>
                <c:pt idx="417">
                  <c:v>43.94148392</c:v>
                </c:pt>
                <c:pt idx="418">
                  <c:v>43.94144167999999</c:v>
                </c:pt>
                <c:pt idx="419">
                  <c:v>43.94139882</c:v>
                </c:pt>
                <c:pt idx="420">
                  <c:v>43.94135433</c:v>
                </c:pt>
                <c:pt idx="421">
                  <c:v>43.94130983</c:v>
                </c:pt>
                <c:pt idx="422">
                  <c:v>43.94126611999999</c:v>
                </c:pt>
                <c:pt idx="423">
                  <c:v>43.94122367999999</c:v>
                </c:pt>
                <c:pt idx="424">
                  <c:v>43.94118082</c:v>
                </c:pt>
                <c:pt idx="425">
                  <c:v>43.94113517</c:v>
                </c:pt>
                <c:pt idx="426">
                  <c:v>43.94108677999999</c:v>
                </c:pt>
                <c:pt idx="427">
                  <c:v>43.941038</c:v>
                </c:pt>
                <c:pt idx="428">
                  <c:v>43.94099048</c:v>
                </c:pt>
                <c:pt idx="429">
                  <c:v>43.94094375</c:v>
                </c:pt>
                <c:pt idx="430">
                  <c:v>43.94089598</c:v>
                </c:pt>
                <c:pt idx="431">
                  <c:v>43.94084783</c:v>
                </c:pt>
                <c:pt idx="432">
                  <c:v>43.9408002</c:v>
                </c:pt>
                <c:pt idx="433">
                  <c:v>43.94075433</c:v>
                </c:pt>
                <c:pt idx="434">
                  <c:v>43.94071088</c:v>
                </c:pt>
                <c:pt idx="435">
                  <c:v>43.9406693</c:v>
                </c:pt>
                <c:pt idx="436">
                  <c:v>43.9406285</c:v>
                </c:pt>
                <c:pt idx="437">
                  <c:v>43.94058807</c:v>
                </c:pt>
                <c:pt idx="438">
                  <c:v>43.94054808</c:v>
                </c:pt>
                <c:pt idx="439">
                  <c:v>43.94050838</c:v>
                </c:pt>
                <c:pt idx="440">
                  <c:v>43.94046932</c:v>
                </c:pt>
                <c:pt idx="441">
                  <c:v>43.94043118</c:v>
                </c:pt>
                <c:pt idx="442">
                  <c:v>43.9403923</c:v>
                </c:pt>
                <c:pt idx="443">
                  <c:v>43.94035228</c:v>
                </c:pt>
                <c:pt idx="444">
                  <c:v>43.94031042</c:v>
                </c:pt>
                <c:pt idx="445">
                  <c:v>43.94026956999999</c:v>
                </c:pt>
                <c:pt idx="446">
                  <c:v>43.94022932</c:v>
                </c:pt>
                <c:pt idx="447">
                  <c:v>43.94018552</c:v>
                </c:pt>
                <c:pt idx="448">
                  <c:v>43.94014038</c:v>
                </c:pt>
                <c:pt idx="449">
                  <c:v>43.94009438</c:v>
                </c:pt>
                <c:pt idx="450">
                  <c:v>43.9400498</c:v>
                </c:pt>
                <c:pt idx="451">
                  <c:v>43.94000756999999</c:v>
                </c:pt>
                <c:pt idx="452">
                  <c:v>43.93996745</c:v>
                </c:pt>
                <c:pt idx="453">
                  <c:v>43.93992893</c:v>
                </c:pt>
                <c:pt idx="454">
                  <c:v>43.93989008</c:v>
                </c:pt>
                <c:pt idx="455">
                  <c:v>43.93985058</c:v>
                </c:pt>
                <c:pt idx="456">
                  <c:v>43.93981092</c:v>
                </c:pt>
                <c:pt idx="457">
                  <c:v>43.93977127</c:v>
                </c:pt>
                <c:pt idx="458">
                  <c:v>43.93973132</c:v>
                </c:pt>
                <c:pt idx="459">
                  <c:v>43.93968755999999</c:v>
                </c:pt>
                <c:pt idx="460">
                  <c:v>43.93964544</c:v>
                </c:pt>
                <c:pt idx="461">
                  <c:v>43.93960522</c:v>
                </c:pt>
                <c:pt idx="462">
                  <c:v>43.93956275</c:v>
                </c:pt>
                <c:pt idx="463">
                  <c:v>43.93952172</c:v>
                </c:pt>
                <c:pt idx="464">
                  <c:v>43.93948253</c:v>
                </c:pt>
                <c:pt idx="465">
                  <c:v>43.93944553</c:v>
                </c:pt>
                <c:pt idx="466">
                  <c:v>43.93941158</c:v>
                </c:pt>
                <c:pt idx="467">
                  <c:v>43.93938132</c:v>
                </c:pt>
                <c:pt idx="468">
                  <c:v>43.9393527</c:v>
                </c:pt>
                <c:pt idx="469">
                  <c:v>43.93932563</c:v>
                </c:pt>
                <c:pt idx="470">
                  <c:v>43.93930042</c:v>
                </c:pt>
                <c:pt idx="471">
                  <c:v>43.93927608</c:v>
                </c:pt>
                <c:pt idx="472">
                  <c:v>43.93925283</c:v>
                </c:pt>
                <c:pt idx="473">
                  <c:v>43.93923095</c:v>
                </c:pt>
                <c:pt idx="474">
                  <c:v>43.93920924</c:v>
                </c:pt>
                <c:pt idx="475">
                  <c:v>43.93918939</c:v>
                </c:pt>
                <c:pt idx="476">
                  <c:v>43.93917147</c:v>
                </c:pt>
                <c:pt idx="477">
                  <c:v>43.93915407</c:v>
                </c:pt>
                <c:pt idx="478">
                  <c:v>43.93913785</c:v>
                </c:pt>
                <c:pt idx="479">
                  <c:v>43.93912297</c:v>
                </c:pt>
                <c:pt idx="480">
                  <c:v>43.93910948</c:v>
                </c:pt>
                <c:pt idx="481">
                  <c:v>43.93909742</c:v>
                </c:pt>
                <c:pt idx="482">
                  <c:v>43.93908677</c:v>
                </c:pt>
                <c:pt idx="483">
                  <c:v>43.93907630000001</c:v>
                </c:pt>
                <c:pt idx="484">
                  <c:v>43.93906867</c:v>
                </c:pt>
                <c:pt idx="485">
                  <c:v>43.93906487</c:v>
                </c:pt>
                <c:pt idx="486">
                  <c:v>43.93906257</c:v>
                </c:pt>
                <c:pt idx="487">
                  <c:v>43.93906123</c:v>
                </c:pt>
                <c:pt idx="488">
                  <c:v>43.93905968</c:v>
                </c:pt>
                <c:pt idx="489">
                  <c:v>43.93905645</c:v>
                </c:pt>
                <c:pt idx="490">
                  <c:v>43.93905356</c:v>
                </c:pt>
                <c:pt idx="491">
                  <c:v>43.93905233</c:v>
                </c:pt>
                <c:pt idx="492">
                  <c:v>43.93905217</c:v>
                </c:pt>
                <c:pt idx="493">
                  <c:v>43.9390535</c:v>
                </c:pt>
                <c:pt idx="494">
                  <c:v>43.93905503</c:v>
                </c:pt>
                <c:pt idx="495">
                  <c:v>43.93905653</c:v>
                </c:pt>
                <c:pt idx="496">
                  <c:v>43.93905737</c:v>
                </c:pt>
                <c:pt idx="497">
                  <c:v>43.93905777</c:v>
                </c:pt>
                <c:pt idx="498">
                  <c:v>43.93905818000001</c:v>
                </c:pt>
                <c:pt idx="499">
                  <c:v>43.93905868</c:v>
                </c:pt>
                <c:pt idx="500">
                  <c:v>43.93905907</c:v>
                </c:pt>
                <c:pt idx="501">
                  <c:v>43.93905917</c:v>
                </c:pt>
                <c:pt idx="502">
                  <c:v>43.93905905</c:v>
                </c:pt>
                <c:pt idx="503">
                  <c:v>43.93905888</c:v>
                </c:pt>
                <c:pt idx="504">
                  <c:v>43.93905847</c:v>
                </c:pt>
                <c:pt idx="505">
                  <c:v>43.93905778</c:v>
                </c:pt>
                <c:pt idx="506">
                  <c:v>43.93905700000001</c:v>
                </c:pt>
                <c:pt idx="507">
                  <c:v>43.93905583</c:v>
                </c:pt>
                <c:pt idx="508">
                  <c:v>43.93905340000001</c:v>
                </c:pt>
                <c:pt idx="509">
                  <c:v>43.93904805</c:v>
                </c:pt>
                <c:pt idx="510">
                  <c:v>43.93903988</c:v>
                </c:pt>
                <c:pt idx="511">
                  <c:v>43.93902882</c:v>
                </c:pt>
                <c:pt idx="512">
                  <c:v>43.9390161</c:v>
                </c:pt>
                <c:pt idx="513">
                  <c:v>43.93900005</c:v>
                </c:pt>
                <c:pt idx="514">
                  <c:v>43.93898209</c:v>
                </c:pt>
                <c:pt idx="515">
                  <c:v>43.93896285</c:v>
                </c:pt>
                <c:pt idx="516">
                  <c:v>43.93894055000001</c:v>
                </c:pt>
                <c:pt idx="517">
                  <c:v>43.93891568</c:v>
                </c:pt>
                <c:pt idx="518">
                  <c:v>43.93888837</c:v>
                </c:pt>
                <c:pt idx="519">
                  <c:v>43.93885855000001</c:v>
                </c:pt>
                <c:pt idx="520">
                  <c:v>43.93882612</c:v>
                </c:pt>
                <c:pt idx="521">
                  <c:v>43.93879118</c:v>
                </c:pt>
                <c:pt idx="522">
                  <c:v>43.93875513</c:v>
                </c:pt>
                <c:pt idx="523">
                  <c:v>43.93871847</c:v>
                </c:pt>
                <c:pt idx="524">
                  <c:v>43.9386825</c:v>
                </c:pt>
                <c:pt idx="525">
                  <c:v>43.93864513</c:v>
                </c:pt>
                <c:pt idx="526">
                  <c:v>43.93860612</c:v>
                </c:pt>
                <c:pt idx="527">
                  <c:v>43.93856552</c:v>
                </c:pt>
                <c:pt idx="528">
                  <c:v>43.93852029</c:v>
                </c:pt>
                <c:pt idx="529">
                  <c:v>43.93847648</c:v>
                </c:pt>
                <c:pt idx="530">
                  <c:v>43.93843495</c:v>
                </c:pt>
                <c:pt idx="531">
                  <c:v>43.9383913</c:v>
                </c:pt>
                <c:pt idx="532">
                  <c:v>43.93834567</c:v>
                </c:pt>
                <c:pt idx="533">
                  <c:v>43.93829943</c:v>
                </c:pt>
                <c:pt idx="534">
                  <c:v>43.9382542</c:v>
                </c:pt>
                <c:pt idx="535">
                  <c:v>43.93820818</c:v>
                </c:pt>
                <c:pt idx="536">
                  <c:v>43.93816112</c:v>
                </c:pt>
                <c:pt idx="537">
                  <c:v>43.93811455</c:v>
                </c:pt>
                <c:pt idx="538">
                  <c:v>43.93806946999999</c:v>
                </c:pt>
                <c:pt idx="539">
                  <c:v>43.93802392</c:v>
                </c:pt>
                <c:pt idx="540">
                  <c:v>43.9379781</c:v>
                </c:pt>
                <c:pt idx="541">
                  <c:v>43.93793243</c:v>
                </c:pt>
                <c:pt idx="542">
                  <c:v>43.93788704999999</c:v>
                </c:pt>
                <c:pt idx="543">
                  <c:v>43.9378424</c:v>
                </c:pt>
                <c:pt idx="544">
                  <c:v>43.93779777</c:v>
                </c:pt>
                <c:pt idx="545">
                  <c:v>43.93775137</c:v>
                </c:pt>
                <c:pt idx="546">
                  <c:v>43.93770357</c:v>
                </c:pt>
                <c:pt idx="547">
                  <c:v>43.93765595</c:v>
                </c:pt>
                <c:pt idx="548">
                  <c:v>43.93760832</c:v>
                </c:pt>
                <c:pt idx="549">
                  <c:v>43.9375606</c:v>
                </c:pt>
                <c:pt idx="550">
                  <c:v>43.93751343</c:v>
                </c:pt>
                <c:pt idx="551">
                  <c:v>43.93746741999999</c:v>
                </c:pt>
                <c:pt idx="552">
                  <c:v>43.93742135</c:v>
                </c:pt>
                <c:pt idx="553">
                  <c:v>43.93737342</c:v>
                </c:pt>
                <c:pt idx="554">
                  <c:v>43.93732528</c:v>
                </c:pt>
                <c:pt idx="555">
                  <c:v>43.93727848</c:v>
                </c:pt>
                <c:pt idx="556">
                  <c:v>43.93723088</c:v>
                </c:pt>
                <c:pt idx="557">
                  <c:v>43.93718178</c:v>
                </c:pt>
                <c:pt idx="558">
                  <c:v>43.93712905</c:v>
                </c:pt>
                <c:pt idx="559">
                  <c:v>43.93707852</c:v>
                </c:pt>
                <c:pt idx="560">
                  <c:v>43.93703142</c:v>
                </c:pt>
                <c:pt idx="561">
                  <c:v>43.93698193</c:v>
                </c:pt>
                <c:pt idx="562">
                  <c:v>43.9369334</c:v>
                </c:pt>
                <c:pt idx="563">
                  <c:v>43.93688538</c:v>
                </c:pt>
                <c:pt idx="564">
                  <c:v>43.9368375</c:v>
                </c:pt>
                <c:pt idx="565">
                  <c:v>43.93678942</c:v>
                </c:pt>
                <c:pt idx="566">
                  <c:v>43.936741</c:v>
                </c:pt>
                <c:pt idx="567">
                  <c:v>43.93669383</c:v>
                </c:pt>
                <c:pt idx="568">
                  <c:v>43.93664698</c:v>
                </c:pt>
                <c:pt idx="569">
                  <c:v>43.93659917</c:v>
                </c:pt>
                <c:pt idx="570">
                  <c:v>43.93655072</c:v>
                </c:pt>
                <c:pt idx="571">
                  <c:v>43.93650262</c:v>
                </c:pt>
                <c:pt idx="572">
                  <c:v>43.93645482</c:v>
                </c:pt>
                <c:pt idx="573">
                  <c:v>43.93640737</c:v>
                </c:pt>
                <c:pt idx="574">
                  <c:v>43.93636118</c:v>
                </c:pt>
                <c:pt idx="575">
                  <c:v>43.93631445</c:v>
                </c:pt>
                <c:pt idx="576">
                  <c:v>43.93626692</c:v>
                </c:pt>
                <c:pt idx="577">
                  <c:v>43.93621895000001</c:v>
                </c:pt>
                <c:pt idx="578">
                  <c:v>43.93617037</c:v>
                </c:pt>
                <c:pt idx="579">
                  <c:v>43.93612267</c:v>
                </c:pt>
                <c:pt idx="580">
                  <c:v>43.93607585</c:v>
                </c:pt>
                <c:pt idx="581">
                  <c:v>43.93602995000001</c:v>
                </c:pt>
                <c:pt idx="582">
                  <c:v>43.93598528</c:v>
                </c:pt>
                <c:pt idx="583">
                  <c:v>43.9359404</c:v>
                </c:pt>
                <c:pt idx="584">
                  <c:v>43.93589502</c:v>
                </c:pt>
                <c:pt idx="585">
                  <c:v>43.93585013</c:v>
                </c:pt>
                <c:pt idx="586">
                  <c:v>43.93580603</c:v>
                </c:pt>
                <c:pt idx="587">
                  <c:v>43.93576173</c:v>
                </c:pt>
                <c:pt idx="588">
                  <c:v>43.93571693</c:v>
                </c:pt>
                <c:pt idx="589">
                  <c:v>43.93567093</c:v>
                </c:pt>
                <c:pt idx="590">
                  <c:v>43.93562342</c:v>
                </c:pt>
                <c:pt idx="591">
                  <c:v>43.93557647</c:v>
                </c:pt>
                <c:pt idx="592">
                  <c:v>43.93553017</c:v>
                </c:pt>
                <c:pt idx="593">
                  <c:v>43.9354813</c:v>
                </c:pt>
                <c:pt idx="594">
                  <c:v>43.93543178</c:v>
                </c:pt>
                <c:pt idx="595">
                  <c:v>43.93538233</c:v>
                </c:pt>
                <c:pt idx="596">
                  <c:v>43.93533258</c:v>
                </c:pt>
                <c:pt idx="597">
                  <c:v>43.93528288</c:v>
                </c:pt>
                <c:pt idx="598">
                  <c:v>43.93523295</c:v>
                </c:pt>
                <c:pt idx="599">
                  <c:v>43.93518288</c:v>
                </c:pt>
                <c:pt idx="600">
                  <c:v>43.93513398</c:v>
                </c:pt>
                <c:pt idx="601">
                  <c:v>43.93508687</c:v>
                </c:pt>
                <c:pt idx="602">
                  <c:v>43.93504027</c:v>
                </c:pt>
                <c:pt idx="603">
                  <c:v>43.93499327</c:v>
                </c:pt>
                <c:pt idx="604">
                  <c:v>43.93494395</c:v>
                </c:pt>
                <c:pt idx="605">
                  <c:v>43.93489616999999</c:v>
                </c:pt>
                <c:pt idx="606">
                  <c:v>43.93484883</c:v>
                </c:pt>
                <c:pt idx="607">
                  <c:v>43.93479722</c:v>
                </c:pt>
                <c:pt idx="608">
                  <c:v>43.93474615</c:v>
                </c:pt>
                <c:pt idx="609">
                  <c:v>43.93469627</c:v>
                </c:pt>
                <c:pt idx="610">
                  <c:v>43.93464723</c:v>
                </c:pt>
                <c:pt idx="611">
                  <c:v>43.93459802</c:v>
                </c:pt>
                <c:pt idx="612">
                  <c:v>43.93454867</c:v>
                </c:pt>
                <c:pt idx="613">
                  <c:v>43.9344989</c:v>
                </c:pt>
                <c:pt idx="614">
                  <c:v>43.93444935</c:v>
                </c:pt>
                <c:pt idx="615">
                  <c:v>43.93440015</c:v>
                </c:pt>
                <c:pt idx="616">
                  <c:v>43.93435163</c:v>
                </c:pt>
                <c:pt idx="617">
                  <c:v>43.93430435</c:v>
                </c:pt>
                <c:pt idx="618">
                  <c:v>43.93425988</c:v>
                </c:pt>
                <c:pt idx="619">
                  <c:v>43.93421565000001</c:v>
                </c:pt>
                <c:pt idx="620">
                  <c:v>43.93417103</c:v>
                </c:pt>
                <c:pt idx="621">
                  <c:v>43.93412918</c:v>
                </c:pt>
                <c:pt idx="622">
                  <c:v>43.93409053</c:v>
                </c:pt>
                <c:pt idx="623">
                  <c:v>43.93405398</c:v>
                </c:pt>
                <c:pt idx="624">
                  <c:v>43.93401797</c:v>
                </c:pt>
                <c:pt idx="625">
                  <c:v>43.93398163</c:v>
                </c:pt>
                <c:pt idx="626">
                  <c:v>43.9339441</c:v>
                </c:pt>
                <c:pt idx="627">
                  <c:v>43.93390713</c:v>
                </c:pt>
                <c:pt idx="628">
                  <c:v>43.93386917999999</c:v>
                </c:pt>
                <c:pt idx="629">
                  <c:v>43.93383407</c:v>
                </c:pt>
                <c:pt idx="630">
                  <c:v>43.9338037</c:v>
                </c:pt>
                <c:pt idx="631">
                  <c:v>43.93377553</c:v>
                </c:pt>
                <c:pt idx="632">
                  <c:v>43.93375037</c:v>
                </c:pt>
                <c:pt idx="633">
                  <c:v>43.93372623</c:v>
                </c:pt>
                <c:pt idx="634">
                  <c:v>43.93370065000001</c:v>
                </c:pt>
                <c:pt idx="635">
                  <c:v>43.9336746</c:v>
                </c:pt>
                <c:pt idx="636">
                  <c:v>43.93365002</c:v>
                </c:pt>
                <c:pt idx="637">
                  <c:v>43.93362815</c:v>
                </c:pt>
                <c:pt idx="638">
                  <c:v>43.93360883</c:v>
                </c:pt>
                <c:pt idx="639">
                  <c:v>43.9335925</c:v>
                </c:pt>
                <c:pt idx="640">
                  <c:v>43.9335795</c:v>
                </c:pt>
                <c:pt idx="641">
                  <c:v>43.93357237</c:v>
                </c:pt>
                <c:pt idx="642">
                  <c:v>43.93357203</c:v>
                </c:pt>
                <c:pt idx="643">
                  <c:v>43.93357687</c:v>
                </c:pt>
                <c:pt idx="644">
                  <c:v>43.93358552</c:v>
                </c:pt>
                <c:pt idx="645">
                  <c:v>43.93360018</c:v>
                </c:pt>
                <c:pt idx="646">
                  <c:v>43.93362062</c:v>
                </c:pt>
                <c:pt idx="647">
                  <c:v>43.9336464</c:v>
                </c:pt>
                <c:pt idx="648">
                  <c:v>43.9336755</c:v>
                </c:pt>
                <c:pt idx="649">
                  <c:v>43.93370455</c:v>
                </c:pt>
                <c:pt idx="650">
                  <c:v>43.93373253</c:v>
                </c:pt>
                <c:pt idx="651">
                  <c:v>43.93376153</c:v>
                </c:pt>
                <c:pt idx="652">
                  <c:v>43.93379248</c:v>
                </c:pt>
                <c:pt idx="653">
                  <c:v>43.93382477999999</c:v>
                </c:pt>
                <c:pt idx="654">
                  <c:v>43.93385588</c:v>
                </c:pt>
                <c:pt idx="655">
                  <c:v>43.93388423</c:v>
                </c:pt>
                <c:pt idx="656">
                  <c:v>43.93390805000001</c:v>
                </c:pt>
                <c:pt idx="657">
                  <c:v>43.93392655</c:v>
                </c:pt>
                <c:pt idx="658">
                  <c:v>43.93393927</c:v>
                </c:pt>
                <c:pt idx="659">
                  <c:v>43.93394509</c:v>
                </c:pt>
                <c:pt idx="660">
                  <c:v>43.93394488</c:v>
                </c:pt>
                <c:pt idx="661">
                  <c:v>43.93394033</c:v>
                </c:pt>
                <c:pt idx="662">
                  <c:v>43.9339326</c:v>
                </c:pt>
                <c:pt idx="663">
                  <c:v>43.93392412</c:v>
                </c:pt>
                <c:pt idx="664">
                  <c:v>43.93391455</c:v>
                </c:pt>
                <c:pt idx="665">
                  <c:v>43.93390462</c:v>
                </c:pt>
                <c:pt idx="666">
                  <c:v>43.93389459999999</c:v>
                </c:pt>
                <c:pt idx="667">
                  <c:v>43.93388376999999</c:v>
                </c:pt>
                <c:pt idx="668">
                  <c:v>43.93387253</c:v>
                </c:pt>
                <c:pt idx="669">
                  <c:v>43.93386205</c:v>
                </c:pt>
                <c:pt idx="670">
                  <c:v>43.93385235</c:v>
                </c:pt>
                <c:pt idx="671">
                  <c:v>43.93384195</c:v>
                </c:pt>
                <c:pt idx="672">
                  <c:v>43.93383237</c:v>
                </c:pt>
                <c:pt idx="673">
                  <c:v>43.93382382</c:v>
                </c:pt>
                <c:pt idx="674">
                  <c:v>43.93381672</c:v>
                </c:pt>
                <c:pt idx="675">
                  <c:v>43.93381072</c:v>
                </c:pt>
                <c:pt idx="676">
                  <c:v>43.93380517</c:v>
                </c:pt>
                <c:pt idx="677">
                  <c:v>43.93379693</c:v>
                </c:pt>
                <c:pt idx="678">
                  <c:v>43.9337886</c:v>
                </c:pt>
                <c:pt idx="679">
                  <c:v>43.9337807</c:v>
                </c:pt>
                <c:pt idx="680">
                  <c:v>43.93376928</c:v>
                </c:pt>
                <c:pt idx="681">
                  <c:v>43.9337551</c:v>
                </c:pt>
                <c:pt idx="682">
                  <c:v>43.93373905</c:v>
                </c:pt>
                <c:pt idx="683">
                  <c:v>43.93372052</c:v>
                </c:pt>
                <c:pt idx="684">
                  <c:v>43.93370248</c:v>
                </c:pt>
                <c:pt idx="685">
                  <c:v>43.93368335</c:v>
                </c:pt>
                <c:pt idx="686">
                  <c:v>43.93366823</c:v>
                </c:pt>
                <c:pt idx="687">
                  <c:v>43.93365743</c:v>
                </c:pt>
                <c:pt idx="688">
                  <c:v>43.93365388</c:v>
                </c:pt>
                <c:pt idx="689">
                  <c:v>43.9336567</c:v>
                </c:pt>
                <c:pt idx="690">
                  <c:v>43.93366198</c:v>
                </c:pt>
                <c:pt idx="691">
                  <c:v>43.93366782</c:v>
                </c:pt>
                <c:pt idx="692">
                  <c:v>43.93367517</c:v>
                </c:pt>
                <c:pt idx="693">
                  <c:v>43.93368372</c:v>
                </c:pt>
                <c:pt idx="694">
                  <c:v>43.93369232</c:v>
                </c:pt>
                <c:pt idx="695">
                  <c:v>43.93370402</c:v>
                </c:pt>
                <c:pt idx="696">
                  <c:v>43.93372017</c:v>
                </c:pt>
                <c:pt idx="697">
                  <c:v>43.93373973</c:v>
                </c:pt>
                <c:pt idx="698">
                  <c:v>43.93376247</c:v>
                </c:pt>
                <c:pt idx="699">
                  <c:v>43.93378509</c:v>
                </c:pt>
                <c:pt idx="700">
                  <c:v>43.93380742999999</c:v>
                </c:pt>
                <c:pt idx="701">
                  <c:v>43.93383105</c:v>
                </c:pt>
                <c:pt idx="702">
                  <c:v>43.93385413</c:v>
                </c:pt>
                <c:pt idx="703">
                  <c:v>43.93387463</c:v>
                </c:pt>
                <c:pt idx="704">
                  <c:v>43.93389440999999</c:v>
                </c:pt>
                <c:pt idx="705">
                  <c:v>43.93390969</c:v>
                </c:pt>
                <c:pt idx="706">
                  <c:v>43.9339202</c:v>
                </c:pt>
                <c:pt idx="707">
                  <c:v>43.93392782</c:v>
                </c:pt>
                <c:pt idx="708">
                  <c:v>43.93393213</c:v>
                </c:pt>
                <c:pt idx="709">
                  <c:v>43.93393438</c:v>
                </c:pt>
                <c:pt idx="710">
                  <c:v>43.93393503</c:v>
                </c:pt>
                <c:pt idx="711">
                  <c:v>43.93393517</c:v>
                </c:pt>
                <c:pt idx="712">
                  <c:v>43.93393512</c:v>
                </c:pt>
                <c:pt idx="713">
                  <c:v>43.933935</c:v>
                </c:pt>
                <c:pt idx="714">
                  <c:v>43.93393493</c:v>
                </c:pt>
                <c:pt idx="715">
                  <c:v>43.93393432</c:v>
                </c:pt>
                <c:pt idx="716">
                  <c:v>43.93393418</c:v>
                </c:pt>
                <c:pt idx="717">
                  <c:v>43.93393438</c:v>
                </c:pt>
                <c:pt idx="718">
                  <c:v>43.93393483</c:v>
                </c:pt>
                <c:pt idx="719">
                  <c:v>43.93393485</c:v>
                </c:pt>
                <c:pt idx="720">
                  <c:v>43.93393508</c:v>
                </c:pt>
                <c:pt idx="721">
                  <c:v>43.93393655000001</c:v>
                </c:pt>
                <c:pt idx="722">
                  <c:v>43.93393788</c:v>
                </c:pt>
                <c:pt idx="723">
                  <c:v>43.93393967</c:v>
                </c:pt>
                <c:pt idx="724">
                  <c:v>43.93394205000001</c:v>
                </c:pt>
                <c:pt idx="725">
                  <c:v>43.93394463</c:v>
                </c:pt>
                <c:pt idx="726">
                  <c:v>43.9339475</c:v>
                </c:pt>
                <c:pt idx="727">
                  <c:v>43.93395115000001</c:v>
                </c:pt>
                <c:pt idx="728">
                  <c:v>43.93395533</c:v>
                </c:pt>
                <c:pt idx="729">
                  <c:v>43.9339612</c:v>
                </c:pt>
                <c:pt idx="730">
                  <c:v>43.93396735</c:v>
                </c:pt>
                <c:pt idx="731">
                  <c:v>43.93397603</c:v>
                </c:pt>
                <c:pt idx="732">
                  <c:v>43.93398673</c:v>
                </c:pt>
                <c:pt idx="733">
                  <c:v>43.934</c:v>
                </c:pt>
                <c:pt idx="734">
                  <c:v>43.93401432</c:v>
                </c:pt>
                <c:pt idx="735">
                  <c:v>43.9340299</c:v>
                </c:pt>
                <c:pt idx="736">
                  <c:v>43.93404662</c:v>
                </c:pt>
                <c:pt idx="737">
                  <c:v>43.9340633</c:v>
                </c:pt>
                <c:pt idx="738">
                  <c:v>43.93408018</c:v>
                </c:pt>
                <c:pt idx="739">
                  <c:v>43.93409797</c:v>
                </c:pt>
                <c:pt idx="740">
                  <c:v>43.93411603</c:v>
                </c:pt>
                <c:pt idx="741">
                  <c:v>43.93413403</c:v>
                </c:pt>
                <c:pt idx="742">
                  <c:v>43.93415107</c:v>
                </c:pt>
                <c:pt idx="743">
                  <c:v>43.93416852</c:v>
                </c:pt>
                <c:pt idx="744">
                  <c:v>43.93418697</c:v>
                </c:pt>
                <c:pt idx="745">
                  <c:v>43.93420575</c:v>
                </c:pt>
                <c:pt idx="746">
                  <c:v>43.93422393</c:v>
                </c:pt>
                <c:pt idx="747">
                  <c:v>43.93424193</c:v>
                </c:pt>
                <c:pt idx="748">
                  <c:v>43.93425938</c:v>
                </c:pt>
                <c:pt idx="749">
                  <c:v>43.9342791</c:v>
                </c:pt>
                <c:pt idx="750">
                  <c:v>43.93430488</c:v>
                </c:pt>
                <c:pt idx="751">
                  <c:v>43.93433702</c:v>
                </c:pt>
                <c:pt idx="752">
                  <c:v>43.93437485</c:v>
                </c:pt>
                <c:pt idx="753">
                  <c:v>43.93441503</c:v>
                </c:pt>
                <c:pt idx="754">
                  <c:v>43.93445483</c:v>
                </c:pt>
                <c:pt idx="755">
                  <c:v>43.9344963</c:v>
                </c:pt>
                <c:pt idx="756">
                  <c:v>43.93454162</c:v>
                </c:pt>
                <c:pt idx="757">
                  <c:v>43.93458842</c:v>
                </c:pt>
                <c:pt idx="758">
                  <c:v>43.93463144</c:v>
                </c:pt>
                <c:pt idx="759">
                  <c:v>43.93466351999999</c:v>
                </c:pt>
                <c:pt idx="760">
                  <c:v>43.93469027</c:v>
                </c:pt>
                <c:pt idx="761">
                  <c:v>43.93471807</c:v>
                </c:pt>
                <c:pt idx="762">
                  <c:v>43.93474865</c:v>
                </c:pt>
                <c:pt idx="763">
                  <c:v>43.9347842</c:v>
                </c:pt>
                <c:pt idx="764">
                  <c:v>43.9348249</c:v>
                </c:pt>
                <c:pt idx="765">
                  <c:v>43.93486947999999</c:v>
                </c:pt>
                <c:pt idx="766">
                  <c:v>43.93491843</c:v>
                </c:pt>
                <c:pt idx="767">
                  <c:v>43.93497173</c:v>
                </c:pt>
                <c:pt idx="768">
                  <c:v>43.935025</c:v>
                </c:pt>
                <c:pt idx="769">
                  <c:v>43.93507508</c:v>
                </c:pt>
                <c:pt idx="770">
                  <c:v>43.9351237</c:v>
                </c:pt>
                <c:pt idx="771">
                  <c:v>43.93516812</c:v>
                </c:pt>
                <c:pt idx="772">
                  <c:v>43.93520603</c:v>
                </c:pt>
                <c:pt idx="773">
                  <c:v>43.93523738</c:v>
                </c:pt>
                <c:pt idx="774">
                  <c:v>43.93525974</c:v>
                </c:pt>
                <c:pt idx="775">
                  <c:v>43.9352786</c:v>
                </c:pt>
                <c:pt idx="776">
                  <c:v>43.93529863</c:v>
                </c:pt>
                <c:pt idx="777">
                  <c:v>43.93531802</c:v>
                </c:pt>
                <c:pt idx="778">
                  <c:v>43.93533737</c:v>
                </c:pt>
                <c:pt idx="779">
                  <c:v>43.93535655</c:v>
                </c:pt>
                <c:pt idx="780">
                  <c:v>43.93537442</c:v>
                </c:pt>
                <c:pt idx="781">
                  <c:v>43.93538908</c:v>
                </c:pt>
                <c:pt idx="782">
                  <c:v>43.93540027</c:v>
                </c:pt>
                <c:pt idx="783">
                  <c:v>43.93540652</c:v>
                </c:pt>
                <c:pt idx="784">
                  <c:v>43.93540808</c:v>
                </c:pt>
                <c:pt idx="785">
                  <c:v>43.93540523</c:v>
                </c:pt>
                <c:pt idx="786">
                  <c:v>43.93539963</c:v>
                </c:pt>
                <c:pt idx="787">
                  <c:v>43.93539128</c:v>
                </c:pt>
                <c:pt idx="788">
                  <c:v>43.93537915</c:v>
                </c:pt>
                <c:pt idx="789">
                  <c:v>43.93536198</c:v>
                </c:pt>
                <c:pt idx="790">
                  <c:v>43.93533865000001</c:v>
                </c:pt>
                <c:pt idx="791">
                  <c:v>43.93530995000001</c:v>
                </c:pt>
                <c:pt idx="792">
                  <c:v>43.93527513</c:v>
                </c:pt>
                <c:pt idx="793">
                  <c:v>43.93523688</c:v>
                </c:pt>
                <c:pt idx="794">
                  <c:v>43.93519347</c:v>
                </c:pt>
                <c:pt idx="795">
                  <c:v>43.93514337</c:v>
                </c:pt>
                <c:pt idx="796">
                  <c:v>43.93508667</c:v>
                </c:pt>
                <c:pt idx="797">
                  <c:v>43.93502226</c:v>
                </c:pt>
                <c:pt idx="798">
                  <c:v>43.93495722</c:v>
                </c:pt>
                <c:pt idx="799">
                  <c:v>43.93489077</c:v>
                </c:pt>
                <c:pt idx="800">
                  <c:v>43.93481713</c:v>
                </c:pt>
                <c:pt idx="801">
                  <c:v>43.93474273000001</c:v>
                </c:pt>
                <c:pt idx="802">
                  <c:v>43.93467113</c:v>
                </c:pt>
                <c:pt idx="803">
                  <c:v>43.93460353</c:v>
                </c:pt>
                <c:pt idx="804">
                  <c:v>43.9345376</c:v>
                </c:pt>
                <c:pt idx="805">
                  <c:v>43.9344736</c:v>
                </c:pt>
                <c:pt idx="806">
                  <c:v>43.93441300000001</c:v>
                </c:pt>
                <c:pt idx="807">
                  <c:v>43.93435307</c:v>
                </c:pt>
                <c:pt idx="808">
                  <c:v>43.93429292</c:v>
                </c:pt>
                <c:pt idx="809">
                  <c:v>43.93423538</c:v>
                </c:pt>
                <c:pt idx="810">
                  <c:v>43.93418173</c:v>
                </c:pt>
                <c:pt idx="811">
                  <c:v>43.93413218</c:v>
                </c:pt>
                <c:pt idx="812">
                  <c:v>43.93408452999999</c:v>
                </c:pt>
                <c:pt idx="813">
                  <c:v>43.93404574</c:v>
                </c:pt>
                <c:pt idx="814">
                  <c:v>43.93401868</c:v>
                </c:pt>
                <c:pt idx="815">
                  <c:v>43.93399982</c:v>
                </c:pt>
                <c:pt idx="816">
                  <c:v>43.93399025</c:v>
                </c:pt>
                <c:pt idx="817">
                  <c:v>43.93399298</c:v>
                </c:pt>
                <c:pt idx="818">
                  <c:v>43.93400735</c:v>
                </c:pt>
                <c:pt idx="819">
                  <c:v>43.93402633</c:v>
                </c:pt>
                <c:pt idx="820">
                  <c:v>43.93404873</c:v>
                </c:pt>
                <c:pt idx="821">
                  <c:v>43.93407282</c:v>
                </c:pt>
                <c:pt idx="822">
                  <c:v>43.93409928</c:v>
                </c:pt>
                <c:pt idx="823">
                  <c:v>43.93412975</c:v>
                </c:pt>
                <c:pt idx="824">
                  <c:v>43.93416392</c:v>
                </c:pt>
                <c:pt idx="825">
                  <c:v>43.93420118</c:v>
                </c:pt>
                <c:pt idx="826">
                  <c:v>43.93424018</c:v>
                </c:pt>
                <c:pt idx="827">
                  <c:v>43.93428197999999</c:v>
                </c:pt>
                <c:pt idx="828">
                  <c:v>43.93432752</c:v>
                </c:pt>
                <c:pt idx="829">
                  <c:v>43.93437558</c:v>
                </c:pt>
                <c:pt idx="830">
                  <c:v>43.93442362</c:v>
                </c:pt>
                <c:pt idx="831">
                  <c:v>43.93447253</c:v>
                </c:pt>
                <c:pt idx="832">
                  <c:v>43.93452252</c:v>
                </c:pt>
                <c:pt idx="833">
                  <c:v>43.9345733</c:v>
                </c:pt>
                <c:pt idx="834">
                  <c:v>43.93462553</c:v>
                </c:pt>
                <c:pt idx="835">
                  <c:v>43.93467788</c:v>
                </c:pt>
                <c:pt idx="836">
                  <c:v>43.93472972</c:v>
                </c:pt>
                <c:pt idx="837">
                  <c:v>43.93478073</c:v>
                </c:pt>
                <c:pt idx="838">
                  <c:v>43.93483222</c:v>
                </c:pt>
                <c:pt idx="839">
                  <c:v>43.93488349999999</c:v>
                </c:pt>
                <c:pt idx="840">
                  <c:v>43.93493402</c:v>
                </c:pt>
                <c:pt idx="841">
                  <c:v>43.93498472</c:v>
                </c:pt>
                <c:pt idx="842">
                  <c:v>43.93503573</c:v>
                </c:pt>
                <c:pt idx="843">
                  <c:v>43.93508522</c:v>
                </c:pt>
                <c:pt idx="844">
                  <c:v>43.93513435000001</c:v>
                </c:pt>
                <c:pt idx="845">
                  <c:v>43.93518347</c:v>
                </c:pt>
                <c:pt idx="846">
                  <c:v>43.93523275000001</c:v>
                </c:pt>
                <c:pt idx="847">
                  <c:v>43.93528373</c:v>
                </c:pt>
                <c:pt idx="848">
                  <c:v>43.93533492</c:v>
                </c:pt>
                <c:pt idx="849">
                  <c:v>43.93538547</c:v>
                </c:pt>
                <c:pt idx="850">
                  <c:v>43.93543633</c:v>
                </c:pt>
                <c:pt idx="851">
                  <c:v>43.93548612</c:v>
                </c:pt>
                <c:pt idx="852">
                  <c:v>43.93553522</c:v>
                </c:pt>
                <c:pt idx="853">
                  <c:v>43.93558455</c:v>
                </c:pt>
                <c:pt idx="854">
                  <c:v>43.93563357</c:v>
                </c:pt>
                <c:pt idx="855">
                  <c:v>43.93568188</c:v>
                </c:pt>
                <c:pt idx="856">
                  <c:v>43.9357297</c:v>
                </c:pt>
                <c:pt idx="857">
                  <c:v>43.93577782</c:v>
                </c:pt>
                <c:pt idx="858">
                  <c:v>43.93582759</c:v>
                </c:pt>
                <c:pt idx="859">
                  <c:v>43.93587583</c:v>
                </c:pt>
                <c:pt idx="860">
                  <c:v>43.9359216</c:v>
                </c:pt>
                <c:pt idx="861">
                  <c:v>43.93596968</c:v>
                </c:pt>
                <c:pt idx="862">
                  <c:v>43.93601905000001</c:v>
                </c:pt>
                <c:pt idx="863">
                  <c:v>43.93606917</c:v>
                </c:pt>
                <c:pt idx="864">
                  <c:v>43.93611798</c:v>
                </c:pt>
                <c:pt idx="865">
                  <c:v>43.93616665</c:v>
                </c:pt>
                <c:pt idx="866">
                  <c:v>43.9362163</c:v>
                </c:pt>
                <c:pt idx="867">
                  <c:v>43.9362666</c:v>
                </c:pt>
                <c:pt idx="868">
                  <c:v>43.93631638</c:v>
                </c:pt>
                <c:pt idx="869">
                  <c:v>43.93636658</c:v>
                </c:pt>
                <c:pt idx="870">
                  <c:v>43.9364175</c:v>
                </c:pt>
                <c:pt idx="871">
                  <c:v>43.93646786999999</c:v>
                </c:pt>
                <c:pt idx="872">
                  <c:v>43.93652074</c:v>
                </c:pt>
                <c:pt idx="873">
                  <c:v>43.936572</c:v>
                </c:pt>
                <c:pt idx="874">
                  <c:v>43.93662083</c:v>
                </c:pt>
                <c:pt idx="875">
                  <c:v>43.93667218</c:v>
                </c:pt>
                <c:pt idx="876">
                  <c:v>43.93672288</c:v>
                </c:pt>
                <c:pt idx="877">
                  <c:v>43.93677347</c:v>
                </c:pt>
                <c:pt idx="878">
                  <c:v>43.9368233</c:v>
                </c:pt>
                <c:pt idx="879">
                  <c:v>43.93687263</c:v>
                </c:pt>
                <c:pt idx="880">
                  <c:v>43.93692133</c:v>
                </c:pt>
                <c:pt idx="881">
                  <c:v>43.93696957</c:v>
                </c:pt>
                <c:pt idx="882">
                  <c:v>43.9370173</c:v>
                </c:pt>
                <c:pt idx="883">
                  <c:v>43.93706337</c:v>
                </c:pt>
                <c:pt idx="884">
                  <c:v>43.93710778</c:v>
                </c:pt>
                <c:pt idx="885">
                  <c:v>43.93715168</c:v>
                </c:pt>
                <c:pt idx="886">
                  <c:v>43.93719625</c:v>
                </c:pt>
                <c:pt idx="887">
                  <c:v>43.93724085</c:v>
                </c:pt>
                <c:pt idx="888">
                  <c:v>43.93728483</c:v>
                </c:pt>
                <c:pt idx="889">
                  <c:v>43.93732788</c:v>
                </c:pt>
                <c:pt idx="890">
                  <c:v>43.93737008</c:v>
                </c:pt>
                <c:pt idx="891">
                  <c:v>43.93741122</c:v>
                </c:pt>
                <c:pt idx="892">
                  <c:v>43.9374528</c:v>
                </c:pt>
                <c:pt idx="893">
                  <c:v>43.93749553</c:v>
                </c:pt>
                <c:pt idx="894">
                  <c:v>43.93753948</c:v>
                </c:pt>
                <c:pt idx="895">
                  <c:v>43.93758406999999</c:v>
                </c:pt>
                <c:pt idx="896">
                  <c:v>43.93762762999999</c:v>
                </c:pt>
                <c:pt idx="897">
                  <c:v>43.93767187</c:v>
                </c:pt>
                <c:pt idx="898">
                  <c:v>43.9377169</c:v>
                </c:pt>
                <c:pt idx="899">
                  <c:v>43.9377624</c:v>
                </c:pt>
              </c:numCache>
            </c:numRef>
          </c:yVal>
          <c:smooth val="0"/>
        </c:ser>
        <c:ser>
          <c:idx val="11"/>
          <c:order val="11"/>
          <c:tx>
            <c:v>03:45:00 - 03:59:59</c:v>
          </c:tx>
          <c:spPr>
            <a:ln w="25400" cap="rnd">
              <a:noFill/>
              <a:round/>
            </a:ln>
            <a:effectLst/>
          </c:spPr>
          <c:marker>
            <c:symbol val="circle"/>
            <c:size val="5"/>
            <c:spPr>
              <a:solidFill>
                <a:schemeClr val="accent6">
                  <a:lumMod val="60000"/>
                </a:schemeClr>
              </a:solidFill>
              <a:ln w="9525">
                <a:solidFill>
                  <a:schemeClr val="accent6">
                    <a:lumMod val="60000"/>
                  </a:schemeClr>
                </a:solidFill>
              </a:ln>
              <a:effectLst/>
            </c:spPr>
          </c:marker>
          <c:xVal>
            <c:numRef>
              <c:f>'CRUISER2015_GPS_2015-07-29_GPRM'!$E$27902:$E$28801</c:f>
              <c:numCache>
                <c:formatCode>General</c:formatCode>
                <c:ptCount val="900"/>
                <c:pt idx="0">
                  <c:v>-79.48693586999998</c:v>
                </c:pt>
                <c:pt idx="1">
                  <c:v>-79.48670704999999</c:v>
                </c:pt>
                <c:pt idx="2">
                  <c:v>-79.48647649999998</c:v>
                </c:pt>
                <c:pt idx="3">
                  <c:v>-79.48624455</c:v>
                </c:pt>
                <c:pt idx="4">
                  <c:v>-79.48601032</c:v>
                </c:pt>
                <c:pt idx="5">
                  <c:v>-79.48577424999999</c:v>
                </c:pt>
                <c:pt idx="6">
                  <c:v>-79.4855364</c:v>
                </c:pt>
                <c:pt idx="7">
                  <c:v>-79.48529617</c:v>
                </c:pt>
                <c:pt idx="8">
                  <c:v>-79.48505371999998</c:v>
                </c:pt>
                <c:pt idx="9">
                  <c:v>-79.48481003</c:v>
                </c:pt>
                <c:pt idx="10">
                  <c:v>-79.4845657</c:v>
                </c:pt>
                <c:pt idx="11">
                  <c:v>-79.4843208</c:v>
                </c:pt>
                <c:pt idx="12">
                  <c:v>-79.48407725</c:v>
                </c:pt>
                <c:pt idx="13">
                  <c:v>-79.48383769999998</c:v>
                </c:pt>
                <c:pt idx="14">
                  <c:v>-79.48360328</c:v>
                </c:pt>
                <c:pt idx="15">
                  <c:v>-79.48337392</c:v>
                </c:pt>
                <c:pt idx="16">
                  <c:v>-79.48314827999998</c:v>
                </c:pt>
                <c:pt idx="17">
                  <c:v>-79.48292472</c:v>
                </c:pt>
                <c:pt idx="18">
                  <c:v>-79.48270551999997</c:v>
                </c:pt>
                <c:pt idx="19">
                  <c:v>-79.48249108</c:v>
                </c:pt>
                <c:pt idx="20">
                  <c:v>-79.482281</c:v>
                </c:pt>
                <c:pt idx="21">
                  <c:v>-79.48207462</c:v>
                </c:pt>
                <c:pt idx="22">
                  <c:v>-79.48187143</c:v>
                </c:pt>
                <c:pt idx="23">
                  <c:v>-79.48167125</c:v>
                </c:pt>
                <c:pt idx="24">
                  <c:v>-79.48147414999998</c:v>
                </c:pt>
                <c:pt idx="25">
                  <c:v>-79.4812797</c:v>
                </c:pt>
                <c:pt idx="26">
                  <c:v>-79.48108691999998</c:v>
                </c:pt>
                <c:pt idx="27">
                  <c:v>-79.48088475999998</c:v>
                </c:pt>
                <c:pt idx="28">
                  <c:v>-79.48069161</c:v>
                </c:pt>
                <c:pt idx="29">
                  <c:v>-79.48050637</c:v>
                </c:pt>
                <c:pt idx="30">
                  <c:v>-79.48030908</c:v>
                </c:pt>
                <c:pt idx="31">
                  <c:v>-79.48011047</c:v>
                </c:pt>
                <c:pt idx="32">
                  <c:v>-79.47990995</c:v>
                </c:pt>
                <c:pt idx="33">
                  <c:v>-79.47970572999999</c:v>
                </c:pt>
                <c:pt idx="34">
                  <c:v>-79.47949982999998</c:v>
                </c:pt>
                <c:pt idx="35">
                  <c:v>-79.47929485</c:v>
                </c:pt>
                <c:pt idx="36">
                  <c:v>-79.47909047</c:v>
                </c:pt>
                <c:pt idx="37">
                  <c:v>-79.47888639999996</c:v>
                </c:pt>
                <c:pt idx="38">
                  <c:v>-79.47868321999998</c:v>
                </c:pt>
                <c:pt idx="39">
                  <c:v>-79.4784796</c:v>
                </c:pt>
                <c:pt idx="40">
                  <c:v>-79.47827461999998</c:v>
                </c:pt>
                <c:pt idx="41">
                  <c:v>-79.47806997</c:v>
                </c:pt>
                <c:pt idx="42">
                  <c:v>-79.47786721999998</c:v>
                </c:pt>
                <c:pt idx="43">
                  <c:v>-79.47766592</c:v>
                </c:pt>
                <c:pt idx="44">
                  <c:v>-79.47746608</c:v>
                </c:pt>
                <c:pt idx="45">
                  <c:v>-79.47726748</c:v>
                </c:pt>
                <c:pt idx="46">
                  <c:v>-79.47706928</c:v>
                </c:pt>
                <c:pt idx="47">
                  <c:v>-79.47687096999998</c:v>
                </c:pt>
                <c:pt idx="48">
                  <c:v>-79.47667345</c:v>
                </c:pt>
                <c:pt idx="49">
                  <c:v>-79.47647689999997</c:v>
                </c:pt>
                <c:pt idx="50">
                  <c:v>-79.47628082999998</c:v>
                </c:pt>
                <c:pt idx="51">
                  <c:v>-79.47608689999998</c:v>
                </c:pt>
                <c:pt idx="52">
                  <c:v>-79.47589521999998</c:v>
                </c:pt>
                <c:pt idx="53">
                  <c:v>-79.47570539999997</c:v>
                </c:pt>
                <c:pt idx="54">
                  <c:v>-79.47551857999999</c:v>
                </c:pt>
                <c:pt idx="55">
                  <c:v>-79.47533329999999</c:v>
                </c:pt>
                <c:pt idx="56">
                  <c:v>-79.47514792999999</c:v>
                </c:pt>
                <c:pt idx="57">
                  <c:v>-79.47496063</c:v>
                </c:pt>
                <c:pt idx="58">
                  <c:v>-79.47476036</c:v>
                </c:pt>
                <c:pt idx="59">
                  <c:v>-79.47456681</c:v>
                </c:pt>
                <c:pt idx="60">
                  <c:v>-79.4743809</c:v>
                </c:pt>
                <c:pt idx="61">
                  <c:v>-79.47418357</c:v>
                </c:pt>
                <c:pt idx="62">
                  <c:v>-79.47398382</c:v>
                </c:pt>
                <c:pt idx="63">
                  <c:v>-79.47378168</c:v>
                </c:pt>
                <c:pt idx="64">
                  <c:v>-79.47357768</c:v>
                </c:pt>
                <c:pt idx="65">
                  <c:v>-79.47337199999998</c:v>
                </c:pt>
                <c:pt idx="66">
                  <c:v>-79.4731645</c:v>
                </c:pt>
                <c:pt idx="67">
                  <c:v>-79.47295606999998</c:v>
                </c:pt>
                <c:pt idx="68">
                  <c:v>-79.47274777999999</c:v>
                </c:pt>
                <c:pt idx="69">
                  <c:v>-79.47253931999997</c:v>
                </c:pt>
                <c:pt idx="70">
                  <c:v>-79.47233011999995</c:v>
                </c:pt>
                <c:pt idx="71">
                  <c:v>-79.47212067</c:v>
                </c:pt>
                <c:pt idx="72">
                  <c:v>-79.47191163</c:v>
                </c:pt>
                <c:pt idx="73">
                  <c:v>-79.47169284999998</c:v>
                </c:pt>
                <c:pt idx="74">
                  <c:v>-79.47148565</c:v>
                </c:pt>
                <c:pt idx="75">
                  <c:v>-79.47128958</c:v>
                </c:pt>
                <c:pt idx="76">
                  <c:v>-79.47108425</c:v>
                </c:pt>
                <c:pt idx="77">
                  <c:v>-79.47087978</c:v>
                </c:pt>
                <c:pt idx="78">
                  <c:v>-79.47067568</c:v>
                </c:pt>
                <c:pt idx="79">
                  <c:v>-79.47047277999997</c:v>
                </c:pt>
                <c:pt idx="80">
                  <c:v>-79.47027276999998</c:v>
                </c:pt>
                <c:pt idx="81">
                  <c:v>-79.47007521999998</c:v>
                </c:pt>
                <c:pt idx="82">
                  <c:v>-79.46987023</c:v>
                </c:pt>
                <c:pt idx="83">
                  <c:v>-79.46967812999999</c:v>
                </c:pt>
                <c:pt idx="84">
                  <c:v>-79.46949816999998</c:v>
                </c:pt>
                <c:pt idx="85">
                  <c:v>-79.46931012</c:v>
                </c:pt>
                <c:pt idx="86">
                  <c:v>-79.46912447</c:v>
                </c:pt>
                <c:pt idx="87">
                  <c:v>-79.46893914999998</c:v>
                </c:pt>
                <c:pt idx="88">
                  <c:v>-79.46875187999998</c:v>
                </c:pt>
                <c:pt idx="89">
                  <c:v>-79.46856282</c:v>
                </c:pt>
                <c:pt idx="90">
                  <c:v>-79.46837294999999</c:v>
                </c:pt>
                <c:pt idx="91">
                  <c:v>-79.46818325</c:v>
                </c:pt>
                <c:pt idx="92">
                  <c:v>-79.46799307</c:v>
                </c:pt>
                <c:pt idx="93">
                  <c:v>-79.46780268</c:v>
                </c:pt>
                <c:pt idx="94">
                  <c:v>-79.46761285</c:v>
                </c:pt>
                <c:pt idx="95">
                  <c:v>-79.46742292</c:v>
                </c:pt>
                <c:pt idx="96">
                  <c:v>-79.46723243</c:v>
                </c:pt>
                <c:pt idx="97">
                  <c:v>-79.46703145</c:v>
                </c:pt>
                <c:pt idx="98">
                  <c:v>-79.46683884999999</c:v>
                </c:pt>
                <c:pt idx="99">
                  <c:v>-79.46665582</c:v>
                </c:pt>
                <c:pt idx="100">
                  <c:v>-79.46646273</c:v>
                </c:pt>
                <c:pt idx="101">
                  <c:v>-79.46626885</c:v>
                </c:pt>
                <c:pt idx="102">
                  <c:v>-79.466075</c:v>
                </c:pt>
                <c:pt idx="103">
                  <c:v>-79.46587099999999</c:v>
                </c:pt>
                <c:pt idx="104">
                  <c:v>-79.4656765</c:v>
                </c:pt>
                <c:pt idx="105">
                  <c:v>-79.46549254999998</c:v>
                </c:pt>
                <c:pt idx="106">
                  <c:v>-79.46530022999998</c:v>
                </c:pt>
                <c:pt idx="107">
                  <c:v>-79.46510962</c:v>
                </c:pt>
                <c:pt idx="108">
                  <c:v>-79.46492142</c:v>
                </c:pt>
                <c:pt idx="109">
                  <c:v>-79.46473598</c:v>
                </c:pt>
                <c:pt idx="110">
                  <c:v>-79.46455283</c:v>
                </c:pt>
                <c:pt idx="111">
                  <c:v>-79.46437165</c:v>
                </c:pt>
                <c:pt idx="112">
                  <c:v>-79.46418336</c:v>
                </c:pt>
                <c:pt idx="113">
                  <c:v>-79.46400376</c:v>
                </c:pt>
                <c:pt idx="114">
                  <c:v>-79.46383315</c:v>
                </c:pt>
                <c:pt idx="115">
                  <c:v>-79.46365427</c:v>
                </c:pt>
                <c:pt idx="116">
                  <c:v>-79.46347559999998</c:v>
                </c:pt>
                <c:pt idx="117">
                  <c:v>-79.46329607</c:v>
                </c:pt>
                <c:pt idx="118">
                  <c:v>-79.46311477</c:v>
                </c:pt>
                <c:pt idx="119">
                  <c:v>-79.46293197</c:v>
                </c:pt>
                <c:pt idx="120">
                  <c:v>-79.46274868</c:v>
                </c:pt>
                <c:pt idx="121">
                  <c:v>-79.46256383</c:v>
                </c:pt>
                <c:pt idx="122">
                  <c:v>-79.46237819999999</c:v>
                </c:pt>
                <c:pt idx="123">
                  <c:v>-79.46219265</c:v>
                </c:pt>
                <c:pt idx="124">
                  <c:v>-79.462007</c:v>
                </c:pt>
                <c:pt idx="125">
                  <c:v>-79.46182022</c:v>
                </c:pt>
                <c:pt idx="126">
                  <c:v>-79.4616327</c:v>
                </c:pt>
                <c:pt idx="127">
                  <c:v>-79.4614373</c:v>
                </c:pt>
                <c:pt idx="128">
                  <c:v>-79.46125226</c:v>
                </c:pt>
                <c:pt idx="129">
                  <c:v>-79.46107467</c:v>
                </c:pt>
                <c:pt idx="130">
                  <c:v>-79.46088603</c:v>
                </c:pt>
                <c:pt idx="131">
                  <c:v>-79.4606959</c:v>
                </c:pt>
                <c:pt idx="132">
                  <c:v>-79.4605035</c:v>
                </c:pt>
                <c:pt idx="133">
                  <c:v>-79.46031051999998</c:v>
                </c:pt>
                <c:pt idx="134">
                  <c:v>-79.46011812</c:v>
                </c:pt>
                <c:pt idx="135">
                  <c:v>-79.4599258</c:v>
                </c:pt>
                <c:pt idx="136">
                  <c:v>-79.45973482999999</c:v>
                </c:pt>
                <c:pt idx="137">
                  <c:v>-79.45954611999998</c:v>
                </c:pt>
                <c:pt idx="138">
                  <c:v>-79.45935862999998</c:v>
                </c:pt>
                <c:pt idx="139">
                  <c:v>-79.45917247</c:v>
                </c:pt>
                <c:pt idx="140">
                  <c:v>-79.45898898</c:v>
                </c:pt>
                <c:pt idx="141">
                  <c:v>-79.45880776999999</c:v>
                </c:pt>
                <c:pt idx="142">
                  <c:v>-79.45861888999998</c:v>
                </c:pt>
                <c:pt idx="143">
                  <c:v>-79.45844098</c:v>
                </c:pt>
                <c:pt idx="144">
                  <c:v>-79.45827437</c:v>
                </c:pt>
                <c:pt idx="145">
                  <c:v>-79.45810181999997</c:v>
                </c:pt>
                <c:pt idx="146">
                  <c:v>-79.45792942</c:v>
                </c:pt>
                <c:pt idx="147">
                  <c:v>-79.45775639999998</c:v>
                </c:pt>
                <c:pt idx="148">
                  <c:v>-79.45758247</c:v>
                </c:pt>
                <c:pt idx="149">
                  <c:v>-79.45740865</c:v>
                </c:pt>
                <c:pt idx="150">
                  <c:v>-79.4572363</c:v>
                </c:pt>
                <c:pt idx="151">
                  <c:v>-79.4570641</c:v>
                </c:pt>
                <c:pt idx="152">
                  <c:v>-79.45689332</c:v>
                </c:pt>
                <c:pt idx="153">
                  <c:v>-79.45672508</c:v>
                </c:pt>
                <c:pt idx="154">
                  <c:v>-79.45656058</c:v>
                </c:pt>
                <c:pt idx="155">
                  <c:v>-79.45640022</c:v>
                </c:pt>
                <c:pt idx="156">
                  <c:v>-79.45624387</c:v>
                </c:pt>
                <c:pt idx="157">
                  <c:v>-79.45609082999998</c:v>
                </c:pt>
                <c:pt idx="158">
                  <c:v>-79.45593329</c:v>
                </c:pt>
                <c:pt idx="159">
                  <c:v>-79.45578688999998</c:v>
                </c:pt>
                <c:pt idx="160">
                  <c:v>-79.45564894999998</c:v>
                </c:pt>
                <c:pt idx="161">
                  <c:v>-79.45550695</c:v>
                </c:pt>
                <c:pt idx="162">
                  <c:v>-79.45537489999997</c:v>
                </c:pt>
                <c:pt idx="163">
                  <c:v>-79.45526123</c:v>
                </c:pt>
                <c:pt idx="164">
                  <c:v>-79.45516132</c:v>
                </c:pt>
                <c:pt idx="165">
                  <c:v>-79.45507397</c:v>
                </c:pt>
                <c:pt idx="166">
                  <c:v>-79.45499935</c:v>
                </c:pt>
                <c:pt idx="167">
                  <c:v>-79.45493105</c:v>
                </c:pt>
                <c:pt idx="168">
                  <c:v>-79.45486857</c:v>
                </c:pt>
                <c:pt idx="169">
                  <c:v>-79.45481632</c:v>
                </c:pt>
                <c:pt idx="170">
                  <c:v>-79.45477339999998</c:v>
                </c:pt>
                <c:pt idx="171">
                  <c:v>-79.45474092</c:v>
                </c:pt>
                <c:pt idx="172">
                  <c:v>-79.4547187</c:v>
                </c:pt>
                <c:pt idx="173">
                  <c:v>-79.45470152</c:v>
                </c:pt>
                <c:pt idx="174">
                  <c:v>-79.45468773999998</c:v>
                </c:pt>
                <c:pt idx="175">
                  <c:v>-79.4546723</c:v>
                </c:pt>
                <c:pt idx="176">
                  <c:v>-79.45465267</c:v>
                </c:pt>
                <c:pt idx="177">
                  <c:v>-79.45463125</c:v>
                </c:pt>
                <c:pt idx="178">
                  <c:v>-79.45460723</c:v>
                </c:pt>
                <c:pt idx="179">
                  <c:v>-79.45458078</c:v>
                </c:pt>
                <c:pt idx="180">
                  <c:v>-79.45455377</c:v>
                </c:pt>
                <c:pt idx="181">
                  <c:v>-79.45452798</c:v>
                </c:pt>
                <c:pt idx="182">
                  <c:v>-79.45450293</c:v>
                </c:pt>
                <c:pt idx="183">
                  <c:v>-79.45447697999998</c:v>
                </c:pt>
                <c:pt idx="184">
                  <c:v>-79.45444933</c:v>
                </c:pt>
                <c:pt idx="185">
                  <c:v>-79.45442011999998</c:v>
                </c:pt>
                <c:pt idx="186">
                  <c:v>-79.45439086999998</c:v>
                </c:pt>
                <c:pt idx="187">
                  <c:v>-79.45435812999999</c:v>
                </c:pt>
                <c:pt idx="188">
                  <c:v>-79.4543237</c:v>
                </c:pt>
                <c:pt idx="189">
                  <c:v>-79.4542929</c:v>
                </c:pt>
                <c:pt idx="190">
                  <c:v>-79.45426528</c:v>
                </c:pt>
                <c:pt idx="191">
                  <c:v>-79.45423563</c:v>
                </c:pt>
                <c:pt idx="192">
                  <c:v>-79.4542027</c:v>
                </c:pt>
                <c:pt idx="193">
                  <c:v>-79.45416798</c:v>
                </c:pt>
                <c:pt idx="194">
                  <c:v>-79.45413428</c:v>
                </c:pt>
                <c:pt idx="195">
                  <c:v>-79.45410007</c:v>
                </c:pt>
                <c:pt idx="196">
                  <c:v>-79.45406652</c:v>
                </c:pt>
                <c:pt idx="197">
                  <c:v>-79.45403437999998</c:v>
                </c:pt>
                <c:pt idx="198">
                  <c:v>-79.45399935</c:v>
                </c:pt>
                <c:pt idx="199">
                  <c:v>-79.45396311999998</c:v>
                </c:pt>
                <c:pt idx="200">
                  <c:v>-79.45392933</c:v>
                </c:pt>
                <c:pt idx="201">
                  <c:v>-79.45389932</c:v>
                </c:pt>
                <c:pt idx="202">
                  <c:v>-79.45386997</c:v>
                </c:pt>
                <c:pt idx="203">
                  <c:v>-79.45384047</c:v>
                </c:pt>
                <c:pt idx="204">
                  <c:v>-79.45380982</c:v>
                </c:pt>
                <c:pt idx="205">
                  <c:v>-79.45377981999997</c:v>
                </c:pt>
                <c:pt idx="206">
                  <c:v>-79.45375142</c:v>
                </c:pt>
                <c:pt idx="207">
                  <c:v>-79.45372408</c:v>
                </c:pt>
                <c:pt idx="208">
                  <c:v>-79.45369595</c:v>
                </c:pt>
                <c:pt idx="209">
                  <c:v>-79.45366788</c:v>
                </c:pt>
                <c:pt idx="210">
                  <c:v>-79.45364105</c:v>
                </c:pt>
                <c:pt idx="211">
                  <c:v>-79.45361825</c:v>
                </c:pt>
                <c:pt idx="212">
                  <c:v>-79.4536003</c:v>
                </c:pt>
                <c:pt idx="213">
                  <c:v>-79.45358680999999</c:v>
                </c:pt>
                <c:pt idx="214">
                  <c:v>-79.45358077</c:v>
                </c:pt>
                <c:pt idx="215">
                  <c:v>-79.45357984999998</c:v>
                </c:pt>
                <c:pt idx="216">
                  <c:v>-79.45358251999998</c:v>
                </c:pt>
                <c:pt idx="217">
                  <c:v>-79.45358707</c:v>
                </c:pt>
                <c:pt idx="218">
                  <c:v>-79.45359014999998</c:v>
                </c:pt>
                <c:pt idx="219">
                  <c:v>-79.45359292</c:v>
                </c:pt>
                <c:pt idx="220">
                  <c:v>-79.45359825</c:v>
                </c:pt>
                <c:pt idx="221">
                  <c:v>-79.45360592</c:v>
                </c:pt>
                <c:pt idx="222">
                  <c:v>-79.45361462</c:v>
                </c:pt>
                <c:pt idx="223">
                  <c:v>-79.45362238</c:v>
                </c:pt>
                <c:pt idx="224">
                  <c:v>-79.45363053</c:v>
                </c:pt>
                <c:pt idx="225">
                  <c:v>-79.45364062</c:v>
                </c:pt>
                <c:pt idx="226">
                  <c:v>-79.45365155</c:v>
                </c:pt>
                <c:pt idx="227">
                  <c:v>-79.45366112</c:v>
                </c:pt>
                <c:pt idx="228">
                  <c:v>-79.45367111999997</c:v>
                </c:pt>
                <c:pt idx="229">
                  <c:v>-79.45368152</c:v>
                </c:pt>
                <c:pt idx="230">
                  <c:v>-79.45369015</c:v>
                </c:pt>
                <c:pt idx="231">
                  <c:v>-79.45369577</c:v>
                </c:pt>
                <c:pt idx="232">
                  <c:v>-79.45369755</c:v>
                </c:pt>
                <c:pt idx="233">
                  <c:v>-79.45369622</c:v>
                </c:pt>
                <c:pt idx="234">
                  <c:v>-79.45369328</c:v>
                </c:pt>
                <c:pt idx="235">
                  <c:v>-79.45368908</c:v>
                </c:pt>
                <c:pt idx="236">
                  <c:v>-79.4536827</c:v>
                </c:pt>
                <c:pt idx="237">
                  <c:v>-79.453674</c:v>
                </c:pt>
                <c:pt idx="238">
                  <c:v>-79.45366217</c:v>
                </c:pt>
                <c:pt idx="239">
                  <c:v>-79.45364714999998</c:v>
                </c:pt>
                <c:pt idx="240">
                  <c:v>-79.45362767</c:v>
                </c:pt>
                <c:pt idx="241">
                  <c:v>-79.45360265</c:v>
                </c:pt>
                <c:pt idx="242">
                  <c:v>-79.45357365</c:v>
                </c:pt>
                <c:pt idx="243">
                  <c:v>-79.45354315</c:v>
                </c:pt>
                <c:pt idx="244">
                  <c:v>-79.45351263</c:v>
                </c:pt>
                <c:pt idx="245">
                  <c:v>-79.45348187999998</c:v>
                </c:pt>
                <c:pt idx="246">
                  <c:v>-79.45344787999998</c:v>
                </c:pt>
                <c:pt idx="247">
                  <c:v>-79.45341165</c:v>
                </c:pt>
                <c:pt idx="248">
                  <c:v>-79.45337226999999</c:v>
                </c:pt>
                <c:pt idx="249">
                  <c:v>-79.45332877</c:v>
                </c:pt>
                <c:pt idx="250">
                  <c:v>-79.45328177</c:v>
                </c:pt>
                <c:pt idx="251">
                  <c:v>-79.45323313</c:v>
                </c:pt>
                <c:pt idx="252">
                  <c:v>-79.45318355</c:v>
                </c:pt>
                <c:pt idx="253">
                  <c:v>-79.45313345</c:v>
                </c:pt>
                <c:pt idx="254">
                  <c:v>-79.45308247</c:v>
                </c:pt>
                <c:pt idx="255">
                  <c:v>-79.45302965</c:v>
                </c:pt>
                <c:pt idx="256">
                  <c:v>-79.45297648</c:v>
                </c:pt>
                <c:pt idx="257">
                  <c:v>-79.45292145</c:v>
                </c:pt>
                <c:pt idx="258">
                  <c:v>-79.45286547</c:v>
                </c:pt>
                <c:pt idx="259">
                  <c:v>-79.45280995</c:v>
                </c:pt>
                <c:pt idx="260">
                  <c:v>-79.45275359999998</c:v>
                </c:pt>
                <c:pt idx="261">
                  <c:v>-79.45269641999998</c:v>
                </c:pt>
                <c:pt idx="262">
                  <c:v>-79.45264014999998</c:v>
                </c:pt>
                <c:pt idx="263">
                  <c:v>-79.45258323</c:v>
                </c:pt>
                <c:pt idx="264">
                  <c:v>-79.45252547</c:v>
                </c:pt>
                <c:pt idx="265">
                  <c:v>-79.45246784999999</c:v>
                </c:pt>
                <c:pt idx="266">
                  <c:v>-79.45240945</c:v>
                </c:pt>
                <c:pt idx="267">
                  <c:v>-79.45235345</c:v>
                </c:pt>
                <c:pt idx="268">
                  <c:v>-79.4522949</c:v>
                </c:pt>
                <c:pt idx="269">
                  <c:v>-79.45223516999998</c:v>
                </c:pt>
                <c:pt idx="270">
                  <c:v>-79.45217652999999</c:v>
                </c:pt>
                <c:pt idx="271">
                  <c:v>-79.45211983</c:v>
                </c:pt>
                <c:pt idx="272">
                  <c:v>-79.45206385</c:v>
                </c:pt>
                <c:pt idx="273">
                  <c:v>-79.45200712999998</c:v>
                </c:pt>
                <c:pt idx="274">
                  <c:v>-79.45195171999998</c:v>
                </c:pt>
                <c:pt idx="275">
                  <c:v>-79.45189542</c:v>
                </c:pt>
                <c:pt idx="276">
                  <c:v>-79.45183849999998</c:v>
                </c:pt>
                <c:pt idx="277">
                  <c:v>-79.45178156999998</c:v>
                </c:pt>
                <c:pt idx="278">
                  <c:v>-79.45172472</c:v>
                </c:pt>
                <c:pt idx="279">
                  <c:v>-79.45166723</c:v>
                </c:pt>
                <c:pt idx="280">
                  <c:v>-79.45161062</c:v>
                </c:pt>
                <c:pt idx="281">
                  <c:v>-79.45155418</c:v>
                </c:pt>
                <c:pt idx="282">
                  <c:v>-79.45149782</c:v>
                </c:pt>
                <c:pt idx="283">
                  <c:v>-79.45143973</c:v>
                </c:pt>
                <c:pt idx="284">
                  <c:v>-79.45138101999999</c:v>
                </c:pt>
                <c:pt idx="285">
                  <c:v>-79.45132288</c:v>
                </c:pt>
                <c:pt idx="286">
                  <c:v>-79.4512677</c:v>
                </c:pt>
                <c:pt idx="287">
                  <c:v>-79.45121432</c:v>
                </c:pt>
                <c:pt idx="288">
                  <c:v>-79.45115912</c:v>
                </c:pt>
                <c:pt idx="289">
                  <c:v>-79.45110363</c:v>
                </c:pt>
                <c:pt idx="290">
                  <c:v>-79.45104983</c:v>
                </c:pt>
                <c:pt idx="291">
                  <c:v>-79.45099802999998</c:v>
                </c:pt>
                <c:pt idx="292">
                  <c:v>-79.45094673</c:v>
                </c:pt>
                <c:pt idx="293">
                  <c:v>-79.45089527999998</c:v>
                </c:pt>
                <c:pt idx="294">
                  <c:v>-79.45084397</c:v>
                </c:pt>
                <c:pt idx="295">
                  <c:v>-79.45079178</c:v>
                </c:pt>
                <c:pt idx="296">
                  <c:v>-79.4507406</c:v>
                </c:pt>
                <c:pt idx="297">
                  <c:v>-79.45068978</c:v>
                </c:pt>
                <c:pt idx="298">
                  <c:v>-79.45063834999999</c:v>
                </c:pt>
                <c:pt idx="299">
                  <c:v>-79.45058874999998</c:v>
                </c:pt>
                <c:pt idx="300">
                  <c:v>-79.45053971999998</c:v>
                </c:pt>
                <c:pt idx="301">
                  <c:v>-79.45048932</c:v>
                </c:pt>
                <c:pt idx="302">
                  <c:v>-79.45043874999999</c:v>
                </c:pt>
                <c:pt idx="303">
                  <c:v>-79.45039049999998</c:v>
                </c:pt>
                <c:pt idx="304">
                  <c:v>-79.45034232999998</c:v>
                </c:pt>
                <c:pt idx="305">
                  <c:v>-79.45029337</c:v>
                </c:pt>
                <c:pt idx="306">
                  <c:v>-79.45024615</c:v>
                </c:pt>
                <c:pt idx="307">
                  <c:v>-79.45019673</c:v>
                </c:pt>
                <c:pt idx="308">
                  <c:v>-79.45014652</c:v>
                </c:pt>
                <c:pt idx="309">
                  <c:v>-79.45009792</c:v>
                </c:pt>
                <c:pt idx="310">
                  <c:v>-79.45005208</c:v>
                </c:pt>
                <c:pt idx="311">
                  <c:v>-79.45000537</c:v>
                </c:pt>
                <c:pt idx="312">
                  <c:v>-79.44995564</c:v>
                </c:pt>
                <c:pt idx="313">
                  <c:v>-79.44990981</c:v>
                </c:pt>
                <c:pt idx="314">
                  <c:v>-79.44986772</c:v>
                </c:pt>
                <c:pt idx="315">
                  <c:v>-79.44982357</c:v>
                </c:pt>
                <c:pt idx="316">
                  <c:v>-79.44978014999998</c:v>
                </c:pt>
                <c:pt idx="317">
                  <c:v>-79.44973716999999</c:v>
                </c:pt>
                <c:pt idx="318">
                  <c:v>-79.44969463</c:v>
                </c:pt>
                <c:pt idx="319">
                  <c:v>-79.44965108</c:v>
                </c:pt>
                <c:pt idx="320">
                  <c:v>-79.4496061</c:v>
                </c:pt>
                <c:pt idx="321">
                  <c:v>-79.44956023</c:v>
                </c:pt>
                <c:pt idx="322">
                  <c:v>-79.44951482</c:v>
                </c:pt>
                <c:pt idx="323">
                  <c:v>-79.44947295</c:v>
                </c:pt>
                <c:pt idx="324">
                  <c:v>-79.44942768</c:v>
                </c:pt>
                <c:pt idx="325">
                  <c:v>-79.44938116999998</c:v>
                </c:pt>
                <c:pt idx="326">
                  <c:v>-79.4493368</c:v>
                </c:pt>
                <c:pt idx="327">
                  <c:v>-79.44929288</c:v>
                </c:pt>
                <c:pt idx="328">
                  <c:v>-79.4492503</c:v>
                </c:pt>
                <c:pt idx="329">
                  <c:v>-79.44920945</c:v>
                </c:pt>
                <c:pt idx="330">
                  <c:v>-79.44916747</c:v>
                </c:pt>
                <c:pt idx="331">
                  <c:v>-79.44912813</c:v>
                </c:pt>
                <c:pt idx="332">
                  <c:v>-79.44909287</c:v>
                </c:pt>
                <c:pt idx="333">
                  <c:v>-79.44906008</c:v>
                </c:pt>
                <c:pt idx="334">
                  <c:v>-79.44902768</c:v>
                </c:pt>
                <c:pt idx="335">
                  <c:v>-79.44899545</c:v>
                </c:pt>
                <c:pt idx="336">
                  <c:v>-79.44896273</c:v>
                </c:pt>
                <c:pt idx="337">
                  <c:v>-79.4489302</c:v>
                </c:pt>
                <c:pt idx="338">
                  <c:v>-79.44889752999998</c:v>
                </c:pt>
                <c:pt idx="339">
                  <c:v>-79.44886403</c:v>
                </c:pt>
                <c:pt idx="340">
                  <c:v>-79.44882937</c:v>
                </c:pt>
                <c:pt idx="341">
                  <c:v>-79.44879401999998</c:v>
                </c:pt>
                <c:pt idx="342">
                  <c:v>-79.44875742</c:v>
                </c:pt>
                <c:pt idx="343">
                  <c:v>-79.44872168</c:v>
                </c:pt>
                <c:pt idx="344">
                  <c:v>-79.44868597</c:v>
                </c:pt>
                <c:pt idx="345">
                  <c:v>-79.4486487</c:v>
                </c:pt>
                <c:pt idx="346">
                  <c:v>-79.44861012</c:v>
                </c:pt>
                <c:pt idx="347">
                  <c:v>-79.44857182999999</c:v>
                </c:pt>
                <c:pt idx="348">
                  <c:v>-79.44853433</c:v>
                </c:pt>
                <c:pt idx="349">
                  <c:v>-79.44849693</c:v>
                </c:pt>
                <c:pt idx="350">
                  <c:v>-79.44845881999998</c:v>
                </c:pt>
                <c:pt idx="351">
                  <c:v>-79.44841753</c:v>
                </c:pt>
                <c:pt idx="352">
                  <c:v>-79.44837767</c:v>
                </c:pt>
                <c:pt idx="353">
                  <c:v>-79.4483403</c:v>
                </c:pt>
                <c:pt idx="354">
                  <c:v>-79.44830082999998</c:v>
                </c:pt>
                <c:pt idx="355">
                  <c:v>-79.4482608</c:v>
                </c:pt>
                <c:pt idx="356">
                  <c:v>-79.44822028</c:v>
                </c:pt>
                <c:pt idx="357">
                  <c:v>-79.44817609</c:v>
                </c:pt>
                <c:pt idx="358">
                  <c:v>-79.44813374</c:v>
                </c:pt>
                <c:pt idx="359">
                  <c:v>-79.44809355</c:v>
                </c:pt>
                <c:pt idx="360">
                  <c:v>-79.4480507</c:v>
                </c:pt>
                <c:pt idx="361">
                  <c:v>-79.44800805</c:v>
                </c:pt>
                <c:pt idx="362">
                  <c:v>-79.44796595</c:v>
                </c:pt>
                <c:pt idx="363">
                  <c:v>-79.4479231</c:v>
                </c:pt>
                <c:pt idx="364">
                  <c:v>-79.44788028</c:v>
                </c:pt>
                <c:pt idx="365">
                  <c:v>-79.44783753</c:v>
                </c:pt>
                <c:pt idx="366">
                  <c:v>-79.44779732</c:v>
                </c:pt>
                <c:pt idx="367">
                  <c:v>-79.4477595</c:v>
                </c:pt>
                <c:pt idx="368">
                  <c:v>-79.44771978</c:v>
                </c:pt>
                <c:pt idx="369">
                  <c:v>-79.44767868</c:v>
                </c:pt>
                <c:pt idx="370">
                  <c:v>-79.447638</c:v>
                </c:pt>
                <c:pt idx="371">
                  <c:v>-79.44759817</c:v>
                </c:pt>
                <c:pt idx="372">
                  <c:v>-79.4475545</c:v>
                </c:pt>
                <c:pt idx="373">
                  <c:v>-79.44751052</c:v>
                </c:pt>
                <c:pt idx="374">
                  <c:v>-79.44746803</c:v>
                </c:pt>
                <c:pt idx="375">
                  <c:v>-79.44742585</c:v>
                </c:pt>
                <c:pt idx="376">
                  <c:v>-79.44738687999998</c:v>
                </c:pt>
                <c:pt idx="377">
                  <c:v>-79.44734913</c:v>
                </c:pt>
                <c:pt idx="378">
                  <c:v>-79.44731227</c:v>
                </c:pt>
                <c:pt idx="379">
                  <c:v>-79.44727683</c:v>
                </c:pt>
                <c:pt idx="380">
                  <c:v>-79.44724372</c:v>
                </c:pt>
                <c:pt idx="381">
                  <c:v>-79.44721165</c:v>
                </c:pt>
                <c:pt idx="382">
                  <c:v>-79.4471815</c:v>
                </c:pt>
                <c:pt idx="383">
                  <c:v>-79.44715305</c:v>
                </c:pt>
                <c:pt idx="384">
                  <c:v>-79.44712323</c:v>
                </c:pt>
                <c:pt idx="385">
                  <c:v>-79.44709097</c:v>
                </c:pt>
                <c:pt idx="386">
                  <c:v>-79.44705867</c:v>
                </c:pt>
                <c:pt idx="387">
                  <c:v>-79.44702588</c:v>
                </c:pt>
                <c:pt idx="388">
                  <c:v>-79.44699077</c:v>
                </c:pt>
                <c:pt idx="389">
                  <c:v>-79.44695774</c:v>
                </c:pt>
                <c:pt idx="390">
                  <c:v>-79.44692852</c:v>
                </c:pt>
                <c:pt idx="391">
                  <c:v>-79.44689875</c:v>
                </c:pt>
                <c:pt idx="392">
                  <c:v>-79.44686698</c:v>
                </c:pt>
                <c:pt idx="393">
                  <c:v>-79.44683132999998</c:v>
                </c:pt>
                <c:pt idx="394">
                  <c:v>-79.4467935</c:v>
                </c:pt>
                <c:pt idx="395">
                  <c:v>-79.44675707</c:v>
                </c:pt>
                <c:pt idx="396">
                  <c:v>-79.44672072</c:v>
                </c:pt>
                <c:pt idx="397">
                  <c:v>-79.44668403</c:v>
                </c:pt>
                <c:pt idx="398">
                  <c:v>-79.44664867</c:v>
                </c:pt>
                <c:pt idx="399">
                  <c:v>-79.44661527</c:v>
                </c:pt>
                <c:pt idx="400">
                  <c:v>-79.4465839</c:v>
                </c:pt>
                <c:pt idx="401">
                  <c:v>-79.44655098</c:v>
                </c:pt>
                <c:pt idx="402">
                  <c:v>-79.44651713</c:v>
                </c:pt>
                <c:pt idx="403">
                  <c:v>-79.44648207999998</c:v>
                </c:pt>
                <c:pt idx="404">
                  <c:v>-79.44644857</c:v>
                </c:pt>
                <c:pt idx="405">
                  <c:v>-79.44641582</c:v>
                </c:pt>
                <c:pt idx="406">
                  <c:v>-79.44638105</c:v>
                </c:pt>
                <c:pt idx="407">
                  <c:v>-79.44634607</c:v>
                </c:pt>
                <c:pt idx="408">
                  <c:v>-79.4463115</c:v>
                </c:pt>
                <c:pt idx="409">
                  <c:v>-79.44627865</c:v>
                </c:pt>
                <c:pt idx="410">
                  <c:v>-79.44624658</c:v>
                </c:pt>
                <c:pt idx="411">
                  <c:v>-79.44621503</c:v>
                </c:pt>
                <c:pt idx="412">
                  <c:v>-79.44618325</c:v>
                </c:pt>
                <c:pt idx="413">
                  <c:v>-79.44615042</c:v>
                </c:pt>
                <c:pt idx="414">
                  <c:v>-79.4461169</c:v>
                </c:pt>
                <c:pt idx="415">
                  <c:v>-79.44608273</c:v>
                </c:pt>
                <c:pt idx="416">
                  <c:v>-79.4460483</c:v>
                </c:pt>
                <c:pt idx="417">
                  <c:v>-79.44601482</c:v>
                </c:pt>
                <c:pt idx="418">
                  <c:v>-79.44598191999998</c:v>
                </c:pt>
                <c:pt idx="419">
                  <c:v>-79.44594535</c:v>
                </c:pt>
                <c:pt idx="420">
                  <c:v>-79.44590723</c:v>
                </c:pt>
                <c:pt idx="421">
                  <c:v>-79.44586905</c:v>
                </c:pt>
                <c:pt idx="422">
                  <c:v>-79.44583068</c:v>
                </c:pt>
                <c:pt idx="423">
                  <c:v>-79.44579202999999</c:v>
                </c:pt>
                <c:pt idx="424">
                  <c:v>-79.44575377</c:v>
                </c:pt>
                <c:pt idx="425">
                  <c:v>-79.4457158</c:v>
                </c:pt>
                <c:pt idx="426">
                  <c:v>-79.44568038</c:v>
                </c:pt>
                <c:pt idx="427">
                  <c:v>-79.44564758</c:v>
                </c:pt>
                <c:pt idx="428">
                  <c:v>-79.44561515</c:v>
                </c:pt>
                <c:pt idx="429">
                  <c:v>-79.44557874999998</c:v>
                </c:pt>
                <c:pt idx="430">
                  <c:v>-79.44554221999998</c:v>
                </c:pt>
                <c:pt idx="431">
                  <c:v>-79.44550863</c:v>
                </c:pt>
                <c:pt idx="432">
                  <c:v>-79.44547482</c:v>
                </c:pt>
                <c:pt idx="433">
                  <c:v>-79.44543958</c:v>
                </c:pt>
                <c:pt idx="434">
                  <c:v>-79.44540533</c:v>
                </c:pt>
                <c:pt idx="435">
                  <c:v>-79.44537418</c:v>
                </c:pt>
                <c:pt idx="436">
                  <c:v>-79.4453435</c:v>
                </c:pt>
                <c:pt idx="437">
                  <c:v>-79.44531065</c:v>
                </c:pt>
                <c:pt idx="438">
                  <c:v>-79.44527645</c:v>
                </c:pt>
                <c:pt idx="439">
                  <c:v>-79.44524248</c:v>
                </c:pt>
                <c:pt idx="440">
                  <c:v>-79.44520977</c:v>
                </c:pt>
                <c:pt idx="441">
                  <c:v>-79.44517684999998</c:v>
                </c:pt>
                <c:pt idx="442">
                  <c:v>-79.44514182999998</c:v>
                </c:pt>
                <c:pt idx="443">
                  <c:v>-79.44510803</c:v>
                </c:pt>
                <c:pt idx="444">
                  <c:v>-79.44507437999998</c:v>
                </c:pt>
                <c:pt idx="445">
                  <c:v>-79.44504177</c:v>
                </c:pt>
                <c:pt idx="446">
                  <c:v>-79.44501023</c:v>
                </c:pt>
                <c:pt idx="447">
                  <c:v>-79.44497782</c:v>
                </c:pt>
                <c:pt idx="448">
                  <c:v>-79.44494572</c:v>
                </c:pt>
                <c:pt idx="449">
                  <c:v>-79.44491333</c:v>
                </c:pt>
                <c:pt idx="450">
                  <c:v>-79.44487962</c:v>
                </c:pt>
                <c:pt idx="451">
                  <c:v>-79.44484459</c:v>
                </c:pt>
                <c:pt idx="452">
                  <c:v>-79.44481093</c:v>
                </c:pt>
                <c:pt idx="453">
                  <c:v>-79.44477847999998</c:v>
                </c:pt>
                <c:pt idx="454">
                  <c:v>-79.44474418</c:v>
                </c:pt>
                <c:pt idx="455">
                  <c:v>-79.44471003</c:v>
                </c:pt>
                <c:pt idx="456">
                  <c:v>-79.44467468</c:v>
                </c:pt>
                <c:pt idx="457">
                  <c:v>-79.4446382</c:v>
                </c:pt>
                <c:pt idx="458">
                  <c:v>-79.44460478</c:v>
                </c:pt>
                <c:pt idx="459">
                  <c:v>-79.44457363</c:v>
                </c:pt>
                <c:pt idx="460">
                  <c:v>-79.44454033</c:v>
                </c:pt>
                <c:pt idx="461">
                  <c:v>-79.4445057</c:v>
                </c:pt>
                <c:pt idx="462">
                  <c:v>-79.44447107</c:v>
                </c:pt>
                <c:pt idx="463">
                  <c:v>-79.44443698</c:v>
                </c:pt>
                <c:pt idx="464">
                  <c:v>-79.4444028</c:v>
                </c:pt>
                <c:pt idx="465">
                  <c:v>-79.44436928</c:v>
                </c:pt>
                <c:pt idx="466">
                  <c:v>-79.44433565</c:v>
                </c:pt>
                <c:pt idx="467">
                  <c:v>-79.44430047</c:v>
                </c:pt>
                <c:pt idx="468">
                  <c:v>-79.44426467</c:v>
                </c:pt>
                <c:pt idx="469">
                  <c:v>-79.44422737</c:v>
                </c:pt>
                <c:pt idx="470">
                  <c:v>-79.44418968</c:v>
                </c:pt>
                <c:pt idx="471">
                  <c:v>-79.44415587</c:v>
                </c:pt>
                <c:pt idx="472">
                  <c:v>-79.4441247</c:v>
                </c:pt>
                <c:pt idx="473">
                  <c:v>-79.44409793</c:v>
                </c:pt>
                <c:pt idx="474">
                  <c:v>-79.44407638</c:v>
                </c:pt>
                <c:pt idx="475">
                  <c:v>-79.44405642</c:v>
                </c:pt>
                <c:pt idx="476">
                  <c:v>-79.44403793</c:v>
                </c:pt>
                <c:pt idx="477">
                  <c:v>-79.44401982</c:v>
                </c:pt>
                <c:pt idx="478">
                  <c:v>-79.44400132</c:v>
                </c:pt>
                <c:pt idx="479">
                  <c:v>-79.44398239999998</c:v>
                </c:pt>
                <c:pt idx="480">
                  <c:v>-79.44396155</c:v>
                </c:pt>
                <c:pt idx="481">
                  <c:v>-79.44393635999998</c:v>
                </c:pt>
                <c:pt idx="482">
                  <c:v>-79.44391126</c:v>
                </c:pt>
                <c:pt idx="483">
                  <c:v>-79.44388998</c:v>
                </c:pt>
                <c:pt idx="484">
                  <c:v>-79.44387045</c:v>
                </c:pt>
                <c:pt idx="485">
                  <c:v>-79.44385255</c:v>
                </c:pt>
                <c:pt idx="486">
                  <c:v>-79.44383557</c:v>
                </c:pt>
                <c:pt idx="487">
                  <c:v>-79.44382023</c:v>
                </c:pt>
                <c:pt idx="488">
                  <c:v>-79.44380828</c:v>
                </c:pt>
                <c:pt idx="489">
                  <c:v>-79.44380533</c:v>
                </c:pt>
                <c:pt idx="490">
                  <c:v>-79.44381983</c:v>
                </c:pt>
                <c:pt idx="491">
                  <c:v>-79.44385468</c:v>
                </c:pt>
                <c:pt idx="492">
                  <c:v>-79.44391082</c:v>
                </c:pt>
                <c:pt idx="493">
                  <c:v>-79.44398407</c:v>
                </c:pt>
                <c:pt idx="494">
                  <c:v>-79.44406762</c:v>
                </c:pt>
                <c:pt idx="495">
                  <c:v>-79.44415832</c:v>
                </c:pt>
                <c:pt idx="496">
                  <c:v>-79.44426152</c:v>
                </c:pt>
                <c:pt idx="497">
                  <c:v>-79.44436719</c:v>
                </c:pt>
                <c:pt idx="498">
                  <c:v>-79.44447332</c:v>
                </c:pt>
                <c:pt idx="499">
                  <c:v>-79.44458987</c:v>
                </c:pt>
                <c:pt idx="500">
                  <c:v>-79.44471242</c:v>
                </c:pt>
                <c:pt idx="501">
                  <c:v>-79.44484233</c:v>
                </c:pt>
                <c:pt idx="502">
                  <c:v>-79.44497793</c:v>
                </c:pt>
                <c:pt idx="503">
                  <c:v>-79.44511738</c:v>
                </c:pt>
                <c:pt idx="504">
                  <c:v>-79.44526002</c:v>
                </c:pt>
                <c:pt idx="505">
                  <c:v>-79.44540308</c:v>
                </c:pt>
                <c:pt idx="506">
                  <c:v>-79.44554455</c:v>
                </c:pt>
                <c:pt idx="507">
                  <c:v>-79.44568393</c:v>
                </c:pt>
                <c:pt idx="508">
                  <c:v>-79.44581958</c:v>
                </c:pt>
                <c:pt idx="509">
                  <c:v>-79.44594847</c:v>
                </c:pt>
                <c:pt idx="510">
                  <c:v>-79.4460694</c:v>
                </c:pt>
                <c:pt idx="511">
                  <c:v>-79.44618402</c:v>
                </c:pt>
                <c:pt idx="512">
                  <c:v>-79.44629113</c:v>
                </c:pt>
                <c:pt idx="513">
                  <c:v>-79.44638727999998</c:v>
                </c:pt>
                <c:pt idx="514">
                  <c:v>-79.44647184999998</c:v>
                </c:pt>
                <c:pt idx="515">
                  <c:v>-79.44654462</c:v>
                </c:pt>
                <c:pt idx="516">
                  <c:v>-79.44661132</c:v>
                </c:pt>
                <c:pt idx="517">
                  <c:v>-79.44667438</c:v>
                </c:pt>
                <c:pt idx="518">
                  <c:v>-79.44673452</c:v>
                </c:pt>
                <c:pt idx="519">
                  <c:v>-79.44679195</c:v>
                </c:pt>
                <c:pt idx="520">
                  <c:v>-79.44684675</c:v>
                </c:pt>
                <c:pt idx="521">
                  <c:v>-79.44689663</c:v>
                </c:pt>
                <c:pt idx="522">
                  <c:v>-79.44693073</c:v>
                </c:pt>
                <c:pt idx="523">
                  <c:v>-79.44695062</c:v>
                </c:pt>
                <c:pt idx="524">
                  <c:v>-79.44697238</c:v>
                </c:pt>
                <c:pt idx="525">
                  <c:v>-79.44700187</c:v>
                </c:pt>
                <c:pt idx="526">
                  <c:v>-79.44704427</c:v>
                </c:pt>
                <c:pt idx="527">
                  <c:v>-79.44709798</c:v>
                </c:pt>
                <c:pt idx="528">
                  <c:v>-79.44716165</c:v>
                </c:pt>
                <c:pt idx="529">
                  <c:v>-79.4472343</c:v>
                </c:pt>
                <c:pt idx="530">
                  <c:v>-79.4473158</c:v>
                </c:pt>
                <c:pt idx="531">
                  <c:v>-79.44740578</c:v>
                </c:pt>
                <c:pt idx="532">
                  <c:v>-79.44750595</c:v>
                </c:pt>
                <c:pt idx="533">
                  <c:v>-79.44761592</c:v>
                </c:pt>
                <c:pt idx="534">
                  <c:v>-79.4477323</c:v>
                </c:pt>
                <c:pt idx="535">
                  <c:v>-79.44785335</c:v>
                </c:pt>
                <c:pt idx="536">
                  <c:v>-79.44798048</c:v>
                </c:pt>
                <c:pt idx="537">
                  <c:v>-79.44811335</c:v>
                </c:pt>
                <c:pt idx="538">
                  <c:v>-79.44825168</c:v>
                </c:pt>
                <c:pt idx="539">
                  <c:v>-79.44839425</c:v>
                </c:pt>
                <c:pt idx="540">
                  <c:v>-79.4485408</c:v>
                </c:pt>
                <c:pt idx="541">
                  <c:v>-79.44868932</c:v>
                </c:pt>
                <c:pt idx="542">
                  <c:v>-79.44883695</c:v>
                </c:pt>
                <c:pt idx="543">
                  <c:v>-79.44898358</c:v>
                </c:pt>
                <c:pt idx="544">
                  <c:v>-79.44912792</c:v>
                </c:pt>
                <c:pt idx="545">
                  <c:v>-79.44927085</c:v>
                </c:pt>
                <c:pt idx="546">
                  <c:v>-79.44941258</c:v>
                </c:pt>
                <c:pt idx="547">
                  <c:v>-79.44955248</c:v>
                </c:pt>
                <c:pt idx="548">
                  <c:v>-79.44969205</c:v>
                </c:pt>
                <c:pt idx="549">
                  <c:v>-79.44983207999998</c:v>
                </c:pt>
                <c:pt idx="550">
                  <c:v>-79.44997245</c:v>
                </c:pt>
                <c:pt idx="551">
                  <c:v>-79.450114</c:v>
                </c:pt>
                <c:pt idx="552">
                  <c:v>-79.45025383</c:v>
                </c:pt>
                <c:pt idx="553">
                  <c:v>-79.45038443</c:v>
                </c:pt>
                <c:pt idx="554">
                  <c:v>-79.45050211999997</c:v>
                </c:pt>
                <c:pt idx="555">
                  <c:v>-79.45060653</c:v>
                </c:pt>
                <c:pt idx="556">
                  <c:v>-79.45069782999998</c:v>
                </c:pt>
                <c:pt idx="557">
                  <c:v>-79.45077541999999</c:v>
                </c:pt>
                <c:pt idx="558">
                  <c:v>-79.45084345</c:v>
                </c:pt>
                <c:pt idx="559">
                  <c:v>-79.4509069</c:v>
                </c:pt>
                <c:pt idx="560">
                  <c:v>-79.45096932</c:v>
                </c:pt>
                <c:pt idx="561">
                  <c:v>-79.45103091999998</c:v>
                </c:pt>
                <c:pt idx="562">
                  <c:v>-79.45108793</c:v>
                </c:pt>
                <c:pt idx="563">
                  <c:v>-79.45113053</c:v>
                </c:pt>
                <c:pt idx="564">
                  <c:v>-79.45115207</c:v>
                </c:pt>
                <c:pt idx="565">
                  <c:v>-79.45116902</c:v>
                </c:pt>
                <c:pt idx="566">
                  <c:v>-79.45119543</c:v>
                </c:pt>
                <c:pt idx="567">
                  <c:v>-79.45123365</c:v>
                </c:pt>
                <c:pt idx="568">
                  <c:v>-79.45128657</c:v>
                </c:pt>
                <c:pt idx="569">
                  <c:v>-79.45135132999998</c:v>
                </c:pt>
                <c:pt idx="570">
                  <c:v>-79.45142783</c:v>
                </c:pt>
                <c:pt idx="571">
                  <c:v>-79.45151448</c:v>
                </c:pt>
                <c:pt idx="572">
                  <c:v>-79.451611</c:v>
                </c:pt>
                <c:pt idx="573">
                  <c:v>-79.45171818</c:v>
                </c:pt>
                <c:pt idx="574">
                  <c:v>-79.45183405</c:v>
                </c:pt>
                <c:pt idx="575">
                  <c:v>-79.451956</c:v>
                </c:pt>
                <c:pt idx="576">
                  <c:v>-79.45208372</c:v>
                </c:pt>
                <c:pt idx="577">
                  <c:v>-79.45221472</c:v>
                </c:pt>
                <c:pt idx="578">
                  <c:v>-79.45234842999999</c:v>
                </c:pt>
                <c:pt idx="579">
                  <c:v>-79.45248449999998</c:v>
                </c:pt>
                <c:pt idx="580">
                  <c:v>-79.45262175</c:v>
                </c:pt>
                <c:pt idx="581">
                  <c:v>-79.45276067</c:v>
                </c:pt>
                <c:pt idx="582">
                  <c:v>-79.45290122</c:v>
                </c:pt>
                <c:pt idx="583">
                  <c:v>-79.45304197999998</c:v>
                </c:pt>
                <c:pt idx="584">
                  <c:v>-79.45318148</c:v>
                </c:pt>
                <c:pt idx="585">
                  <c:v>-79.4533194</c:v>
                </c:pt>
                <c:pt idx="586">
                  <c:v>-79.45345532</c:v>
                </c:pt>
                <c:pt idx="587">
                  <c:v>-79.4535893</c:v>
                </c:pt>
                <c:pt idx="588">
                  <c:v>-79.45372282999999</c:v>
                </c:pt>
                <c:pt idx="589">
                  <c:v>-79.45385527</c:v>
                </c:pt>
                <c:pt idx="590">
                  <c:v>-79.45398642</c:v>
                </c:pt>
                <c:pt idx="591">
                  <c:v>-79.4541157</c:v>
                </c:pt>
                <c:pt idx="592">
                  <c:v>-79.4542439</c:v>
                </c:pt>
                <c:pt idx="593">
                  <c:v>-79.45437148</c:v>
                </c:pt>
                <c:pt idx="594">
                  <c:v>-79.45449872999998</c:v>
                </c:pt>
                <c:pt idx="595">
                  <c:v>-79.45462543</c:v>
                </c:pt>
                <c:pt idx="596">
                  <c:v>-79.45475261999998</c:v>
                </c:pt>
                <c:pt idx="597">
                  <c:v>-79.45487953</c:v>
                </c:pt>
                <c:pt idx="598">
                  <c:v>-79.45500593</c:v>
                </c:pt>
                <c:pt idx="599">
                  <c:v>-79.45513209999999</c:v>
                </c:pt>
                <c:pt idx="600">
                  <c:v>-79.45525814999999</c:v>
                </c:pt>
                <c:pt idx="601">
                  <c:v>-79.45538345</c:v>
                </c:pt>
                <c:pt idx="602">
                  <c:v>-79.45551535</c:v>
                </c:pt>
                <c:pt idx="603">
                  <c:v>-79.45564093</c:v>
                </c:pt>
                <c:pt idx="604">
                  <c:v>-79.45575922</c:v>
                </c:pt>
                <c:pt idx="605">
                  <c:v>-79.45588172999999</c:v>
                </c:pt>
                <c:pt idx="606">
                  <c:v>-79.45600175</c:v>
                </c:pt>
                <c:pt idx="607">
                  <c:v>-79.45611807999998</c:v>
                </c:pt>
                <c:pt idx="608">
                  <c:v>-79.45622945</c:v>
                </c:pt>
                <c:pt idx="609">
                  <c:v>-79.45633558</c:v>
                </c:pt>
                <c:pt idx="610">
                  <c:v>-79.45643868</c:v>
                </c:pt>
                <c:pt idx="611">
                  <c:v>-79.45653774999998</c:v>
                </c:pt>
                <c:pt idx="612">
                  <c:v>-79.45663363</c:v>
                </c:pt>
                <c:pt idx="613">
                  <c:v>-79.45672548</c:v>
                </c:pt>
                <c:pt idx="614">
                  <c:v>-79.45681297999998</c:v>
                </c:pt>
                <c:pt idx="615">
                  <c:v>-79.45689784999999</c:v>
                </c:pt>
                <c:pt idx="616">
                  <c:v>-79.45697821999997</c:v>
                </c:pt>
                <c:pt idx="617">
                  <c:v>-79.45704881999997</c:v>
                </c:pt>
                <c:pt idx="618">
                  <c:v>-79.45711035</c:v>
                </c:pt>
                <c:pt idx="619">
                  <c:v>-79.4571681</c:v>
                </c:pt>
                <c:pt idx="620">
                  <c:v>-79.45722377</c:v>
                </c:pt>
                <c:pt idx="621">
                  <c:v>-79.45727777</c:v>
                </c:pt>
                <c:pt idx="622">
                  <c:v>-79.45733016999999</c:v>
                </c:pt>
                <c:pt idx="623">
                  <c:v>-79.45737957</c:v>
                </c:pt>
                <c:pt idx="624">
                  <c:v>-79.45742208</c:v>
                </c:pt>
                <c:pt idx="625">
                  <c:v>-79.45745218</c:v>
                </c:pt>
                <c:pt idx="626">
                  <c:v>-79.45746958</c:v>
                </c:pt>
                <c:pt idx="627">
                  <c:v>-79.45748191</c:v>
                </c:pt>
                <c:pt idx="628">
                  <c:v>-79.45749558</c:v>
                </c:pt>
                <c:pt idx="629">
                  <c:v>-79.45751113</c:v>
                </c:pt>
                <c:pt idx="630">
                  <c:v>-79.45752488</c:v>
                </c:pt>
                <c:pt idx="631">
                  <c:v>-79.45753155</c:v>
                </c:pt>
                <c:pt idx="632">
                  <c:v>-79.45752412</c:v>
                </c:pt>
                <c:pt idx="633">
                  <c:v>-79.45749897999998</c:v>
                </c:pt>
                <c:pt idx="634">
                  <c:v>-79.45745703</c:v>
                </c:pt>
                <c:pt idx="635">
                  <c:v>-79.45740121999998</c:v>
                </c:pt>
                <c:pt idx="636">
                  <c:v>-79.45733445</c:v>
                </c:pt>
                <c:pt idx="637">
                  <c:v>-79.45726065</c:v>
                </c:pt>
                <c:pt idx="638">
                  <c:v>-79.45718232</c:v>
                </c:pt>
                <c:pt idx="639">
                  <c:v>-79.45710167</c:v>
                </c:pt>
                <c:pt idx="640">
                  <c:v>-79.45701814999998</c:v>
                </c:pt>
                <c:pt idx="641">
                  <c:v>-79.45693212999998</c:v>
                </c:pt>
                <c:pt idx="642">
                  <c:v>-79.4568433</c:v>
                </c:pt>
                <c:pt idx="643">
                  <c:v>-79.45675187999998</c:v>
                </c:pt>
                <c:pt idx="644">
                  <c:v>-79.4566596</c:v>
                </c:pt>
                <c:pt idx="645">
                  <c:v>-79.45656693</c:v>
                </c:pt>
                <c:pt idx="646">
                  <c:v>-79.45647249999999</c:v>
                </c:pt>
                <c:pt idx="647">
                  <c:v>-79.45637864999999</c:v>
                </c:pt>
                <c:pt idx="648">
                  <c:v>-79.45628809999998</c:v>
                </c:pt>
                <c:pt idx="649">
                  <c:v>-79.45620123</c:v>
                </c:pt>
                <c:pt idx="650">
                  <c:v>-79.45611733</c:v>
                </c:pt>
                <c:pt idx="651">
                  <c:v>-79.45603606999998</c:v>
                </c:pt>
                <c:pt idx="652">
                  <c:v>-79.45595795</c:v>
                </c:pt>
                <c:pt idx="653">
                  <c:v>-79.45587979999999</c:v>
                </c:pt>
                <c:pt idx="654">
                  <c:v>-79.45580078</c:v>
                </c:pt>
                <c:pt idx="655">
                  <c:v>-79.45571767</c:v>
                </c:pt>
                <c:pt idx="656">
                  <c:v>-79.45562257999998</c:v>
                </c:pt>
                <c:pt idx="657">
                  <c:v>-79.45552712999998</c:v>
                </c:pt>
                <c:pt idx="658">
                  <c:v>-79.45543484999999</c:v>
                </c:pt>
                <c:pt idx="659">
                  <c:v>-79.45533672999998</c:v>
                </c:pt>
                <c:pt idx="660">
                  <c:v>-79.45524021999998</c:v>
                </c:pt>
                <c:pt idx="661">
                  <c:v>-79.455149</c:v>
                </c:pt>
                <c:pt idx="662">
                  <c:v>-79.45506507</c:v>
                </c:pt>
                <c:pt idx="663">
                  <c:v>-79.45498827</c:v>
                </c:pt>
                <c:pt idx="664">
                  <c:v>-79.4549208</c:v>
                </c:pt>
                <c:pt idx="665">
                  <c:v>-79.45485918</c:v>
                </c:pt>
                <c:pt idx="666">
                  <c:v>-79.45480184999998</c:v>
                </c:pt>
                <c:pt idx="667">
                  <c:v>-79.45474767999998</c:v>
                </c:pt>
                <c:pt idx="668">
                  <c:v>-79.454699</c:v>
                </c:pt>
                <c:pt idx="669">
                  <c:v>-79.4546558</c:v>
                </c:pt>
                <c:pt idx="670">
                  <c:v>-79.45461453</c:v>
                </c:pt>
                <c:pt idx="671">
                  <c:v>-79.45457277</c:v>
                </c:pt>
                <c:pt idx="672">
                  <c:v>-79.45452608</c:v>
                </c:pt>
                <c:pt idx="673">
                  <c:v>-79.4544802</c:v>
                </c:pt>
                <c:pt idx="674">
                  <c:v>-79.45443738</c:v>
                </c:pt>
                <c:pt idx="675">
                  <c:v>-79.4543953</c:v>
                </c:pt>
                <c:pt idx="676">
                  <c:v>-79.45436005</c:v>
                </c:pt>
                <c:pt idx="677">
                  <c:v>-79.45433488</c:v>
                </c:pt>
                <c:pt idx="678">
                  <c:v>-79.4543185</c:v>
                </c:pt>
                <c:pt idx="679">
                  <c:v>-79.4543098</c:v>
                </c:pt>
                <c:pt idx="680">
                  <c:v>-79.45430222999998</c:v>
                </c:pt>
                <c:pt idx="681">
                  <c:v>-79.45428889999998</c:v>
                </c:pt>
                <c:pt idx="682">
                  <c:v>-79.45426495</c:v>
                </c:pt>
                <c:pt idx="683">
                  <c:v>-79.45422948</c:v>
                </c:pt>
                <c:pt idx="684">
                  <c:v>-79.45417968</c:v>
                </c:pt>
                <c:pt idx="685">
                  <c:v>-79.45411607</c:v>
                </c:pt>
                <c:pt idx="686">
                  <c:v>-79.4540415</c:v>
                </c:pt>
                <c:pt idx="687">
                  <c:v>-79.45395207999998</c:v>
                </c:pt>
                <c:pt idx="688">
                  <c:v>-79.45385799999998</c:v>
                </c:pt>
                <c:pt idx="689">
                  <c:v>-79.45375912999998</c:v>
                </c:pt>
                <c:pt idx="690">
                  <c:v>-79.45364668</c:v>
                </c:pt>
                <c:pt idx="691">
                  <c:v>-79.45352605</c:v>
                </c:pt>
                <c:pt idx="692">
                  <c:v>-79.45339708</c:v>
                </c:pt>
                <c:pt idx="693">
                  <c:v>-79.45326188</c:v>
                </c:pt>
                <c:pt idx="694">
                  <c:v>-79.45312168</c:v>
                </c:pt>
                <c:pt idx="695">
                  <c:v>-79.45297631999999</c:v>
                </c:pt>
                <c:pt idx="696">
                  <c:v>-79.45282535</c:v>
                </c:pt>
                <c:pt idx="697">
                  <c:v>-79.4526691</c:v>
                </c:pt>
                <c:pt idx="698">
                  <c:v>-79.45250765</c:v>
                </c:pt>
                <c:pt idx="699">
                  <c:v>-79.45234239999999</c:v>
                </c:pt>
                <c:pt idx="700">
                  <c:v>-79.4521749</c:v>
                </c:pt>
                <c:pt idx="701">
                  <c:v>-79.45200611999996</c:v>
                </c:pt>
                <c:pt idx="702">
                  <c:v>-79.45183677999998</c:v>
                </c:pt>
                <c:pt idx="703">
                  <c:v>-79.45166618</c:v>
                </c:pt>
                <c:pt idx="704">
                  <c:v>-79.45149437</c:v>
                </c:pt>
                <c:pt idx="705">
                  <c:v>-79.45132259999998</c:v>
                </c:pt>
                <c:pt idx="706">
                  <c:v>-79.4511525</c:v>
                </c:pt>
                <c:pt idx="707">
                  <c:v>-79.45098478</c:v>
                </c:pt>
                <c:pt idx="708">
                  <c:v>-79.45081913</c:v>
                </c:pt>
                <c:pt idx="709">
                  <c:v>-79.45065625</c:v>
                </c:pt>
                <c:pt idx="710">
                  <c:v>-79.45049654999998</c:v>
                </c:pt>
                <c:pt idx="711">
                  <c:v>-79.45033379999998</c:v>
                </c:pt>
                <c:pt idx="712">
                  <c:v>-79.45018309</c:v>
                </c:pt>
                <c:pt idx="713">
                  <c:v>-79.45004269999998</c:v>
                </c:pt>
                <c:pt idx="714">
                  <c:v>-79.44989603</c:v>
                </c:pt>
                <c:pt idx="715">
                  <c:v>-79.44975221999998</c:v>
                </c:pt>
                <c:pt idx="716">
                  <c:v>-79.44961705</c:v>
                </c:pt>
                <c:pt idx="717">
                  <c:v>-79.44949232</c:v>
                </c:pt>
                <c:pt idx="718">
                  <c:v>-79.4493747</c:v>
                </c:pt>
                <c:pt idx="719">
                  <c:v>-79.44926145</c:v>
                </c:pt>
                <c:pt idx="720">
                  <c:v>-79.44915072</c:v>
                </c:pt>
                <c:pt idx="721">
                  <c:v>-79.44904287</c:v>
                </c:pt>
                <c:pt idx="722">
                  <c:v>-79.448944</c:v>
                </c:pt>
                <c:pt idx="723">
                  <c:v>-79.44886265</c:v>
                </c:pt>
                <c:pt idx="724">
                  <c:v>-79.44880458</c:v>
                </c:pt>
                <c:pt idx="725">
                  <c:v>-79.44877102999999</c:v>
                </c:pt>
                <c:pt idx="726">
                  <c:v>-79.44875388</c:v>
                </c:pt>
                <c:pt idx="727">
                  <c:v>-79.44873468</c:v>
                </c:pt>
                <c:pt idx="728">
                  <c:v>-79.44870609999998</c:v>
                </c:pt>
                <c:pt idx="729">
                  <c:v>-79.44866427</c:v>
                </c:pt>
                <c:pt idx="730">
                  <c:v>-79.44860963</c:v>
                </c:pt>
                <c:pt idx="731">
                  <c:v>-79.4485433</c:v>
                </c:pt>
                <c:pt idx="732">
                  <c:v>-79.448466</c:v>
                </c:pt>
                <c:pt idx="733">
                  <c:v>-79.44837527</c:v>
                </c:pt>
                <c:pt idx="734">
                  <c:v>-79.44826992</c:v>
                </c:pt>
                <c:pt idx="735">
                  <c:v>-79.44815107</c:v>
                </c:pt>
                <c:pt idx="736">
                  <c:v>-79.44801957</c:v>
                </c:pt>
                <c:pt idx="737">
                  <c:v>-79.44787601999998</c:v>
                </c:pt>
                <c:pt idx="738">
                  <c:v>-79.44772198</c:v>
                </c:pt>
                <c:pt idx="739">
                  <c:v>-79.44755811999998</c:v>
                </c:pt>
                <c:pt idx="740">
                  <c:v>-79.44738683</c:v>
                </c:pt>
                <c:pt idx="741">
                  <c:v>-79.4472133</c:v>
                </c:pt>
                <c:pt idx="742">
                  <c:v>-79.44704077</c:v>
                </c:pt>
                <c:pt idx="743">
                  <c:v>-79.44687168</c:v>
                </c:pt>
                <c:pt idx="744">
                  <c:v>-79.44670739999998</c:v>
                </c:pt>
                <c:pt idx="745">
                  <c:v>-79.44654993</c:v>
                </c:pt>
                <c:pt idx="746">
                  <c:v>-79.44639998</c:v>
                </c:pt>
                <c:pt idx="747">
                  <c:v>-79.44625695</c:v>
                </c:pt>
                <c:pt idx="748">
                  <c:v>-79.44612035</c:v>
                </c:pt>
                <c:pt idx="749">
                  <c:v>-79.44598647</c:v>
                </c:pt>
                <c:pt idx="750">
                  <c:v>-79.44585175</c:v>
                </c:pt>
                <c:pt idx="751">
                  <c:v>-79.44571763</c:v>
                </c:pt>
                <c:pt idx="752">
                  <c:v>-79.4455841</c:v>
                </c:pt>
                <c:pt idx="753">
                  <c:v>-79.44544913</c:v>
                </c:pt>
                <c:pt idx="754">
                  <c:v>-79.44531442</c:v>
                </c:pt>
                <c:pt idx="755">
                  <c:v>-79.44518177</c:v>
                </c:pt>
                <c:pt idx="756">
                  <c:v>-79.44504423</c:v>
                </c:pt>
                <c:pt idx="757">
                  <c:v>-79.44491731</c:v>
                </c:pt>
                <c:pt idx="758">
                  <c:v>-79.44479675</c:v>
                </c:pt>
                <c:pt idx="759">
                  <c:v>-79.44466455</c:v>
                </c:pt>
                <c:pt idx="760">
                  <c:v>-79.444524</c:v>
                </c:pt>
                <c:pt idx="761">
                  <c:v>-79.44437617</c:v>
                </c:pt>
                <c:pt idx="762">
                  <c:v>-79.44422362</c:v>
                </c:pt>
                <c:pt idx="763">
                  <c:v>-79.44406875</c:v>
                </c:pt>
                <c:pt idx="764">
                  <c:v>-79.4439135</c:v>
                </c:pt>
                <c:pt idx="765">
                  <c:v>-79.44376257</c:v>
                </c:pt>
                <c:pt idx="766">
                  <c:v>-79.4436217</c:v>
                </c:pt>
                <c:pt idx="767">
                  <c:v>-79.44349625</c:v>
                </c:pt>
                <c:pt idx="768">
                  <c:v>-79.44338757</c:v>
                </c:pt>
                <c:pt idx="769">
                  <c:v>-79.4432944</c:v>
                </c:pt>
                <c:pt idx="770">
                  <c:v>-79.44321208</c:v>
                </c:pt>
                <c:pt idx="771">
                  <c:v>-79.44313573</c:v>
                </c:pt>
                <c:pt idx="772">
                  <c:v>-79.44306541</c:v>
                </c:pt>
                <c:pt idx="773">
                  <c:v>-79.44301798</c:v>
                </c:pt>
                <c:pt idx="774">
                  <c:v>-79.44299245</c:v>
                </c:pt>
                <c:pt idx="775">
                  <c:v>-79.44296917</c:v>
                </c:pt>
                <c:pt idx="776">
                  <c:v>-79.442941</c:v>
                </c:pt>
                <c:pt idx="777">
                  <c:v>-79.44290318</c:v>
                </c:pt>
                <c:pt idx="778">
                  <c:v>-79.44285777999998</c:v>
                </c:pt>
                <c:pt idx="779">
                  <c:v>-79.44281117</c:v>
                </c:pt>
                <c:pt idx="780">
                  <c:v>-79.44277257999997</c:v>
                </c:pt>
                <c:pt idx="781">
                  <c:v>-79.44274534999998</c:v>
                </c:pt>
                <c:pt idx="782">
                  <c:v>-79.4427243</c:v>
                </c:pt>
                <c:pt idx="783">
                  <c:v>-79.44270584999998</c:v>
                </c:pt>
                <c:pt idx="784">
                  <c:v>-79.44268825</c:v>
                </c:pt>
                <c:pt idx="785">
                  <c:v>-79.44266867</c:v>
                </c:pt>
                <c:pt idx="786">
                  <c:v>-79.44264555</c:v>
                </c:pt>
                <c:pt idx="787">
                  <c:v>-79.44262108</c:v>
                </c:pt>
                <c:pt idx="788">
                  <c:v>-79.44259502</c:v>
                </c:pt>
                <c:pt idx="789">
                  <c:v>-79.44256748</c:v>
                </c:pt>
                <c:pt idx="790">
                  <c:v>-79.44253757</c:v>
                </c:pt>
                <c:pt idx="791">
                  <c:v>-79.44250863</c:v>
                </c:pt>
                <c:pt idx="792">
                  <c:v>-79.4424805</c:v>
                </c:pt>
                <c:pt idx="793">
                  <c:v>-79.44245089999998</c:v>
                </c:pt>
                <c:pt idx="794">
                  <c:v>-79.44242065</c:v>
                </c:pt>
                <c:pt idx="795">
                  <c:v>-79.44239027</c:v>
                </c:pt>
                <c:pt idx="796">
                  <c:v>-79.44235752999998</c:v>
                </c:pt>
                <c:pt idx="797">
                  <c:v>-79.44232495</c:v>
                </c:pt>
                <c:pt idx="798">
                  <c:v>-79.44229355</c:v>
                </c:pt>
                <c:pt idx="799">
                  <c:v>-79.44226072</c:v>
                </c:pt>
                <c:pt idx="800">
                  <c:v>-79.44222663</c:v>
                </c:pt>
                <c:pt idx="801">
                  <c:v>-79.44219255</c:v>
                </c:pt>
                <c:pt idx="802">
                  <c:v>-79.44215653</c:v>
                </c:pt>
                <c:pt idx="803">
                  <c:v>-79.4421216</c:v>
                </c:pt>
                <c:pt idx="804">
                  <c:v>-79.44208691999998</c:v>
                </c:pt>
                <c:pt idx="805">
                  <c:v>-79.44205291999998</c:v>
                </c:pt>
                <c:pt idx="806">
                  <c:v>-79.44201863</c:v>
                </c:pt>
                <c:pt idx="807">
                  <c:v>-79.44198417</c:v>
                </c:pt>
                <c:pt idx="808">
                  <c:v>-79.44194822</c:v>
                </c:pt>
                <c:pt idx="809">
                  <c:v>-79.44191193</c:v>
                </c:pt>
                <c:pt idx="810">
                  <c:v>-79.44187603</c:v>
                </c:pt>
                <c:pt idx="811">
                  <c:v>-79.44183939</c:v>
                </c:pt>
                <c:pt idx="812">
                  <c:v>-79.44180648</c:v>
                </c:pt>
                <c:pt idx="813">
                  <c:v>-79.4417775</c:v>
                </c:pt>
                <c:pt idx="814">
                  <c:v>-79.44175173</c:v>
                </c:pt>
                <c:pt idx="815">
                  <c:v>-79.44172942</c:v>
                </c:pt>
                <c:pt idx="816">
                  <c:v>-79.44171078</c:v>
                </c:pt>
                <c:pt idx="817">
                  <c:v>-79.44169687</c:v>
                </c:pt>
                <c:pt idx="818">
                  <c:v>-79.44168703</c:v>
                </c:pt>
                <c:pt idx="819">
                  <c:v>-79.4416802</c:v>
                </c:pt>
                <c:pt idx="820">
                  <c:v>-79.44167473</c:v>
                </c:pt>
                <c:pt idx="821">
                  <c:v>-79.44167003</c:v>
                </c:pt>
                <c:pt idx="822">
                  <c:v>-79.4416658</c:v>
                </c:pt>
                <c:pt idx="823">
                  <c:v>-79.44166245</c:v>
                </c:pt>
                <c:pt idx="824">
                  <c:v>-79.44166047</c:v>
                </c:pt>
                <c:pt idx="825">
                  <c:v>-79.44165928</c:v>
                </c:pt>
                <c:pt idx="826">
                  <c:v>-79.44165885</c:v>
                </c:pt>
                <c:pt idx="827">
                  <c:v>-79.44165917</c:v>
                </c:pt>
                <c:pt idx="828">
                  <c:v>-79.44165917</c:v>
                </c:pt>
                <c:pt idx="829">
                  <c:v>-79.44165917</c:v>
                </c:pt>
                <c:pt idx="830">
                  <c:v>-79.44165932</c:v>
                </c:pt>
                <c:pt idx="831">
                  <c:v>-79.44165977</c:v>
                </c:pt>
                <c:pt idx="832">
                  <c:v>-79.4416602</c:v>
                </c:pt>
                <c:pt idx="833">
                  <c:v>-79.44166082</c:v>
                </c:pt>
                <c:pt idx="834">
                  <c:v>-79.44166137</c:v>
                </c:pt>
                <c:pt idx="835">
                  <c:v>-79.4416622</c:v>
                </c:pt>
                <c:pt idx="836">
                  <c:v>-79.4416623</c:v>
                </c:pt>
                <c:pt idx="837">
                  <c:v>-79.44166213</c:v>
                </c:pt>
                <c:pt idx="838">
                  <c:v>-79.44166197</c:v>
                </c:pt>
                <c:pt idx="839">
                  <c:v>-79.4416618</c:v>
                </c:pt>
                <c:pt idx="840">
                  <c:v>-79.44166167</c:v>
                </c:pt>
                <c:pt idx="841">
                  <c:v>-79.4416617</c:v>
                </c:pt>
                <c:pt idx="842">
                  <c:v>-79.44166185</c:v>
                </c:pt>
                <c:pt idx="843">
                  <c:v>-79.441662</c:v>
                </c:pt>
                <c:pt idx="844">
                  <c:v>-79.44166197</c:v>
                </c:pt>
                <c:pt idx="845">
                  <c:v>-79.44166162</c:v>
                </c:pt>
                <c:pt idx="846">
                  <c:v>-79.4416611</c:v>
                </c:pt>
                <c:pt idx="847">
                  <c:v>-79.44166038</c:v>
                </c:pt>
                <c:pt idx="848">
                  <c:v>-79.44165927</c:v>
                </c:pt>
                <c:pt idx="849">
                  <c:v>-79.44165867</c:v>
                </c:pt>
                <c:pt idx="850">
                  <c:v>-79.441658</c:v>
                </c:pt>
                <c:pt idx="851">
                  <c:v>-79.44165767</c:v>
                </c:pt>
                <c:pt idx="852">
                  <c:v>-79.44165733</c:v>
                </c:pt>
                <c:pt idx="853">
                  <c:v>-79.44165733</c:v>
                </c:pt>
                <c:pt idx="854">
                  <c:v>-79.44165733</c:v>
                </c:pt>
                <c:pt idx="855">
                  <c:v>-79.44165767</c:v>
                </c:pt>
                <c:pt idx="856">
                  <c:v>-79.441658</c:v>
                </c:pt>
                <c:pt idx="857">
                  <c:v>-79.4416583</c:v>
                </c:pt>
                <c:pt idx="858">
                  <c:v>-79.44165848</c:v>
                </c:pt>
                <c:pt idx="859">
                  <c:v>-79.44165835</c:v>
                </c:pt>
                <c:pt idx="860">
                  <c:v>-79.44165773</c:v>
                </c:pt>
                <c:pt idx="861">
                  <c:v>-79.44165722</c:v>
                </c:pt>
                <c:pt idx="862">
                  <c:v>-79.44165672</c:v>
                </c:pt>
                <c:pt idx="863">
                  <c:v>-79.44165622</c:v>
                </c:pt>
                <c:pt idx="864">
                  <c:v>-79.44165563</c:v>
                </c:pt>
                <c:pt idx="865">
                  <c:v>-79.44165537</c:v>
                </c:pt>
                <c:pt idx="866">
                  <c:v>-79.4416552</c:v>
                </c:pt>
                <c:pt idx="867">
                  <c:v>-79.4416545</c:v>
                </c:pt>
                <c:pt idx="868">
                  <c:v>-79.44165353</c:v>
                </c:pt>
                <c:pt idx="869">
                  <c:v>-79.44165253</c:v>
                </c:pt>
                <c:pt idx="870">
                  <c:v>-79.4416518</c:v>
                </c:pt>
                <c:pt idx="871">
                  <c:v>-79.44165112</c:v>
                </c:pt>
                <c:pt idx="872">
                  <c:v>-79.4416507</c:v>
                </c:pt>
                <c:pt idx="873">
                  <c:v>-79.44165053</c:v>
                </c:pt>
                <c:pt idx="874">
                  <c:v>-79.4416496</c:v>
                </c:pt>
                <c:pt idx="875">
                  <c:v>-79.44164585</c:v>
                </c:pt>
                <c:pt idx="876">
                  <c:v>-79.44163845</c:v>
                </c:pt>
                <c:pt idx="877">
                  <c:v>-79.44162773</c:v>
                </c:pt>
                <c:pt idx="878">
                  <c:v>-79.44161305</c:v>
                </c:pt>
                <c:pt idx="879">
                  <c:v>-79.44159617</c:v>
                </c:pt>
                <c:pt idx="880">
                  <c:v>-79.4415781</c:v>
                </c:pt>
                <c:pt idx="881">
                  <c:v>-79.4415596</c:v>
                </c:pt>
                <c:pt idx="882">
                  <c:v>-79.44154098</c:v>
                </c:pt>
                <c:pt idx="883">
                  <c:v>-79.44152202</c:v>
                </c:pt>
                <c:pt idx="884">
                  <c:v>-79.44149987</c:v>
                </c:pt>
                <c:pt idx="885">
                  <c:v>-79.44147757999998</c:v>
                </c:pt>
                <c:pt idx="886">
                  <c:v>-79.44145395</c:v>
                </c:pt>
                <c:pt idx="887">
                  <c:v>-79.44143178</c:v>
                </c:pt>
                <c:pt idx="888">
                  <c:v>-79.44140895</c:v>
                </c:pt>
                <c:pt idx="889">
                  <c:v>-79.44138315</c:v>
                </c:pt>
                <c:pt idx="890">
                  <c:v>-79.44135767</c:v>
                </c:pt>
                <c:pt idx="891">
                  <c:v>-79.44133358</c:v>
                </c:pt>
                <c:pt idx="892">
                  <c:v>-79.44131131999998</c:v>
                </c:pt>
                <c:pt idx="893">
                  <c:v>-79.44128917</c:v>
                </c:pt>
                <c:pt idx="894">
                  <c:v>-79.44126478</c:v>
                </c:pt>
                <c:pt idx="895">
                  <c:v>-79.4412405</c:v>
                </c:pt>
                <c:pt idx="896">
                  <c:v>-79.44121687</c:v>
                </c:pt>
                <c:pt idx="897">
                  <c:v>-79.44119368</c:v>
                </c:pt>
                <c:pt idx="898">
                  <c:v>-79.44117162</c:v>
                </c:pt>
                <c:pt idx="899">
                  <c:v>-79.44115008</c:v>
                </c:pt>
              </c:numCache>
            </c:numRef>
          </c:xVal>
          <c:yVal>
            <c:numRef>
              <c:f>'CRUISER2015_GPS_2015-07-29_GPRM'!$D$27902:$D$28801</c:f>
              <c:numCache>
                <c:formatCode>General</c:formatCode>
                <c:ptCount val="900"/>
                <c:pt idx="0">
                  <c:v>43.93780928</c:v>
                </c:pt>
                <c:pt idx="1">
                  <c:v>43.93785732</c:v>
                </c:pt>
                <c:pt idx="2">
                  <c:v>43.93790533</c:v>
                </c:pt>
                <c:pt idx="3">
                  <c:v>43.93795468</c:v>
                </c:pt>
                <c:pt idx="4">
                  <c:v>43.93800392</c:v>
                </c:pt>
                <c:pt idx="5">
                  <c:v>43.93805237</c:v>
                </c:pt>
                <c:pt idx="6">
                  <c:v>43.93810168</c:v>
                </c:pt>
                <c:pt idx="7">
                  <c:v>43.93815075000001</c:v>
                </c:pt>
                <c:pt idx="8">
                  <c:v>43.93819883</c:v>
                </c:pt>
                <c:pt idx="9">
                  <c:v>43.93824600000001</c:v>
                </c:pt>
                <c:pt idx="10">
                  <c:v>43.93829118</c:v>
                </c:pt>
                <c:pt idx="11">
                  <c:v>43.93833573</c:v>
                </c:pt>
                <c:pt idx="12">
                  <c:v>43.93838023</c:v>
                </c:pt>
                <c:pt idx="13">
                  <c:v>43.93842468</c:v>
                </c:pt>
                <c:pt idx="14">
                  <c:v>43.93846946999999</c:v>
                </c:pt>
                <c:pt idx="15">
                  <c:v>43.93851352</c:v>
                </c:pt>
                <c:pt idx="16">
                  <c:v>43.93855557</c:v>
                </c:pt>
                <c:pt idx="17">
                  <c:v>43.93859527</c:v>
                </c:pt>
                <c:pt idx="18">
                  <c:v>43.93863505</c:v>
                </c:pt>
                <c:pt idx="19">
                  <c:v>43.93867495000001</c:v>
                </c:pt>
                <c:pt idx="20">
                  <c:v>43.93871487</c:v>
                </c:pt>
                <c:pt idx="21">
                  <c:v>43.93875502</c:v>
                </c:pt>
                <c:pt idx="22">
                  <c:v>43.93879482</c:v>
                </c:pt>
                <c:pt idx="23">
                  <c:v>43.93883355000001</c:v>
                </c:pt>
                <c:pt idx="24">
                  <c:v>43.9388726</c:v>
                </c:pt>
                <c:pt idx="25">
                  <c:v>43.93891188</c:v>
                </c:pt>
                <c:pt idx="26">
                  <c:v>43.93895135000001</c:v>
                </c:pt>
                <c:pt idx="27">
                  <c:v>43.93899383</c:v>
                </c:pt>
                <c:pt idx="28">
                  <c:v>43.93903352</c:v>
                </c:pt>
                <c:pt idx="29">
                  <c:v>43.93907053</c:v>
                </c:pt>
                <c:pt idx="30">
                  <c:v>43.9391094</c:v>
                </c:pt>
                <c:pt idx="31">
                  <c:v>43.93914968</c:v>
                </c:pt>
                <c:pt idx="32">
                  <c:v>43.93919353</c:v>
                </c:pt>
                <c:pt idx="33">
                  <c:v>43.93923908</c:v>
                </c:pt>
                <c:pt idx="34">
                  <c:v>43.93928632</c:v>
                </c:pt>
                <c:pt idx="35">
                  <c:v>43.93933453</c:v>
                </c:pt>
                <c:pt idx="36">
                  <c:v>43.93938302</c:v>
                </c:pt>
                <c:pt idx="37">
                  <c:v>43.93943107</c:v>
                </c:pt>
                <c:pt idx="38">
                  <c:v>43.93947848</c:v>
                </c:pt>
                <c:pt idx="39">
                  <c:v>43.93952487</c:v>
                </c:pt>
                <c:pt idx="40">
                  <c:v>43.93956985000001</c:v>
                </c:pt>
                <c:pt idx="41">
                  <c:v>43.93961407</c:v>
                </c:pt>
                <c:pt idx="42">
                  <c:v>43.9396578</c:v>
                </c:pt>
                <c:pt idx="43">
                  <c:v>43.93970078</c:v>
                </c:pt>
                <c:pt idx="44">
                  <c:v>43.93974288</c:v>
                </c:pt>
                <c:pt idx="45">
                  <c:v>43.93978463</c:v>
                </c:pt>
                <c:pt idx="46">
                  <c:v>43.93982657999999</c:v>
                </c:pt>
                <c:pt idx="47">
                  <c:v>43.9398685</c:v>
                </c:pt>
                <c:pt idx="48">
                  <c:v>43.93990977</c:v>
                </c:pt>
                <c:pt idx="49">
                  <c:v>43.93995013</c:v>
                </c:pt>
                <c:pt idx="50">
                  <c:v>43.93998827</c:v>
                </c:pt>
                <c:pt idx="51">
                  <c:v>43.94002535000001</c:v>
                </c:pt>
                <c:pt idx="52">
                  <c:v>43.94006252</c:v>
                </c:pt>
                <c:pt idx="53">
                  <c:v>43.94009952</c:v>
                </c:pt>
                <c:pt idx="54">
                  <c:v>43.94013652</c:v>
                </c:pt>
                <c:pt idx="55">
                  <c:v>43.94017373</c:v>
                </c:pt>
                <c:pt idx="56">
                  <c:v>43.94021193</c:v>
                </c:pt>
                <c:pt idx="57">
                  <c:v>43.94025098</c:v>
                </c:pt>
                <c:pt idx="58">
                  <c:v>43.94029386</c:v>
                </c:pt>
                <c:pt idx="59">
                  <c:v>43.94033569</c:v>
                </c:pt>
                <c:pt idx="60">
                  <c:v>43.94037593</c:v>
                </c:pt>
                <c:pt idx="61">
                  <c:v>43.94042053</c:v>
                </c:pt>
                <c:pt idx="62">
                  <c:v>43.9404668</c:v>
                </c:pt>
                <c:pt idx="63">
                  <c:v>43.94051327</c:v>
                </c:pt>
                <c:pt idx="64">
                  <c:v>43.94055948</c:v>
                </c:pt>
                <c:pt idx="65">
                  <c:v>43.94060488</c:v>
                </c:pt>
                <c:pt idx="66">
                  <c:v>43.94065115</c:v>
                </c:pt>
                <c:pt idx="67">
                  <c:v>43.9406979</c:v>
                </c:pt>
                <c:pt idx="68">
                  <c:v>43.94074413</c:v>
                </c:pt>
                <c:pt idx="69">
                  <c:v>43.94079038</c:v>
                </c:pt>
                <c:pt idx="70">
                  <c:v>43.94083578</c:v>
                </c:pt>
                <c:pt idx="71">
                  <c:v>43.94088016999999</c:v>
                </c:pt>
                <c:pt idx="72">
                  <c:v>43.94092428</c:v>
                </c:pt>
                <c:pt idx="73">
                  <c:v>43.9409718</c:v>
                </c:pt>
                <c:pt idx="74">
                  <c:v>43.94101785</c:v>
                </c:pt>
                <c:pt idx="75">
                  <c:v>43.94106102999999</c:v>
                </c:pt>
                <c:pt idx="76">
                  <c:v>43.94110638</c:v>
                </c:pt>
                <c:pt idx="77">
                  <c:v>43.94115043</c:v>
                </c:pt>
                <c:pt idx="78">
                  <c:v>43.94119517</c:v>
                </c:pt>
                <c:pt idx="79">
                  <c:v>43.94124069999999</c:v>
                </c:pt>
                <c:pt idx="80">
                  <c:v>43.94128602999999</c:v>
                </c:pt>
                <c:pt idx="81">
                  <c:v>43.94133023</c:v>
                </c:pt>
                <c:pt idx="82">
                  <c:v>43.94137488</c:v>
                </c:pt>
                <c:pt idx="83">
                  <c:v>43.94141704</c:v>
                </c:pt>
                <c:pt idx="84">
                  <c:v>43.94145645</c:v>
                </c:pt>
                <c:pt idx="85">
                  <c:v>43.941497</c:v>
                </c:pt>
                <c:pt idx="86">
                  <c:v>43.94153818</c:v>
                </c:pt>
                <c:pt idx="87">
                  <c:v>43.94157982</c:v>
                </c:pt>
                <c:pt idx="88">
                  <c:v>43.94162083</c:v>
                </c:pt>
                <c:pt idx="89">
                  <c:v>43.94166116999999</c:v>
                </c:pt>
                <c:pt idx="90">
                  <c:v>43.94170093</c:v>
                </c:pt>
                <c:pt idx="91">
                  <c:v>43.94174101999999</c:v>
                </c:pt>
                <c:pt idx="92">
                  <c:v>43.94178151999999</c:v>
                </c:pt>
                <c:pt idx="93">
                  <c:v>43.94182179999999</c:v>
                </c:pt>
                <c:pt idx="94">
                  <c:v>43.94186277999999</c:v>
                </c:pt>
                <c:pt idx="95">
                  <c:v>43.9419031</c:v>
                </c:pt>
                <c:pt idx="96">
                  <c:v>43.94194347999999</c:v>
                </c:pt>
                <c:pt idx="97">
                  <c:v>43.94198605999999</c:v>
                </c:pt>
                <c:pt idx="98">
                  <c:v>43.94202637</c:v>
                </c:pt>
                <c:pt idx="99">
                  <c:v>43.94206567</c:v>
                </c:pt>
                <c:pt idx="100">
                  <c:v>43.94210703</c:v>
                </c:pt>
                <c:pt idx="101">
                  <c:v>43.94214733</c:v>
                </c:pt>
                <c:pt idx="102">
                  <c:v>43.94218733</c:v>
                </c:pt>
                <c:pt idx="103">
                  <c:v>43.942228</c:v>
                </c:pt>
                <c:pt idx="104">
                  <c:v>43.94226581</c:v>
                </c:pt>
                <c:pt idx="105">
                  <c:v>43.94230058</c:v>
                </c:pt>
                <c:pt idx="106">
                  <c:v>43.9423358</c:v>
                </c:pt>
                <c:pt idx="107">
                  <c:v>43.94236995</c:v>
                </c:pt>
                <c:pt idx="108">
                  <c:v>43.94240465</c:v>
                </c:pt>
                <c:pt idx="109">
                  <c:v>43.94244106999999</c:v>
                </c:pt>
                <c:pt idx="110">
                  <c:v>43.94247912</c:v>
                </c:pt>
                <c:pt idx="111">
                  <c:v>43.94251873</c:v>
                </c:pt>
                <c:pt idx="112">
                  <c:v>43.94256086</c:v>
                </c:pt>
                <c:pt idx="113">
                  <c:v>43.94260111</c:v>
                </c:pt>
                <c:pt idx="114">
                  <c:v>43.94264075</c:v>
                </c:pt>
                <c:pt idx="115">
                  <c:v>43.9426849</c:v>
                </c:pt>
                <c:pt idx="116">
                  <c:v>43.94273005</c:v>
                </c:pt>
                <c:pt idx="117">
                  <c:v>43.94277403</c:v>
                </c:pt>
                <c:pt idx="118">
                  <c:v>43.94281583</c:v>
                </c:pt>
                <c:pt idx="119">
                  <c:v>43.94285555</c:v>
                </c:pt>
                <c:pt idx="120">
                  <c:v>43.94289573</c:v>
                </c:pt>
                <c:pt idx="121">
                  <c:v>43.94293623</c:v>
                </c:pt>
                <c:pt idx="122">
                  <c:v>43.9429773</c:v>
                </c:pt>
                <c:pt idx="123">
                  <c:v>43.94301908</c:v>
                </c:pt>
                <c:pt idx="124">
                  <c:v>43.94306055</c:v>
                </c:pt>
                <c:pt idx="125">
                  <c:v>43.94310132</c:v>
                </c:pt>
                <c:pt idx="126">
                  <c:v>43.94313988</c:v>
                </c:pt>
                <c:pt idx="127">
                  <c:v>43.94317989</c:v>
                </c:pt>
                <c:pt idx="128">
                  <c:v>43.94321843</c:v>
                </c:pt>
                <c:pt idx="129">
                  <c:v>43.94325517</c:v>
                </c:pt>
                <c:pt idx="130">
                  <c:v>43.94329512</c:v>
                </c:pt>
                <c:pt idx="131">
                  <c:v>43.94333625</c:v>
                </c:pt>
                <c:pt idx="132">
                  <c:v>43.94337788</c:v>
                </c:pt>
                <c:pt idx="133">
                  <c:v>43.94341946999999</c:v>
                </c:pt>
                <c:pt idx="134">
                  <c:v>43.94345978</c:v>
                </c:pt>
                <c:pt idx="135">
                  <c:v>43.94349933</c:v>
                </c:pt>
                <c:pt idx="136">
                  <c:v>43.9435404</c:v>
                </c:pt>
                <c:pt idx="137">
                  <c:v>43.9435806</c:v>
                </c:pt>
                <c:pt idx="138">
                  <c:v>43.94361968</c:v>
                </c:pt>
                <c:pt idx="139">
                  <c:v>43.94365805</c:v>
                </c:pt>
                <c:pt idx="140">
                  <c:v>43.94369665</c:v>
                </c:pt>
                <c:pt idx="141">
                  <c:v>43.94373498</c:v>
                </c:pt>
                <c:pt idx="142">
                  <c:v>43.94377364</c:v>
                </c:pt>
                <c:pt idx="143">
                  <c:v>43.94380968999999</c:v>
                </c:pt>
                <c:pt idx="144">
                  <c:v>43.94384426999999</c:v>
                </c:pt>
                <c:pt idx="145">
                  <c:v>43.94388069999999</c:v>
                </c:pt>
                <c:pt idx="146">
                  <c:v>43.94391675</c:v>
                </c:pt>
                <c:pt idx="147">
                  <c:v>43.94395268</c:v>
                </c:pt>
                <c:pt idx="148">
                  <c:v>43.94398842</c:v>
                </c:pt>
                <c:pt idx="149">
                  <c:v>43.94402402999999</c:v>
                </c:pt>
                <c:pt idx="150">
                  <c:v>43.94406167999999</c:v>
                </c:pt>
                <c:pt idx="151">
                  <c:v>43.94409951999999</c:v>
                </c:pt>
                <c:pt idx="152">
                  <c:v>43.94413675000001</c:v>
                </c:pt>
                <c:pt idx="153">
                  <c:v>43.94417232</c:v>
                </c:pt>
                <c:pt idx="154">
                  <c:v>43.94420451999999</c:v>
                </c:pt>
                <c:pt idx="155">
                  <c:v>43.94423192</c:v>
                </c:pt>
                <c:pt idx="156">
                  <c:v>43.94425637</c:v>
                </c:pt>
                <c:pt idx="157">
                  <c:v>43.94428149999999</c:v>
                </c:pt>
                <c:pt idx="158">
                  <c:v>43.9443077</c:v>
                </c:pt>
                <c:pt idx="159">
                  <c:v>43.94433293</c:v>
                </c:pt>
                <c:pt idx="160">
                  <c:v>43.9443561</c:v>
                </c:pt>
                <c:pt idx="161">
                  <c:v>43.94438013</c:v>
                </c:pt>
                <c:pt idx="162">
                  <c:v>43.94440341999999</c:v>
                </c:pt>
                <c:pt idx="163">
                  <c:v>43.94442373</c:v>
                </c:pt>
                <c:pt idx="164">
                  <c:v>43.94444263</c:v>
                </c:pt>
                <c:pt idx="165">
                  <c:v>43.9444582</c:v>
                </c:pt>
                <c:pt idx="166">
                  <c:v>43.94446781999999</c:v>
                </c:pt>
                <c:pt idx="167">
                  <c:v>43.94446859999999</c:v>
                </c:pt>
                <c:pt idx="168">
                  <c:v>43.94445825</c:v>
                </c:pt>
                <c:pt idx="169">
                  <c:v>43.94443492</c:v>
                </c:pt>
                <c:pt idx="170">
                  <c:v>43.9444008</c:v>
                </c:pt>
                <c:pt idx="171">
                  <c:v>43.9443566</c:v>
                </c:pt>
                <c:pt idx="172">
                  <c:v>43.94430423</c:v>
                </c:pt>
                <c:pt idx="173">
                  <c:v>43.94424114999999</c:v>
                </c:pt>
                <c:pt idx="174">
                  <c:v>43.94417387</c:v>
                </c:pt>
                <c:pt idx="175">
                  <c:v>43.94410343</c:v>
                </c:pt>
                <c:pt idx="176">
                  <c:v>43.9440225</c:v>
                </c:pt>
                <c:pt idx="177">
                  <c:v>43.94393498</c:v>
                </c:pt>
                <c:pt idx="178">
                  <c:v>43.94384247999999</c:v>
                </c:pt>
                <c:pt idx="179">
                  <c:v>43.94374422</c:v>
                </c:pt>
                <c:pt idx="180">
                  <c:v>43.94364042999999</c:v>
                </c:pt>
                <c:pt idx="181">
                  <c:v>43.94353153</c:v>
                </c:pt>
                <c:pt idx="182">
                  <c:v>43.94341845</c:v>
                </c:pt>
                <c:pt idx="183">
                  <c:v>43.94330157</c:v>
                </c:pt>
                <c:pt idx="184">
                  <c:v>43.94318073</c:v>
                </c:pt>
                <c:pt idx="185">
                  <c:v>43.94305573</c:v>
                </c:pt>
                <c:pt idx="186">
                  <c:v>43.9429272</c:v>
                </c:pt>
                <c:pt idx="187">
                  <c:v>43.94279692</c:v>
                </c:pt>
                <c:pt idx="188">
                  <c:v>43.94266437</c:v>
                </c:pt>
                <c:pt idx="189">
                  <c:v>43.94252872</c:v>
                </c:pt>
                <c:pt idx="190">
                  <c:v>43.94239067</c:v>
                </c:pt>
                <c:pt idx="191">
                  <c:v>43.94225133</c:v>
                </c:pt>
                <c:pt idx="192">
                  <c:v>43.94211118</c:v>
                </c:pt>
                <c:pt idx="193">
                  <c:v>43.94197027</c:v>
                </c:pt>
                <c:pt idx="194">
                  <c:v>43.94182909999999</c:v>
                </c:pt>
                <c:pt idx="195">
                  <c:v>43.94168806999999</c:v>
                </c:pt>
                <c:pt idx="196">
                  <c:v>43.94154741999999</c:v>
                </c:pt>
                <c:pt idx="197">
                  <c:v>43.94140637</c:v>
                </c:pt>
                <c:pt idx="198">
                  <c:v>43.94126502</c:v>
                </c:pt>
                <c:pt idx="199">
                  <c:v>43.94112327</c:v>
                </c:pt>
                <c:pt idx="200">
                  <c:v>43.94097997</c:v>
                </c:pt>
                <c:pt idx="201">
                  <c:v>43.94083535</c:v>
                </c:pt>
                <c:pt idx="202">
                  <c:v>43.94069052</c:v>
                </c:pt>
                <c:pt idx="203">
                  <c:v>43.94054693</c:v>
                </c:pt>
                <c:pt idx="204">
                  <c:v>43.94040565</c:v>
                </c:pt>
                <c:pt idx="205">
                  <c:v>43.94026505</c:v>
                </c:pt>
                <c:pt idx="206">
                  <c:v>43.94012472</c:v>
                </c:pt>
                <c:pt idx="207">
                  <c:v>43.9399857</c:v>
                </c:pt>
                <c:pt idx="208">
                  <c:v>43.93984787999999</c:v>
                </c:pt>
                <c:pt idx="209">
                  <c:v>43.9397104</c:v>
                </c:pt>
                <c:pt idx="210">
                  <c:v>43.93957332</c:v>
                </c:pt>
                <c:pt idx="211">
                  <c:v>43.93943513</c:v>
                </c:pt>
                <c:pt idx="212">
                  <c:v>43.93928824</c:v>
                </c:pt>
                <c:pt idx="213">
                  <c:v>43.93914707</c:v>
                </c:pt>
                <c:pt idx="214">
                  <c:v>43.9390105</c:v>
                </c:pt>
                <c:pt idx="215">
                  <c:v>43.93886483</c:v>
                </c:pt>
                <c:pt idx="216">
                  <c:v>43.93871933</c:v>
                </c:pt>
                <c:pt idx="217">
                  <c:v>43.9385725</c:v>
                </c:pt>
                <c:pt idx="218">
                  <c:v>43.93842402</c:v>
                </c:pt>
                <c:pt idx="219">
                  <c:v>43.93827455</c:v>
                </c:pt>
                <c:pt idx="220">
                  <c:v>43.93812402</c:v>
                </c:pt>
                <c:pt idx="221">
                  <c:v>43.93797247</c:v>
                </c:pt>
                <c:pt idx="222">
                  <c:v>43.93781968</c:v>
                </c:pt>
                <c:pt idx="223">
                  <c:v>43.93766725</c:v>
                </c:pt>
                <c:pt idx="224">
                  <c:v>43.9375147</c:v>
                </c:pt>
                <c:pt idx="225">
                  <c:v>43.93736072</c:v>
                </c:pt>
                <c:pt idx="226">
                  <c:v>43.93720666999999</c:v>
                </c:pt>
                <c:pt idx="227">
                  <c:v>43.9370534</c:v>
                </c:pt>
                <c:pt idx="228">
                  <c:v>43.9369006</c:v>
                </c:pt>
                <c:pt idx="229">
                  <c:v>43.93674742</c:v>
                </c:pt>
                <c:pt idx="230">
                  <c:v>43.93659393</c:v>
                </c:pt>
                <c:pt idx="231">
                  <c:v>43.93643928</c:v>
                </c:pt>
                <c:pt idx="232">
                  <c:v>43.93628278</c:v>
                </c:pt>
                <c:pt idx="233">
                  <c:v>43.93612582</c:v>
                </c:pt>
                <c:pt idx="234">
                  <c:v>43.93596768</c:v>
                </c:pt>
                <c:pt idx="235">
                  <c:v>43.93580678</c:v>
                </c:pt>
                <c:pt idx="236">
                  <c:v>43.93564493</c:v>
                </c:pt>
                <c:pt idx="237">
                  <c:v>43.93548253</c:v>
                </c:pt>
                <c:pt idx="238">
                  <c:v>43.93531958</c:v>
                </c:pt>
                <c:pt idx="239">
                  <c:v>43.93515652</c:v>
                </c:pt>
                <c:pt idx="240">
                  <c:v>43.9349931</c:v>
                </c:pt>
                <c:pt idx="241">
                  <c:v>43.93482952999999</c:v>
                </c:pt>
                <c:pt idx="242">
                  <c:v>43.93466605</c:v>
                </c:pt>
                <c:pt idx="243">
                  <c:v>43.9345032</c:v>
                </c:pt>
                <c:pt idx="244">
                  <c:v>43.9343418</c:v>
                </c:pt>
                <c:pt idx="245">
                  <c:v>43.93418215000001</c:v>
                </c:pt>
                <c:pt idx="246">
                  <c:v>43.93402447999999</c:v>
                </c:pt>
                <c:pt idx="247">
                  <c:v>43.93386843</c:v>
                </c:pt>
                <c:pt idx="248">
                  <c:v>43.93371348</c:v>
                </c:pt>
                <c:pt idx="249">
                  <c:v>43.93355947</c:v>
                </c:pt>
                <c:pt idx="250">
                  <c:v>43.93340782</c:v>
                </c:pt>
                <c:pt idx="251">
                  <c:v>43.93325857</c:v>
                </c:pt>
                <c:pt idx="252">
                  <c:v>43.93311085000001</c:v>
                </c:pt>
                <c:pt idx="253">
                  <c:v>43.93296446999999</c:v>
                </c:pt>
                <c:pt idx="254">
                  <c:v>43.93281925</c:v>
                </c:pt>
                <c:pt idx="255">
                  <c:v>43.93267468</c:v>
                </c:pt>
                <c:pt idx="256">
                  <c:v>43.93253057</c:v>
                </c:pt>
                <c:pt idx="257">
                  <c:v>43.93238813</c:v>
                </c:pt>
                <c:pt idx="258">
                  <c:v>43.93224753</c:v>
                </c:pt>
                <c:pt idx="259">
                  <c:v>43.93210877</c:v>
                </c:pt>
                <c:pt idx="260">
                  <c:v>43.93197027</c:v>
                </c:pt>
                <c:pt idx="261">
                  <c:v>43.93183053</c:v>
                </c:pt>
                <c:pt idx="262">
                  <c:v>43.93168967999999</c:v>
                </c:pt>
                <c:pt idx="263">
                  <c:v>43.9315478</c:v>
                </c:pt>
                <c:pt idx="264">
                  <c:v>43.93140422</c:v>
                </c:pt>
                <c:pt idx="265">
                  <c:v>43.93125857</c:v>
                </c:pt>
                <c:pt idx="266">
                  <c:v>43.93111198</c:v>
                </c:pt>
                <c:pt idx="267">
                  <c:v>43.93096507</c:v>
                </c:pt>
                <c:pt idx="268">
                  <c:v>43.93081935</c:v>
                </c:pt>
                <c:pt idx="269">
                  <c:v>43.93067502</c:v>
                </c:pt>
                <c:pt idx="270">
                  <c:v>43.93053232</c:v>
                </c:pt>
                <c:pt idx="271">
                  <c:v>43.93039025</c:v>
                </c:pt>
                <c:pt idx="272">
                  <c:v>43.93024832</c:v>
                </c:pt>
                <c:pt idx="273">
                  <c:v>43.93010682</c:v>
                </c:pt>
                <c:pt idx="274">
                  <c:v>43.92996538</c:v>
                </c:pt>
                <c:pt idx="275">
                  <c:v>43.92982433</c:v>
                </c:pt>
                <c:pt idx="276">
                  <c:v>43.9296833</c:v>
                </c:pt>
                <c:pt idx="277">
                  <c:v>43.9295423</c:v>
                </c:pt>
                <c:pt idx="278">
                  <c:v>43.92940085</c:v>
                </c:pt>
                <c:pt idx="279">
                  <c:v>43.92925835000001</c:v>
                </c:pt>
                <c:pt idx="280">
                  <c:v>43.92911528</c:v>
                </c:pt>
                <c:pt idx="281">
                  <c:v>43.9289723</c:v>
                </c:pt>
                <c:pt idx="282">
                  <c:v>43.92882817</c:v>
                </c:pt>
                <c:pt idx="283">
                  <c:v>43.92868188</c:v>
                </c:pt>
                <c:pt idx="284">
                  <c:v>43.9285333</c:v>
                </c:pt>
                <c:pt idx="285">
                  <c:v>43.92838335000001</c:v>
                </c:pt>
                <c:pt idx="286">
                  <c:v>43.92823195000001</c:v>
                </c:pt>
                <c:pt idx="287">
                  <c:v>43.92807957</c:v>
                </c:pt>
                <c:pt idx="288">
                  <c:v>43.92792715</c:v>
                </c:pt>
                <c:pt idx="289">
                  <c:v>43.92777455</c:v>
                </c:pt>
                <c:pt idx="290">
                  <c:v>43.92762087</c:v>
                </c:pt>
                <c:pt idx="291">
                  <c:v>43.92746643</c:v>
                </c:pt>
                <c:pt idx="292">
                  <c:v>43.92731173</c:v>
                </c:pt>
                <c:pt idx="293">
                  <c:v>43.92715693</c:v>
                </c:pt>
                <c:pt idx="294">
                  <c:v>43.92700187</c:v>
                </c:pt>
                <c:pt idx="295">
                  <c:v>43.92684590000001</c:v>
                </c:pt>
                <c:pt idx="296">
                  <c:v>43.92668947999999</c:v>
                </c:pt>
                <c:pt idx="297">
                  <c:v>43.9265345</c:v>
                </c:pt>
                <c:pt idx="298">
                  <c:v>43.92638132</c:v>
                </c:pt>
                <c:pt idx="299">
                  <c:v>43.92623002</c:v>
                </c:pt>
                <c:pt idx="300">
                  <c:v>43.92607947</c:v>
                </c:pt>
                <c:pt idx="301">
                  <c:v>43.92592822</c:v>
                </c:pt>
                <c:pt idx="302">
                  <c:v>43.92577613</c:v>
                </c:pt>
                <c:pt idx="303">
                  <c:v>43.92562155</c:v>
                </c:pt>
                <c:pt idx="304">
                  <c:v>43.92546498</c:v>
                </c:pt>
                <c:pt idx="305">
                  <c:v>43.92530712</c:v>
                </c:pt>
                <c:pt idx="306">
                  <c:v>43.92514728</c:v>
                </c:pt>
                <c:pt idx="307">
                  <c:v>43.92498635</c:v>
                </c:pt>
                <c:pt idx="308">
                  <c:v>43.92482455</c:v>
                </c:pt>
                <c:pt idx="309">
                  <c:v>43.92466167999999</c:v>
                </c:pt>
                <c:pt idx="310">
                  <c:v>43.92449808</c:v>
                </c:pt>
                <c:pt idx="311">
                  <c:v>43.92433398</c:v>
                </c:pt>
                <c:pt idx="312">
                  <c:v>43.92416132</c:v>
                </c:pt>
                <c:pt idx="313">
                  <c:v>43.92399591</c:v>
                </c:pt>
                <c:pt idx="314">
                  <c:v>43.92383782</c:v>
                </c:pt>
                <c:pt idx="315">
                  <c:v>43.92367063</c:v>
                </c:pt>
                <c:pt idx="316">
                  <c:v>43.92350298</c:v>
                </c:pt>
                <c:pt idx="317">
                  <c:v>43.9233338</c:v>
                </c:pt>
                <c:pt idx="318">
                  <c:v>43.92316308</c:v>
                </c:pt>
                <c:pt idx="319">
                  <c:v>43.9229921</c:v>
                </c:pt>
                <c:pt idx="320">
                  <c:v>43.92282005000001</c:v>
                </c:pt>
                <c:pt idx="321">
                  <c:v>43.9226474</c:v>
                </c:pt>
                <c:pt idx="322">
                  <c:v>43.9224739</c:v>
                </c:pt>
                <c:pt idx="323">
                  <c:v>43.9222984</c:v>
                </c:pt>
                <c:pt idx="324">
                  <c:v>43.92212218</c:v>
                </c:pt>
                <c:pt idx="325">
                  <c:v>43.92194605</c:v>
                </c:pt>
                <c:pt idx="326">
                  <c:v>43.92177117</c:v>
                </c:pt>
                <c:pt idx="327">
                  <c:v>43.92159297</c:v>
                </c:pt>
                <c:pt idx="328">
                  <c:v>43.92142804</c:v>
                </c:pt>
                <c:pt idx="329">
                  <c:v>43.92127608</c:v>
                </c:pt>
                <c:pt idx="330">
                  <c:v>43.92112153</c:v>
                </c:pt>
                <c:pt idx="331">
                  <c:v>43.92097128</c:v>
                </c:pt>
                <c:pt idx="332">
                  <c:v>43.92082432</c:v>
                </c:pt>
                <c:pt idx="333">
                  <c:v>43.92068068</c:v>
                </c:pt>
                <c:pt idx="334">
                  <c:v>43.92054078</c:v>
                </c:pt>
                <c:pt idx="335">
                  <c:v>43.92040495000001</c:v>
                </c:pt>
                <c:pt idx="336">
                  <c:v>43.92027063</c:v>
                </c:pt>
                <c:pt idx="337">
                  <c:v>43.9201355</c:v>
                </c:pt>
                <c:pt idx="338">
                  <c:v>43.92000023</c:v>
                </c:pt>
                <c:pt idx="339">
                  <c:v>43.91986441999999</c:v>
                </c:pt>
                <c:pt idx="340">
                  <c:v>43.91972727</c:v>
                </c:pt>
                <c:pt idx="341">
                  <c:v>43.91958903</c:v>
                </c:pt>
                <c:pt idx="342">
                  <c:v>43.91944949999999</c:v>
                </c:pt>
                <c:pt idx="343">
                  <c:v>43.91930808</c:v>
                </c:pt>
                <c:pt idx="344">
                  <c:v>43.9191657</c:v>
                </c:pt>
                <c:pt idx="345">
                  <c:v>43.91902255</c:v>
                </c:pt>
                <c:pt idx="346">
                  <c:v>43.91887727</c:v>
                </c:pt>
                <c:pt idx="347">
                  <c:v>43.91872917</c:v>
                </c:pt>
                <c:pt idx="348">
                  <c:v>43.91857845000001</c:v>
                </c:pt>
                <c:pt idx="349">
                  <c:v>43.9184254</c:v>
                </c:pt>
                <c:pt idx="350">
                  <c:v>43.91826955</c:v>
                </c:pt>
                <c:pt idx="351">
                  <c:v>43.91810235000001</c:v>
                </c:pt>
                <c:pt idx="352">
                  <c:v>43.91793954</c:v>
                </c:pt>
                <c:pt idx="353">
                  <c:v>43.91778225</c:v>
                </c:pt>
                <c:pt idx="354">
                  <c:v>43.91761502</c:v>
                </c:pt>
                <c:pt idx="355">
                  <c:v>43.91744776999999</c:v>
                </c:pt>
                <c:pt idx="356">
                  <c:v>43.91728136999999</c:v>
                </c:pt>
                <c:pt idx="357">
                  <c:v>43.91710739</c:v>
                </c:pt>
                <c:pt idx="358">
                  <c:v>43.9169428</c:v>
                </c:pt>
                <c:pt idx="359">
                  <c:v>43.91678736999999</c:v>
                </c:pt>
                <c:pt idx="360">
                  <c:v>43.91662535</c:v>
                </c:pt>
                <c:pt idx="361">
                  <c:v>43.91646393</c:v>
                </c:pt>
                <c:pt idx="362">
                  <c:v>43.91630302</c:v>
                </c:pt>
                <c:pt idx="363">
                  <c:v>43.91614313</c:v>
                </c:pt>
                <c:pt idx="364">
                  <c:v>43.91598332</c:v>
                </c:pt>
                <c:pt idx="365">
                  <c:v>43.91582252</c:v>
                </c:pt>
                <c:pt idx="366">
                  <c:v>43.91565962</c:v>
                </c:pt>
                <c:pt idx="367">
                  <c:v>43.91549453</c:v>
                </c:pt>
                <c:pt idx="368">
                  <c:v>43.91532803</c:v>
                </c:pt>
                <c:pt idx="369">
                  <c:v>43.9151605</c:v>
                </c:pt>
                <c:pt idx="370">
                  <c:v>43.91499207</c:v>
                </c:pt>
                <c:pt idx="371">
                  <c:v>43.91482207999999</c:v>
                </c:pt>
                <c:pt idx="372">
                  <c:v>43.91464301999999</c:v>
                </c:pt>
                <c:pt idx="373">
                  <c:v>43.91447272</c:v>
                </c:pt>
                <c:pt idx="374">
                  <c:v>43.91431342</c:v>
                </c:pt>
                <c:pt idx="375">
                  <c:v>43.91415315</c:v>
                </c:pt>
                <c:pt idx="376">
                  <c:v>43.91400133</c:v>
                </c:pt>
                <c:pt idx="377">
                  <c:v>43.9138558</c:v>
                </c:pt>
                <c:pt idx="378">
                  <c:v>43.91371340000001</c:v>
                </c:pt>
                <c:pt idx="379">
                  <c:v>43.91357325000001</c:v>
                </c:pt>
                <c:pt idx="380">
                  <c:v>43.91343665</c:v>
                </c:pt>
                <c:pt idx="381">
                  <c:v>43.91330337</c:v>
                </c:pt>
                <c:pt idx="382">
                  <c:v>43.91317208</c:v>
                </c:pt>
                <c:pt idx="383">
                  <c:v>43.9130409</c:v>
                </c:pt>
                <c:pt idx="384">
                  <c:v>43.91290840000001</c:v>
                </c:pt>
                <c:pt idx="385">
                  <c:v>43.91277413</c:v>
                </c:pt>
                <c:pt idx="386">
                  <c:v>43.91263715</c:v>
                </c:pt>
                <c:pt idx="387">
                  <c:v>43.91249872</c:v>
                </c:pt>
                <c:pt idx="388">
                  <c:v>43.91235208</c:v>
                </c:pt>
                <c:pt idx="389">
                  <c:v>43.91221122</c:v>
                </c:pt>
                <c:pt idx="390">
                  <c:v>43.91207600000001</c:v>
                </c:pt>
                <c:pt idx="391">
                  <c:v>43.91193141999999</c:v>
                </c:pt>
                <c:pt idx="392">
                  <c:v>43.91178729999999</c:v>
                </c:pt>
                <c:pt idx="393">
                  <c:v>43.91164466999999</c:v>
                </c:pt>
                <c:pt idx="394">
                  <c:v>43.91150285000001</c:v>
                </c:pt>
                <c:pt idx="395">
                  <c:v>43.91136373</c:v>
                </c:pt>
                <c:pt idx="396">
                  <c:v>43.91122722999999</c:v>
                </c:pt>
                <c:pt idx="397">
                  <c:v>43.91109273</c:v>
                </c:pt>
                <c:pt idx="398">
                  <c:v>43.91095938</c:v>
                </c:pt>
                <c:pt idx="399">
                  <c:v>43.91082641999999</c:v>
                </c:pt>
                <c:pt idx="400">
                  <c:v>43.9106931</c:v>
                </c:pt>
                <c:pt idx="401">
                  <c:v>43.91055877</c:v>
                </c:pt>
                <c:pt idx="402">
                  <c:v>43.91042277</c:v>
                </c:pt>
                <c:pt idx="403">
                  <c:v>43.91027789</c:v>
                </c:pt>
                <c:pt idx="404">
                  <c:v>43.91013944</c:v>
                </c:pt>
                <c:pt idx="405">
                  <c:v>43.91000697</c:v>
                </c:pt>
                <c:pt idx="406">
                  <c:v>43.90986662</c:v>
                </c:pt>
                <c:pt idx="407">
                  <c:v>43.90972618</c:v>
                </c:pt>
                <c:pt idx="408">
                  <c:v>43.90959017</c:v>
                </c:pt>
                <c:pt idx="409">
                  <c:v>43.90945795</c:v>
                </c:pt>
                <c:pt idx="410">
                  <c:v>43.90932648</c:v>
                </c:pt>
                <c:pt idx="411">
                  <c:v>43.90919403</c:v>
                </c:pt>
                <c:pt idx="412">
                  <c:v>43.90905973</c:v>
                </c:pt>
                <c:pt idx="413">
                  <c:v>43.90892375</c:v>
                </c:pt>
                <c:pt idx="414">
                  <c:v>43.9087856</c:v>
                </c:pt>
                <c:pt idx="415">
                  <c:v>43.90864547</c:v>
                </c:pt>
                <c:pt idx="416">
                  <c:v>43.908504</c:v>
                </c:pt>
                <c:pt idx="417">
                  <c:v>43.90836103</c:v>
                </c:pt>
                <c:pt idx="418">
                  <c:v>43.9082166</c:v>
                </c:pt>
                <c:pt idx="419">
                  <c:v>43.90807082</c:v>
                </c:pt>
                <c:pt idx="420">
                  <c:v>43.90792373</c:v>
                </c:pt>
                <c:pt idx="421">
                  <c:v>43.90777625</c:v>
                </c:pt>
                <c:pt idx="422">
                  <c:v>43.90762726999999</c:v>
                </c:pt>
                <c:pt idx="423">
                  <c:v>43.90747698</c:v>
                </c:pt>
                <c:pt idx="424">
                  <c:v>43.90732598</c:v>
                </c:pt>
                <c:pt idx="425">
                  <c:v>43.90717408</c:v>
                </c:pt>
                <c:pt idx="426">
                  <c:v>43.90702092</c:v>
                </c:pt>
                <c:pt idx="427">
                  <c:v>43.90686667999999</c:v>
                </c:pt>
                <c:pt idx="428">
                  <c:v>43.90671308</c:v>
                </c:pt>
                <c:pt idx="429">
                  <c:v>43.90656313</c:v>
                </c:pt>
                <c:pt idx="430">
                  <c:v>43.90641572</c:v>
                </c:pt>
                <c:pt idx="431">
                  <c:v>43.90626967999999</c:v>
                </c:pt>
                <c:pt idx="432">
                  <c:v>43.9061251</c:v>
                </c:pt>
                <c:pt idx="433">
                  <c:v>43.90598125</c:v>
                </c:pt>
                <c:pt idx="434">
                  <c:v>43.90583632</c:v>
                </c:pt>
                <c:pt idx="435">
                  <c:v>43.90568993</c:v>
                </c:pt>
                <c:pt idx="436">
                  <c:v>43.9055437</c:v>
                </c:pt>
                <c:pt idx="437">
                  <c:v>43.90539868</c:v>
                </c:pt>
                <c:pt idx="438">
                  <c:v>43.90525457</c:v>
                </c:pt>
                <c:pt idx="439">
                  <c:v>43.90511088</c:v>
                </c:pt>
                <c:pt idx="440">
                  <c:v>43.90496787999999</c:v>
                </c:pt>
                <c:pt idx="441">
                  <c:v>43.90482612</c:v>
                </c:pt>
                <c:pt idx="442">
                  <c:v>43.90468505</c:v>
                </c:pt>
                <c:pt idx="443">
                  <c:v>43.90454463</c:v>
                </c:pt>
                <c:pt idx="444">
                  <c:v>43.90440492</c:v>
                </c:pt>
                <c:pt idx="445">
                  <c:v>43.9042652</c:v>
                </c:pt>
                <c:pt idx="446">
                  <c:v>43.90412540000001</c:v>
                </c:pt>
                <c:pt idx="447">
                  <c:v>43.90398617</c:v>
                </c:pt>
                <c:pt idx="448">
                  <c:v>43.90384651999999</c:v>
                </c:pt>
                <c:pt idx="449">
                  <c:v>43.90370587</c:v>
                </c:pt>
                <c:pt idx="450">
                  <c:v>43.90356508</c:v>
                </c:pt>
                <c:pt idx="451">
                  <c:v>43.90341661</c:v>
                </c:pt>
                <c:pt idx="452">
                  <c:v>43.90327496</c:v>
                </c:pt>
                <c:pt idx="453">
                  <c:v>43.9031403</c:v>
                </c:pt>
                <c:pt idx="454">
                  <c:v>43.90299808</c:v>
                </c:pt>
                <c:pt idx="455">
                  <c:v>43.90285562</c:v>
                </c:pt>
                <c:pt idx="456">
                  <c:v>43.90271328</c:v>
                </c:pt>
                <c:pt idx="457">
                  <c:v>43.90256356</c:v>
                </c:pt>
                <c:pt idx="458">
                  <c:v>43.90241989</c:v>
                </c:pt>
                <c:pt idx="459">
                  <c:v>43.90228285000001</c:v>
                </c:pt>
                <c:pt idx="460">
                  <c:v>43.90213873</c:v>
                </c:pt>
                <c:pt idx="461">
                  <c:v>43.90199453</c:v>
                </c:pt>
                <c:pt idx="462">
                  <c:v>43.90185018</c:v>
                </c:pt>
                <c:pt idx="463">
                  <c:v>43.9017068</c:v>
                </c:pt>
                <c:pt idx="464">
                  <c:v>43.90156463</c:v>
                </c:pt>
                <c:pt idx="465">
                  <c:v>43.90142238</c:v>
                </c:pt>
                <c:pt idx="466">
                  <c:v>43.9012786</c:v>
                </c:pt>
                <c:pt idx="467">
                  <c:v>43.901133</c:v>
                </c:pt>
                <c:pt idx="468">
                  <c:v>43.90098486999999</c:v>
                </c:pt>
                <c:pt idx="469">
                  <c:v>43.90083462</c:v>
                </c:pt>
                <c:pt idx="470">
                  <c:v>43.90068486999999</c:v>
                </c:pt>
                <c:pt idx="471">
                  <c:v>43.90054418</c:v>
                </c:pt>
                <c:pt idx="472">
                  <c:v>43.90040879</c:v>
                </c:pt>
                <c:pt idx="473">
                  <c:v>43.90028878</c:v>
                </c:pt>
                <c:pt idx="474">
                  <c:v>43.90018025000001</c:v>
                </c:pt>
                <c:pt idx="475">
                  <c:v>43.90006798</c:v>
                </c:pt>
                <c:pt idx="476">
                  <c:v>43.8999569</c:v>
                </c:pt>
                <c:pt idx="477">
                  <c:v>43.8998486</c:v>
                </c:pt>
                <c:pt idx="478">
                  <c:v>43.89974268</c:v>
                </c:pt>
                <c:pt idx="479">
                  <c:v>43.8996381</c:v>
                </c:pt>
                <c:pt idx="480">
                  <c:v>43.89953283</c:v>
                </c:pt>
                <c:pt idx="481">
                  <c:v>43.89942155999999</c:v>
                </c:pt>
                <c:pt idx="482">
                  <c:v>43.89931663</c:v>
                </c:pt>
                <c:pt idx="483">
                  <c:v>43.89922128</c:v>
                </c:pt>
                <c:pt idx="484">
                  <c:v>43.89912887</c:v>
                </c:pt>
                <c:pt idx="485">
                  <c:v>43.89904635000001</c:v>
                </c:pt>
                <c:pt idx="486">
                  <c:v>43.89897282</c:v>
                </c:pt>
                <c:pt idx="487">
                  <c:v>43.89890753</c:v>
                </c:pt>
                <c:pt idx="488">
                  <c:v>43.8988506</c:v>
                </c:pt>
                <c:pt idx="489">
                  <c:v>43.89879840000001</c:v>
                </c:pt>
                <c:pt idx="490">
                  <c:v>43.89874912</c:v>
                </c:pt>
                <c:pt idx="491">
                  <c:v>43.89870402</c:v>
                </c:pt>
                <c:pt idx="492">
                  <c:v>43.89866745</c:v>
                </c:pt>
                <c:pt idx="493">
                  <c:v>43.89864055</c:v>
                </c:pt>
                <c:pt idx="494">
                  <c:v>43.89862173</c:v>
                </c:pt>
                <c:pt idx="495">
                  <c:v>43.89860738</c:v>
                </c:pt>
                <c:pt idx="496">
                  <c:v>43.89859318</c:v>
                </c:pt>
                <c:pt idx="497">
                  <c:v>43.89857804</c:v>
                </c:pt>
                <c:pt idx="498">
                  <c:v>43.8985609</c:v>
                </c:pt>
                <c:pt idx="499">
                  <c:v>43.89853833</c:v>
                </c:pt>
                <c:pt idx="500">
                  <c:v>43.8985119</c:v>
                </c:pt>
                <c:pt idx="501">
                  <c:v>43.89848293</c:v>
                </c:pt>
                <c:pt idx="502">
                  <c:v>43.89845317</c:v>
                </c:pt>
                <c:pt idx="503">
                  <c:v>43.89842337</c:v>
                </c:pt>
                <c:pt idx="504">
                  <c:v>43.89839382</c:v>
                </c:pt>
                <c:pt idx="505">
                  <c:v>43.89836377</c:v>
                </c:pt>
                <c:pt idx="506">
                  <c:v>43.89833282</c:v>
                </c:pt>
                <c:pt idx="507">
                  <c:v>43.89830100000001</c:v>
                </c:pt>
                <c:pt idx="508">
                  <c:v>43.89826923</c:v>
                </c:pt>
                <c:pt idx="509">
                  <c:v>43.89823898</c:v>
                </c:pt>
                <c:pt idx="510">
                  <c:v>43.89821118</c:v>
                </c:pt>
                <c:pt idx="511">
                  <c:v>43.89818518</c:v>
                </c:pt>
                <c:pt idx="512">
                  <c:v>43.89816155</c:v>
                </c:pt>
                <c:pt idx="513">
                  <c:v>43.89814102</c:v>
                </c:pt>
                <c:pt idx="514">
                  <c:v>43.89812322</c:v>
                </c:pt>
                <c:pt idx="515">
                  <c:v>43.89810703</c:v>
                </c:pt>
                <c:pt idx="516">
                  <c:v>43.89809177</c:v>
                </c:pt>
                <c:pt idx="517">
                  <c:v>43.89807702</c:v>
                </c:pt>
                <c:pt idx="518">
                  <c:v>43.89806323</c:v>
                </c:pt>
                <c:pt idx="519">
                  <c:v>43.89805028</c:v>
                </c:pt>
                <c:pt idx="520">
                  <c:v>43.89803787</c:v>
                </c:pt>
                <c:pt idx="521">
                  <c:v>43.89802657</c:v>
                </c:pt>
                <c:pt idx="522">
                  <c:v>43.89801932</c:v>
                </c:pt>
                <c:pt idx="523">
                  <c:v>43.89801613</c:v>
                </c:pt>
                <c:pt idx="524">
                  <c:v>43.89801397</c:v>
                </c:pt>
                <c:pt idx="525">
                  <c:v>43.89800873</c:v>
                </c:pt>
                <c:pt idx="526">
                  <c:v>43.89800028</c:v>
                </c:pt>
                <c:pt idx="527">
                  <c:v>43.89798937</c:v>
                </c:pt>
                <c:pt idx="528">
                  <c:v>43.8979764</c:v>
                </c:pt>
                <c:pt idx="529">
                  <c:v>43.89796107999999</c:v>
                </c:pt>
                <c:pt idx="530">
                  <c:v>43.8979428</c:v>
                </c:pt>
                <c:pt idx="531">
                  <c:v>43.89792248</c:v>
                </c:pt>
                <c:pt idx="532">
                  <c:v>43.89790062</c:v>
                </c:pt>
                <c:pt idx="533">
                  <c:v>43.89787723</c:v>
                </c:pt>
                <c:pt idx="534">
                  <c:v>43.89785183</c:v>
                </c:pt>
                <c:pt idx="535">
                  <c:v>43.89782456999999</c:v>
                </c:pt>
                <c:pt idx="536">
                  <c:v>43.8977956</c:v>
                </c:pt>
                <c:pt idx="537">
                  <c:v>43.89776466999999</c:v>
                </c:pt>
                <c:pt idx="538">
                  <c:v>43.89773265</c:v>
                </c:pt>
                <c:pt idx="539">
                  <c:v>43.89770038</c:v>
                </c:pt>
                <c:pt idx="540">
                  <c:v>43.89766852</c:v>
                </c:pt>
                <c:pt idx="541">
                  <c:v>43.89763662</c:v>
                </c:pt>
                <c:pt idx="542">
                  <c:v>43.89760355</c:v>
                </c:pt>
                <c:pt idx="543">
                  <c:v>43.8975698</c:v>
                </c:pt>
                <c:pt idx="544">
                  <c:v>43.89753638</c:v>
                </c:pt>
                <c:pt idx="545">
                  <c:v>43.89750473</c:v>
                </c:pt>
                <c:pt idx="546">
                  <c:v>43.89747433</c:v>
                </c:pt>
                <c:pt idx="547">
                  <c:v>43.89744432</c:v>
                </c:pt>
                <c:pt idx="548">
                  <c:v>43.89741423</c:v>
                </c:pt>
                <c:pt idx="549">
                  <c:v>43.897384</c:v>
                </c:pt>
                <c:pt idx="550">
                  <c:v>43.89735277</c:v>
                </c:pt>
                <c:pt idx="551">
                  <c:v>43.89732207</c:v>
                </c:pt>
                <c:pt idx="552">
                  <c:v>43.897292</c:v>
                </c:pt>
                <c:pt idx="553">
                  <c:v>43.89726435</c:v>
                </c:pt>
                <c:pt idx="554">
                  <c:v>43.89724013</c:v>
                </c:pt>
                <c:pt idx="555">
                  <c:v>43.89721797</c:v>
                </c:pt>
                <c:pt idx="556">
                  <c:v>43.89719832</c:v>
                </c:pt>
                <c:pt idx="557">
                  <c:v>43.89718207</c:v>
                </c:pt>
                <c:pt idx="558">
                  <c:v>43.89716823</c:v>
                </c:pt>
                <c:pt idx="559">
                  <c:v>43.8971549</c:v>
                </c:pt>
                <c:pt idx="560">
                  <c:v>43.89714157</c:v>
                </c:pt>
                <c:pt idx="561">
                  <c:v>43.89712868</c:v>
                </c:pt>
                <c:pt idx="562">
                  <c:v>43.89711668</c:v>
                </c:pt>
                <c:pt idx="563">
                  <c:v>43.89710788</c:v>
                </c:pt>
                <c:pt idx="564">
                  <c:v>43.89710365000001</c:v>
                </c:pt>
                <c:pt idx="565">
                  <c:v>43.89709988</c:v>
                </c:pt>
                <c:pt idx="566">
                  <c:v>43.89709415</c:v>
                </c:pt>
                <c:pt idx="567">
                  <c:v>43.8970861</c:v>
                </c:pt>
                <c:pt idx="568">
                  <c:v>43.89707455</c:v>
                </c:pt>
                <c:pt idx="569">
                  <c:v>43.89706122</c:v>
                </c:pt>
                <c:pt idx="570">
                  <c:v>43.89704497</c:v>
                </c:pt>
                <c:pt idx="571">
                  <c:v>43.89702527</c:v>
                </c:pt>
                <c:pt idx="572">
                  <c:v>43.89700307</c:v>
                </c:pt>
                <c:pt idx="573">
                  <c:v>43.896979</c:v>
                </c:pt>
                <c:pt idx="574">
                  <c:v>43.89695322</c:v>
                </c:pt>
                <c:pt idx="575">
                  <c:v>43.89692883</c:v>
                </c:pt>
                <c:pt idx="576">
                  <c:v>43.89690338</c:v>
                </c:pt>
                <c:pt idx="577">
                  <c:v>43.89687548</c:v>
                </c:pt>
                <c:pt idx="578">
                  <c:v>43.89684608</c:v>
                </c:pt>
                <c:pt idx="579">
                  <c:v>43.89681632</c:v>
                </c:pt>
                <c:pt idx="580">
                  <c:v>43.89678668</c:v>
                </c:pt>
                <c:pt idx="581">
                  <c:v>43.89675722</c:v>
                </c:pt>
                <c:pt idx="582">
                  <c:v>43.89672803</c:v>
                </c:pt>
                <c:pt idx="583">
                  <c:v>43.89669872</c:v>
                </c:pt>
                <c:pt idx="584">
                  <c:v>43.89666917</c:v>
                </c:pt>
                <c:pt idx="585">
                  <c:v>43.89663982</c:v>
                </c:pt>
                <c:pt idx="586">
                  <c:v>43.89661067</c:v>
                </c:pt>
                <c:pt idx="587">
                  <c:v>43.8965812</c:v>
                </c:pt>
                <c:pt idx="588">
                  <c:v>43.89655267</c:v>
                </c:pt>
                <c:pt idx="589">
                  <c:v>43.89652373</c:v>
                </c:pt>
                <c:pt idx="590">
                  <c:v>43.89649413</c:v>
                </c:pt>
                <c:pt idx="591">
                  <c:v>43.89646518</c:v>
                </c:pt>
                <c:pt idx="592">
                  <c:v>43.89643727</c:v>
                </c:pt>
                <c:pt idx="593">
                  <c:v>43.89640935000001</c:v>
                </c:pt>
                <c:pt idx="594">
                  <c:v>43.89638223</c:v>
                </c:pt>
                <c:pt idx="595">
                  <c:v>43.89635525000001</c:v>
                </c:pt>
                <c:pt idx="596">
                  <c:v>43.89632802</c:v>
                </c:pt>
                <c:pt idx="597">
                  <c:v>43.89629893</c:v>
                </c:pt>
                <c:pt idx="598">
                  <c:v>43.89626835</c:v>
                </c:pt>
                <c:pt idx="599">
                  <c:v>43.89623605000001</c:v>
                </c:pt>
                <c:pt idx="600">
                  <c:v>43.89620427</c:v>
                </c:pt>
                <c:pt idx="601">
                  <c:v>43.89617337</c:v>
                </c:pt>
                <c:pt idx="602">
                  <c:v>43.89614276</c:v>
                </c:pt>
                <c:pt idx="603">
                  <c:v>43.89611524</c:v>
                </c:pt>
                <c:pt idx="604">
                  <c:v>43.89609032</c:v>
                </c:pt>
                <c:pt idx="605">
                  <c:v>43.89606405</c:v>
                </c:pt>
                <c:pt idx="606">
                  <c:v>43.89603623</c:v>
                </c:pt>
                <c:pt idx="607">
                  <c:v>43.8960051</c:v>
                </c:pt>
                <c:pt idx="608">
                  <c:v>43.89597098</c:v>
                </c:pt>
                <c:pt idx="609">
                  <c:v>43.89593425</c:v>
                </c:pt>
                <c:pt idx="610">
                  <c:v>43.89589502</c:v>
                </c:pt>
                <c:pt idx="611">
                  <c:v>43.89585397</c:v>
                </c:pt>
                <c:pt idx="612">
                  <c:v>43.89580928</c:v>
                </c:pt>
                <c:pt idx="613">
                  <c:v>43.89576128</c:v>
                </c:pt>
                <c:pt idx="614">
                  <c:v>43.89571233</c:v>
                </c:pt>
                <c:pt idx="615">
                  <c:v>43.89566342</c:v>
                </c:pt>
                <c:pt idx="616">
                  <c:v>43.89561655</c:v>
                </c:pt>
                <c:pt idx="617">
                  <c:v>43.89557458</c:v>
                </c:pt>
                <c:pt idx="618">
                  <c:v>43.89553708</c:v>
                </c:pt>
                <c:pt idx="619">
                  <c:v>43.89550182</c:v>
                </c:pt>
                <c:pt idx="620">
                  <c:v>43.89546795</c:v>
                </c:pt>
                <c:pt idx="621">
                  <c:v>43.89543472</c:v>
                </c:pt>
                <c:pt idx="622">
                  <c:v>43.89540175</c:v>
                </c:pt>
                <c:pt idx="623">
                  <c:v>43.89537033</c:v>
                </c:pt>
                <c:pt idx="624">
                  <c:v>43.89534388</c:v>
                </c:pt>
                <c:pt idx="625">
                  <c:v>43.8953261</c:v>
                </c:pt>
                <c:pt idx="626">
                  <c:v>43.89531595000001</c:v>
                </c:pt>
                <c:pt idx="627">
                  <c:v>43.89530861</c:v>
                </c:pt>
                <c:pt idx="628">
                  <c:v>43.89529922</c:v>
                </c:pt>
                <c:pt idx="629">
                  <c:v>43.89528333</c:v>
                </c:pt>
                <c:pt idx="630">
                  <c:v>43.89525897</c:v>
                </c:pt>
                <c:pt idx="631">
                  <c:v>43.89522533</c:v>
                </c:pt>
                <c:pt idx="632">
                  <c:v>43.89518535000001</c:v>
                </c:pt>
                <c:pt idx="633">
                  <c:v>43.89514153</c:v>
                </c:pt>
                <c:pt idx="634">
                  <c:v>43.89509243</c:v>
                </c:pt>
                <c:pt idx="635">
                  <c:v>43.89503838</c:v>
                </c:pt>
                <c:pt idx="636">
                  <c:v>43.89498045</c:v>
                </c:pt>
                <c:pt idx="637">
                  <c:v>43.89491905000001</c:v>
                </c:pt>
                <c:pt idx="638">
                  <c:v>43.89485467999999</c:v>
                </c:pt>
                <c:pt idx="639">
                  <c:v>43.89478615</c:v>
                </c:pt>
                <c:pt idx="640">
                  <c:v>43.89471307</c:v>
                </c:pt>
                <c:pt idx="641">
                  <c:v>43.89463615</c:v>
                </c:pt>
                <c:pt idx="642">
                  <c:v>43.8945573</c:v>
                </c:pt>
                <c:pt idx="643">
                  <c:v>43.89447652</c:v>
                </c:pt>
                <c:pt idx="644">
                  <c:v>43.8943933</c:v>
                </c:pt>
                <c:pt idx="645">
                  <c:v>43.89430793</c:v>
                </c:pt>
                <c:pt idx="646">
                  <c:v>43.89422103</c:v>
                </c:pt>
                <c:pt idx="647">
                  <c:v>43.89413283</c:v>
                </c:pt>
                <c:pt idx="648">
                  <c:v>43.89404416999999</c:v>
                </c:pt>
                <c:pt idx="649">
                  <c:v>43.89395618000001</c:v>
                </c:pt>
                <c:pt idx="650">
                  <c:v>43.89386793</c:v>
                </c:pt>
                <c:pt idx="651">
                  <c:v>43.89377978</c:v>
                </c:pt>
                <c:pt idx="652">
                  <c:v>43.8936929</c:v>
                </c:pt>
                <c:pt idx="653">
                  <c:v>43.89360853</c:v>
                </c:pt>
                <c:pt idx="654">
                  <c:v>43.89352845000001</c:v>
                </c:pt>
                <c:pt idx="655">
                  <c:v>43.89345397</c:v>
                </c:pt>
                <c:pt idx="656">
                  <c:v>43.89338302</c:v>
                </c:pt>
                <c:pt idx="657">
                  <c:v>43.89332022</c:v>
                </c:pt>
                <c:pt idx="658">
                  <c:v>43.8932601</c:v>
                </c:pt>
                <c:pt idx="659">
                  <c:v>43.8931966</c:v>
                </c:pt>
                <c:pt idx="660">
                  <c:v>43.89313407</c:v>
                </c:pt>
                <c:pt idx="661">
                  <c:v>43.89307032</c:v>
                </c:pt>
                <c:pt idx="662">
                  <c:v>43.89300133</c:v>
                </c:pt>
                <c:pt idx="663">
                  <c:v>43.89292577</c:v>
                </c:pt>
                <c:pt idx="664">
                  <c:v>43.8928429</c:v>
                </c:pt>
                <c:pt idx="665">
                  <c:v>43.89275533</c:v>
                </c:pt>
                <c:pt idx="666">
                  <c:v>43.89266692</c:v>
                </c:pt>
                <c:pt idx="667">
                  <c:v>43.8925773</c:v>
                </c:pt>
                <c:pt idx="668">
                  <c:v>43.89248577</c:v>
                </c:pt>
                <c:pt idx="669">
                  <c:v>43.89239342</c:v>
                </c:pt>
                <c:pt idx="670">
                  <c:v>43.89230212</c:v>
                </c:pt>
                <c:pt idx="671">
                  <c:v>43.89221293</c:v>
                </c:pt>
                <c:pt idx="672">
                  <c:v>43.89212173</c:v>
                </c:pt>
                <c:pt idx="673">
                  <c:v>43.89203669</c:v>
                </c:pt>
                <c:pt idx="674">
                  <c:v>43.89195973000001</c:v>
                </c:pt>
                <c:pt idx="675">
                  <c:v>43.89188717999999</c:v>
                </c:pt>
                <c:pt idx="676">
                  <c:v>43.89182542</c:v>
                </c:pt>
                <c:pt idx="677">
                  <c:v>43.8917782</c:v>
                </c:pt>
                <c:pt idx="678">
                  <c:v>43.89174628</c:v>
                </c:pt>
                <c:pt idx="679">
                  <c:v>43.89172882</c:v>
                </c:pt>
                <c:pt idx="680">
                  <c:v>43.89171483</c:v>
                </c:pt>
                <c:pt idx="681">
                  <c:v>43.8916962</c:v>
                </c:pt>
                <c:pt idx="682">
                  <c:v>43.89167263</c:v>
                </c:pt>
                <c:pt idx="683">
                  <c:v>43.89164641999999</c:v>
                </c:pt>
                <c:pt idx="684">
                  <c:v>43.89162547999999</c:v>
                </c:pt>
                <c:pt idx="685">
                  <c:v>43.89161465</c:v>
                </c:pt>
                <c:pt idx="686">
                  <c:v>43.89161468</c:v>
                </c:pt>
                <c:pt idx="687">
                  <c:v>43.89162489</c:v>
                </c:pt>
                <c:pt idx="688">
                  <c:v>43.89164305999999</c:v>
                </c:pt>
                <c:pt idx="689">
                  <c:v>43.89166553</c:v>
                </c:pt>
                <c:pt idx="690">
                  <c:v>43.89169318</c:v>
                </c:pt>
                <c:pt idx="691">
                  <c:v>43.8917243</c:v>
                </c:pt>
                <c:pt idx="692">
                  <c:v>43.8917568</c:v>
                </c:pt>
                <c:pt idx="693">
                  <c:v>43.8917898</c:v>
                </c:pt>
                <c:pt idx="694">
                  <c:v>43.8918224</c:v>
                </c:pt>
                <c:pt idx="695">
                  <c:v>43.8918549</c:v>
                </c:pt>
                <c:pt idx="696">
                  <c:v>43.89188635</c:v>
                </c:pt>
                <c:pt idx="697">
                  <c:v>43.8919176</c:v>
                </c:pt>
                <c:pt idx="698">
                  <c:v>43.89194985</c:v>
                </c:pt>
                <c:pt idx="699">
                  <c:v>43.89198285000001</c:v>
                </c:pt>
                <c:pt idx="700">
                  <c:v>43.89201797</c:v>
                </c:pt>
                <c:pt idx="701">
                  <c:v>43.89205507</c:v>
                </c:pt>
                <c:pt idx="702">
                  <c:v>43.89209347</c:v>
                </c:pt>
                <c:pt idx="703">
                  <c:v>43.89213272</c:v>
                </c:pt>
                <c:pt idx="704">
                  <c:v>43.89217185000001</c:v>
                </c:pt>
                <c:pt idx="705">
                  <c:v>43.89221038</c:v>
                </c:pt>
                <c:pt idx="706">
                  <c:v>43.89224822</c:v>
                </c:pt>
                <c:pt idx="707">
                  <c:v>43.89228477</c:v>
                </c:pt>
                <c:pt idx="708">
                  <c:v>43.8923198</c:v>
                </c:pt>
                <c:pt idx="709">
                  <c:v>43.89235377</c:v>
                </c:pt>
                <c:pt idx="710">
                  <c:v>43.89238637</c:v>
                </c:pt>
                <c:pt idx="711">
                  <c:v>43.89242138</c:v>
                </c:pt>
                <c:pt idx="712">
                  <c:v>43.89245528</c:v>
                </c:pt>
                <c:pt idx="713">
                  <c:v>43.89248728</c:v>
                </c:pt>
                <c:pt idx="714">
                  <c:v>43.89252023</c:v>
                </c:pt>
                <c:pt idx="715">
                  <c:v>43.89255168</c:v>
                </c:pt>
                <c:pt idx="716">
                  <c:v>43.89258022</c:v>
                </c:pt>
                <c:pt idx="717">
                  <c:v>43.89260622</c:v>
                </c:pt>
                <c:pt idx="718">
                  <c:v>43.89263098</c:v>
                </c:pt>
                <c:pt idx="719">
                  <c:v>43.89265522</c:v>
                </c:pt>
                <c:pt idx="720">
                  <c:v>43.89267843</c:v>
                </c:pt>
                <c:pt idx="721">
                  <c:v>43.89270117</c:v>
                </c:pt>
                <c:pt idx="722">
                  <c:v>43.89272242</c:v>
                </c:pt>
                <c:pt idx="723">
                  <c:v>43.8927397</c:v>
                </c:pt>
                <c:pt idx="724">
                  <c:v>43.89275185</c:v>
                </c:pt>
                <c:pt idx="725">
                  <c:v>43.89275842</c:v>
                </c:pt>
                <c:pt idx="726">
                  <c:v>43.89276205</c:v>
                </c:pt>
                <c:pt idx="727">
                  <c:v>43.89276567</c:v>
                </c:pt>
                <c:pt idx="728">
                  <c:v>43.89277098</c:v>
                </c:pt>
                <c:pt idx="729">
                  <c:v>43.89277902</c:v>
                </c:pt>
                <c:pt idx="730">
                  <c:v>43.89278947</c:v>
                </c:pt>
                <c:pt idx="731">
                  <c:v>43.8928036</c:v>
                </c:pt>
                <c:pt idx="732">
                  <c:v>43.89282175</c:v>
                </c:pt>
                <c:pt idx="733">
                  <c:v>43.89284275</c:v>
                </c:pt>
                <c:pt idx="734">
                  <c:v>43.89286667</c:v>
                </c:pt>
                <c:pt idx="735">
                  <c:v>43.89289375000001</c:v>
                </c:pt>
                <c:pt idx="736">
                  <c:v>43.89292302</c:v>
                </c:pt>
                <c:pt idx="737">
                  <c:v>43.89295475</c:v>
                </c:pt>
                <c:pt idx="738">
                  <c:v>43.89298753</c:v>
                </c:pt>
                <c:pt idx="739">
                  <c:v>43.89302152</c:v>
                </c:pt>
                <c:pt idx="740">
                  <c:v>43.89305675</c:v>
                </c:pt>
                <c:pt idx="741">
                  <c:v>43.89309313</c:v>
                </c:pt>
                <c:pt idx="742">
                  <c:v>43.89312963</c:v>
                </c:pt>
                <c:pt idx="743">
                  <c:v>43.89316828</c:v>
                </c:pt>
                <c:pt idx="744">
                  <c:v>43.89320935000001</c:v>
                </c:pt>
                <c:pt idx="745">
                  <c:v>43.89325462</c:v>
                </c:pt>
                <c:pt idx="746">
                  <c:v>43.893308</c:v>
                </c:pt>
                <c:pt idx="747">
                  <c:v>43.89336927</c:v>
                </c:pt>
                <c:pt idx="748">
                  <c:v>43.89343702</c:v>
                </c:pt>
                <c:pt idx="749">
                  <c:v>43.89350882</c:v>
                </c:pt>
                <c:pt idx="750">
                  <c:v>43.89358372</c:v>
                </c:pt>
                <c:pt idx="751">
                  <c:v>43.89366273</c:v>
                </c:pt>
                <c:pt idx="752">
                  <c:v>43.8937459</c:v>
                </c:pt>
                <c:pt idx="753">
                  <c:v>43.8938306</c:v>
                </c:pt>
                <c:pt idx="754">
                  <c:v>43.89391465000001</c:v>
                </c:pt>
                <c:pt idx="755">
                  <c:v>43.89399773</c:v>
                </c:pt>
                <c:pt idx="756">
                  <c:v>43.89408412</c:v>
                </c:pt>
                <c:pt idx="757">
                  <c:v>43.89416419</c:v>
                </c:pt>
                <c:pt idx="758">
                  <c:v>43.89423563</c:v>
                </c:pt>
                <c:pt idx="759">
                  <c:v>43.89430418</c:v>
                </c:pt>
                <c:pt idx="760">
                  <c:v>43.89436343</c:v>
                </c:pt>
                <c:pt idx="761">
                  <c:v>43.89441523</c:v>
                </c:pt>
                <c:pt idx="762">
                  <c:v>43.8944613</c:v>
                </c:pt>
                <c:pt idx="763">
                  <c:v>43.89450053</c:v>
                </c:pt>
                <c:pt idx="764">
                  <c:v>43.89453558</c:v>
                </c:pt>
                <c:pt idx="765">
                  <c:v>43.89456815</c:v>
                </c:pt>
                <c:pt idx="766">
                  <c:v>43.89459802</c:v>
                </c:pt>
                <c:pt idx="767">
                  <c:v>43.89462456999999</c:v>
                </c:pt>
                <c:pt idx="768">
                  <c:v>43.89464744999999</c:v>
                </c:pt>
                <c:pt idx="769">
                  <c:v>43.89466697</c:v>
                </c:pt>
                <c:pt idx="770">
                  <c:v>43.89468354999999</c:v>
                </c:pt>
                <c:pt idx="771">
                  <c:v>43.89469823</c:v>
                </c:pt>
                <c:pt idx="772">
                  <c:v>43.89471136</c:v>
                </c:pt>
                <c:pt idx="773">
                  <c:v>43.89471889</c:v>
                </c:pt>
                <c:pt idx="774">
                  <c:v>43.89472122</c:v>
                </c:pt>
                <c:pt idx="775">
                  <c:v>43.89472292</c:v>
                </c:pt>
                <c:pt idx="776">
                  <c:v>43.89472393</c:v>
                </c:pt>
                <c:pt idx="777">
                  <c:v>43.8947204</c:v>
                </c:pt>
                <c:pt idx="778">
                  <c:v>43.89470712</c:v>
                </c:pt>
                <c:pt idx="779">
                  <c:v>43.89468205</c:v>
                </c:pt>
                <c:pt idx="780">
                  <c:v>43.8946425</c:v>
                </c:pt>
                <c:pt idx="781">
                  <c:v>43.89459065</c:v>
                </c:pt>
                <c:pt idx="782">
                  <c:v>43.8945286</c:v>
                </c:pt>
                <c:pt idx="783">
                  <c:v>43.89445687</c:v>
                </c:pt>
                <c:pt idx="784">
                  <c:v>43.8943755</c:v>
                </c:pt>
                <c:pt idx="785">
                  <c:v>43.89428462999999</c:v>
                </c:pt>
                <c:pt idx="786">
                  <c:v>43.89418508</c:v>
                </c:pt>
                <c:pt idx="787">
                  <c:v>43.89407713</c:v>
                </c:pt>
                <c:pt idx="788">
                  <c:v>43.89396245</c:v>
                </c:pt>
                <c:pt idx="789">
                  <c:v>43.89384258</c:v>
                </c:pt>
                <c:pt idx="790">
                  <c:v>43.89371892</c:v>
                </c:pt>
                <c:pt idx="791">
                  <c:v>43.89359083</c:v>
                </c:pt>
                <c:pt idx="792">
                  <c:v>43.89345908</c:v>
                </c:pt>
                <c:pt idx="793">
                  <c:v>43.89332485000001</c:v>
                </c:pt>
                <c:pt idx="794">
                  <c:v>43.8931888</c:v>
                </c:pt>
                <c:pt idx="795">
                  <c:v>43.89305138</c:v>
                </c:pt>
                <c:pt idx="796">
                  <c:v>43.89291325000001</c:v>
                </c:pt>
                <c:pt idx="797">
                  <c:v>43.89277347</c:v>
                </c:pt>
                <c:pt idx="798">
                  <c:v>43.89263253</c:v>
                </c:pt>
                <c:pt idx="799">
                  <c:v>43.89249083</c:v>
                </c:pt>
                <c:pt idx="800">
                  <c:v>43.89234758</c:v>
                </c:pt>
                <c:pt idx="801">
                  <c:v>43.89220233</c:v>
                </c:pt>
                <c:pt idx="802">
                  <c:v>43.89205528</c:v>
                </c:pt>
                <c:pt idx="803">
                  <c:v>43.89190657</c:v>
                </c:pt>
                <c:pt idx="804">
                  <c:v>43.89175615000001</c:v>
                </c:pt>
                <c:pt idx="805">
                  <c:v>43.89160377</c:v>
                </c:pt>
                <c:pt idx="806">
                  <c:v>43.8914498</c:v>
                </c:pt>
                <c:pt idx="807">
                  <c:v>43.89129418</c:v>
                </c:pt>
                <c:pt idx="808">
                  <c:v>43.89113812</c:v>
                </c:pt>
                <c:pt idx="809">
                  <c:v>43.89098202</c:v>
                </c:pt>
                <c:pt idx="810">
                  <c:v>43.89082595</c:v>
                </c:pt>
                <c:pt idx="811">
                  <c:v>43.89066386</c:v>
                </c:pt>
                <c:pt idx="812">
                  <c:v>43.89051461</c:v>
                </c:pt>
                <c:pt idx="813">
                  <c:v>43.89038295</c:v>
                </c:pt>
                <c:pt idx="814">
                  <c:v>43.89026073</c:v>
                </c:pt>
                <c:pt idx="815">
                  <c:v>43.89015695000001</c:v>
                </c:pt>
                <c:pt idx="816">
                  <c:v>43.89007172</c:v>
                </c:pt>
                <c:pt idx="817">
                  <c:v>43.89000368</c:v>
                </c:pt>
                <c:pt idx="818">
                  <c:v>43.88995268</c:v>
                </c:pt>
                <c:pt idx="819">
                  <c:v>43.88991783</c:v>
                </c:pt>
                <c:pt idx="820">
                  <c:v>43.88989458</c:v>
                </c:pt>
                <c:pt idx="821">
                  <c:v>43.88987727999999</c:v>
                </c:pt>
                <c:pt idx="822">
                  <c:v>43.88986307999999</c:v>
                </c:pt>
                <c:pt idx="823">
                  <c:v>43.88985237</c:v>
                </c:pt>
                <c:pt idx="824">
                  <c:v>43.88984671999999</c:v>
                </c:pt>
                <c:pt idx="825">
                  <c:v>43.88984477999999</c:v>
                </c:pt>
                <c:pt idx="826">
                  <c:v>43.88984364999999</c:v>
                </c:pt>
                <c:pt idx="827">
                  <c:v>43.889844</c:v>
                </c:pt>
                <c:pt idx="828">
                  <c:v>43.88984515</c:v>
                </c:pt>
                <c:pt idx="829">
                  <c:v>43.88984585</c:v>
                </c:pt>
                <c:pt idx="830">
                  <c:v>43.88984671999999</c:v>
                </c:pt>
                <c:pt idx="831">
                  <c:v>43.88984683</c:v>
                </c:pt>
                <c:pt idx="832">
                  <c:v>43.88984667999999</c:v>
                </c:pt>
                <c:pt idx="833">
                  <c:v>43.88984627999999</c:v>
                </c:pt>
                <c:pt idx="834">
                  <c:v>43.88984602999999</c:v>
                </c:pt>
                <c:pt idx="835">
                  <c:v>43.8898454</c:v>
                </c:pt>
                <c:pt idx="836">
                  <c:v>43.88984493</c:v>
                </c:pt>
                <c:pt idx="837">
                  <c:v>43.8898446</c:v>
                </c:pt>
                <c:pt idx="838">
                  <c:v>43.88984426999999</c:v>
                </c:pt>
                <c:pt idx="839">
                  <c:v>43.8898439</c:v>
                </c:pt>
                <c:pt idx="840">
                  <c:v>43.88984346999999</c:v>
                </c:pt>
                <c:pt idx="841">
                  <c:v>43.88984323</c:v>
                </c:pt>
                <c:pt idx="842">
                  <c:v>43.8898428</c:v>
                </c:pt>
                <c:pt idx="843">
                  <c:v>43.88984249999999</c:v>
                </c:pt>
                <c:pt idx="844">
                  <c:v>43.88984251999999</c:v>
                </c:pt>
                <c:pt idx="845">
                  <c:v>43.88984267999999</c:v>
                </c:pt>
                <c:pt idx="846">
                  <c:v>43.8898429</c:v>
                </c:pt>
                <c:pt idx="847">
                  <c:v>43.88984354999999</c:v>
                </c:pt>
                <c:pt idx="848">
                  <c:v>43.88984406999999</c:v>
                </c:pt>
                <c:pt idx="849">
                  <c:v>43.88984466999999</c:v>
                </c:pt>
                <c:pt idx="850">
                  <c:v>43.88984516999999</c:v>
                </c:pt>
                <c:pt idx="851">
                  <c:v>43.88984549999999</c:v>
                </c:pt>
                <c:pt idx="852">
                  <c:v>43.889846</c:v>
                </c:pt>
                <c:pt idx="853">
                  <c:v>43.88984649999999</c:v>
                </c:pt>
                <c:pt idx="854">
                  <c:v>43.88984666999999</c:v>
                </c:pt>
                <c:pt idx="855">
                  <c:v>43.88984666999999</c:v>
                </c:pt>
                <c:pt idx="856">
                  <c:v>43.88984649999999</c:v>
                </c:pt>
                <c:pt idx="857">
                  <c:v>43.88984649999999</c:v>
                </c:pt>
                <c:pt idx="858">
                  <c:v>43.88984635</c:v>
                </c:pt>
                <c:pt idx="859">
                  <c:v>43.88984633</c:v>
                </c:pt>
                <c:pt idx="860">
                  <c:v>43.88984662999999</c:v>
                </c:pt>
                <c:pt idx="861">
                  <c:v>43.88984682</c:v>
                </c:pt>
                <c:pt idx="862">
                  <c:v>43.88984697999999</c:v>
                </c:pt>
                <c:pt idx="863">
                  <c:v>43.88984714999999</c:v>
                </c:pt>
                <c:pt idx="864">
                  <c:v>43.88984742999999</c:v>
                </c:pt>
                <c:pt idx="865">
                  <c:v>43.88984762999999</c:v>
                </c:pt>
                <c:pt idx="866">
                  <c:v>43.8898482</c:v>
                </c:pt>
                <c:pt idx="867">
                  <c:v>43.88984873</c:v>
                </c:pt>
                <c:pt idx="868">
                  <c:v>43.88984949999999</c:v>
                </c:pt>
                <c:pt idx="869">
                  <c:v>43.88985006999999</c:v>
                </c:pt>
                <c:pt idx="870">
                  <c:v>43.88985056999999</c:v>
                </c:pt>
                <c:pt idx="871">
                  <c:v>43.88985121</c:v>
                </c:pt>
                <c:pt idx="872">
                  <c:v>43.88985165</c:v>
                </c:pt>
                <c:pt idx="873">
                  <c:v>43.88985141999999</c:v>
                </c:pt>
                <c:pt idx="874">
                  <c:v>43.88984124999999</c:v>
                </c:pt>
                <c:pt idx="875">
                  <c:v>43.88981807</c:v>
                </c:pt>
                <c:pt idx="876">
                  <c:v>43.88978087</c:v>
                </c:pt>
                <c:pt idx="877">
                  <c:v>43.88973232</c:v>
                </c:pt>
                <c:pt idx="878">
                  <c:v>43.88967362</c:v>
                </c:pt>
                <c:pt idx="879">
                  <c:v>43.88960635</c:v>
                </c:pt>
                <c:pt idx="880">
                  <c:v>43.88953093</c:v>
                </c:pt>
                <c:pt idx="881">
                  <c:v>43.88944872</c:v>
                </c:pt>
                <c:pt idx="882">
                  <c:v>43.88936218</c:v>
                </c:pt>
                <c:pt idx="883">
                  <c:v>43.88927176999999</c:v>
                </c:pt>
                <c:pt idx="884">
                  <c:v>43.88917815000001</c:v>
                </c:pt>
                <c:pt idx="885">
                  <c:v>43.88908193</c:v>
                </c:pt>
                <c:pt idx="886">
                  <c:v>43.88897855</c:v>
                </c:pt>
                <c:pt idx="887">
                  <c:v>43.88887894</c:v>
                </c:pt>
                <c:pt idx="888">
                  <c:v>43.8887829</c:v>
                </c:pt>
                <c:pt idx="889">
                  <c:v>43.88868062</c:v>
                </c:pt>
                <c:pt idx="890">
                  <c:v>43.88857842</c:v>
                </c:pt>
                <c:pt idx="891">
                  <c:v>43.88847751999999</c:v>
                </c:pt>
                <c:pt idx="892">
                  <c:v>43.88837945</c:v>
                </c:pt>
                <c:pt idx="893">
                  <c:v>43.88828328</c:v>
                </c:pt>
                <c:pt idx="894">
                  <c:v>43.88818695</c:v>
                </c:pt>
                <c:pt idx="895">
                  <c:v>43.88809013</c:v>
                </c:pt>
                <c:pt idx="896">
                  <c:v>43.88799355</c:v>
                </c:pt>
                <c:pt idx="897">
                  <c:v>43.88789887999999</c:v>
                </c:pt>
                <c:pt idx="898">
                  <c:v>43.88780507999999</c:v>
                </c:pt>
                <c:pt idx="899">
                  <c:v>43.8877103</c:v>
                </c:pt>
              </c:numCache>
            </c:numRef>
          </c:yVal>
          <c:smooth val="0"/>
        </c:ser>
        <c:ser>
          <c:idx val="12"/>
          <c:order val="12"/>
          <c:tx>
            <c:v>04:00:00 - 04:14:29</c:v>
          </c:tx>
          <c:spPr>
            <a:ln w="25400" cap="rnd">
              <a:no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xVal>
            <c:numRef>
              <c:f>'CRUISER2015_GPS_2015-07-29_GPRM'!$E$28802:$E$29701</c:f>
              <c:numCache>
                <c:formatCode>General</c:formatCode>
                <c:ptCount val="900"/>
                <c:pt idx="0">
                  <c:v>-79.44112895</c:v>
                </c:pt>
                <c:pt idx="1">
                  <c:v>-79.44110722</c:v>
                </c:pt>
                <c:pt idx="2">
                  <c:v>-79.44108702</c:v>
                </c:pt>
                <c:pt idx="3">
                  <c:v>-79.44106927</c:v>
                </c:pt>
                <c:pt idx="4">
                  <c:v>-79.4410526</c:v>
                </c:pt>
                <c:pt idx="5">
                  <c:v>-79.44103907</c:v>
                </c:pt>
                <c:pt idx="6">
                  <c:v>-79.441029</c:v>
                </c:pt>
                <c:pt idx="7">
                  <c:v>-79.4410194</c:v>
                </c:pt>
                <c:pt idx="8">
                  <c:v>-79.44101173</c:v>
                </c:pt>
                <c:pt idx="9">
                  <c:v>-79.4410064</c:v>
                </c:pt>
                <c:pt idx="10">
                  <c:v>-79.44100273</c:v>
                </c:pt>
                <c:pt idx="11">
                  <c:v>-79.4410006</c:v>
                </c:pt>
                <c:pt idx="12">
                  <c:v>-79.4409988</c:v>
                </c:pt>
                <c:pt idx="13">
                  <c:v>-79.44099637</c:v>
                </c:pt>
                <c:pt idx="14">
                  <c:v>-79.44099247</c:v>
                </c:pt>
                <c:pt idx="15">
                  <c:v>-79.44098662</c:v>
                </c:pt>
                <c:pt idx="16">
                  <c:v>-79.44097718</c:v>
                </c:pt>
                <c:pt idx="17">
                  <c:v>-79.44096638</c:v>
                </c:pt>
                <c:pt idx="18">
                  <c:v>-79.44095205</c:v>
                </c:pt>
                <c:pt idx="19">
                  <c:v>-79.44093475</c:v>
                </c:pt>
                <c:pt idx="20">
                  <c:v>-79.4409155</c:v>
                </c:pt>
                <c:pt idx="21">
                  <c:v>-79.4408942</c:v>
                </c:pt>
                <c:pt idx="22">
                  <c:v>-79.44087168</c:v>
                </c:pt>
                <c:pt idx="23">
                  <c:v>-79.44084777</c:v>
                </c:pt>
                <c:pt idx="24">
                  <c:v>-79.44082195</c:v>
                </c:pt>
                <c:pt idx="25">
                  <c:v>-79.44079621999998</c:v>
                </c:pt>
                <c:pt idx="26">
                  <c:v>-79.44077114999999</c:v>
                </c:pt>
                <c:pt idx="27">
                  <c:v>-79.44074537999998</c:v>
                </c:pt>
                <c:pt idx="28">
                  <c:v>-79.44071797</c:v>
                </c:pt>
                <c:pt idx="29">
                  <c:v>-79.44068857</c:v>
                </c:pt>
                <c:pt idx="30">
                  <c:v>-79.44065877</c:v>
                </c:pt>
                <c:pt idx="31">
                  <c:v>-79.44062923</c:v>
                </c:pt>
                <c:pt idx="32">
                  <c:v>-79.44059937</c:v>
                </c:pt>
                <c:pt idx="33">
                  <c:v>-79.44057178</c:v>
                </c:pt>
                <c:pt idx="34">
                  <c:v>-79.44054573</c:v>
                </c:pt>
                <c:pt idx="35">
                  <c:v>-79.44052032</c:v>
                </c:pt>
                <c:pt idx="36">
                  <c:v>-79.4404928</c:v>
                </c:pt>
                <c:pt idx="37">
                  <c:v>-79.44046422</c:v>
                </c:pt>
                <c:pt idx="38">
                  <c:v>-79.44043447</c:v>
                </c:pt>
                <c:pt idx="39">
                  <c:v>-79.44040525</c:v>
                </c:pt>
                <c:pt idx="40">
                  <c:v>-79.44037709999999</c:v>
                </c:pt>
                <c:pt idx="41">
                  <c:v>-79.44034603</c:v>
                </c:pt>
                <c:pt idx="42">
                  <c:v>-79.44031357</c:v>
                </c:pt>
                <c:pt idx="43">
                  <c:v>-79.44028347</c:v>
                </c:pt>
                <c:pt idx="44">
                  <c:v>-79.44025265</c:v>
                </c:pt>
                <c:pt idx="45">
                  <c:v>-79.44022333</c:v>
                </c:pt>
                <c:pt idx="46">
                  <c:v>-79.4401961</c:v>
                </c:pt>
                <c:pt idx="47">
                  <c:v>-79.44017005</c:v>
                </c:pt>
                <c:pt idx="48">
                  <c:v>-79.44014251999998</c:v>
                </c:pt>
                <c:pt idx="49">
                  <c:v>-79.44011337</c:v>
                </c:pt>
                <c:pt idx="50">
                  <c:v>-79.44008498</c:v>
                </c:pt>
                <c:pt idx="51">
                  <c:v>-79.44005743</c:v>
                </c:pt>
                <c:pt idx="52">
                  <c:v>-79.44002968</c:v>
                </c:pt>
                <c:pt idx="53">
                  <c:v>-79.44000282</c:v>
                </c:pt>
                <c:pt idx="54">
                  <c:v>-79.43997738</c:v>
                </c:pt>
                <c:pt idx="55">
                  <c:v>-79.43995078</c:v>
                </c:pt>
                <c:pt idx="56">
                  <c:v>-79.4399225</c:v>
                </c:pt>
                <c:pt idx="57">
                  <c:v>-79.43989519999998</c:v>
                </c:pt>
                <c:pt idx="58">
                  <c:v>-79.4398702</c:v>
                </c:pt>
                <c:pt idx="59">
                  <c:v>-79.439845</c:v>
                </c:pt>
                <c:pt idx="60">
                  <c:v>-79.43981797</c:v>
                </c:pt>
                <c:pt idx="61">
                  <c:v>-79.43978967</c:v>
                </c:pt>
                <c:pt idx="62">
                  <c:v>-79.43976225</c:v>
                </c:pt>
                <c:pt idx="63">
                  <c:v>-79.43973595</c:v>
                </c:pt>
                <c:pt idx="64">
                  <c:v>-79.43971065</c:v>
                </c:pt>
                <c:pt idx="65">
                  <c:v>-79.4396847</c:v>
                </c:pt>
                <c:pt idx="66">
                  <c:v>-79.43965768</c:v>
                </c:pt>
                <c:pt idx="67">
                  <c:v>-79.43963137999998</c:v>
                </c:pt>
                <c:pt idx="68">
                  <c:v>-79.43960572</c:v>
                </c:pt>
                <c:pt idx="69">
                  <c:v>-79.43957747</c:v>
                </c:pt>
                <c:pt idx="70">
                  <c:v>-79.43954757</c:v>
                </c:pt>
                <c:pt idx="71">
                  <c:v>-79.43951747</c:v>
                </c:pt>
                <c:pt idx="72">
                  <c:v>-79.439487</c:v>
                </c:pt>
                <c:pt idx="73">
                  <c:v>-79.43945712</c:v>
                </c:pt>
                <c:pt idx="74">
                  <c:v>-79.43942812</c:v>
                </c:pt>
                <c:pt idx="75">
                  <c:v>-79.43940067</c:v>
                </c:pt>
                <c:pt idx="76">
                  <c:v>-79.43937492</c:v>
                </c:pt>
                <c:pt idx="77">
                  <c:v>-79.43934747</c:v>
                </c:pt>
                <c:pt idx="78">
                  <c:v>-79.43931722</c:v>
                </c:pt>
                <c:pt idx="79">
                  <c:v>-79.43928517</c:v>
                </c:pt>
                <c:pt idx="80">
                  <c:v>-79.43924859</c:v>
                </c:pt>
                <c:pt idx="81">
                  <c:v>-79.43921113</c:v>
                </c:pt>
                <c:pt idx="82">
                  <c:v>-79.43917323</c:v>
                </c:pt>
                <c:pt idx="83">
                  <c:v>-79.4391337</c:v>
                </c:pt>
                <c:pt idx="84">
                  <c:v>-79.43909723</c:v>
                </c:pt>
                <c:pt idx="85">
                  <c:v>-79.4390636</c:v>
                </c:pt>
                <c:pt idx="86">
                  <c:v>-79.43903301999998</c:v>
                </c:pt>
                <c:pt idx="87">
                  <c:v>-79.43900619</c:v>
                </c:pt>
                <c:pt idx="88">
                  <c:v>-79.43898278</c:v>
                </c:pt>
                <c:pt idx="89">
                  <c:v>-79.43896238</c:v>
                </c:pt>
                <c:pt idx="90">
                  <c:v>-79.43894335</c:v>
                </c:pt>
                <c:pt idx="91">
                  <c:v>-79.43892182</c:v>
                </c:pt>
                <c:pt idx="92">
                  <c:v>-79.43889892</c:v>
                </c:pt>
                <c:pt idx="93">
                  <c:v>-79.43887266999998</c:v>
                </c:pt>
                <c:pt idx="94">
                  <c:v>-79.43884339999998</c:v>
                </c:pt>
                <c:pt idx="95">
                  <c:v>-79.43881325</c:v>
                </c:pt>
                <c:pt idx="96">
                  <c:v>-79.43878318</c:v>
                </c:pt>
                <c:pt idx="97">
                  <c:v>-79.43875287999997</c:v>
                </c:pt>
                <c:pt idx="98">
                  <c:v>-79.43871967</c:v>
                </c:pt>
                <c:pt idx="99">
                  <c:v>-79.43868673</c:v>
                </c:pt>
                <c:pt idx="100">
                  <c:v>-79.43865293</c:v>
                </c:pt>
                <c:pt idx="101">
                  <c:v>-79.43861912</c:v>
                </c:pt>
                <c:pt idx="102">
                  <c:v>-79.43858597</c:v>
                </c:pt>
                <c:pt idx="103">
                  <c:v>-79.43855519999998</c:v>
                </c:pt>
                <c:pt idx="104">
                  <c:v>-79.43852677</c:v>
                </c:pt>
                <c:pt idx="105">
                  <c:v>-79.43849862</c:v>
                </c:pt>
                <c:pt idx="106">
                  <c:v>-79.43846882999999</c:v>
                </c:pt>
                <c:pt idx="107">
                  <c:v>-79.43843852999998</c:v>
                </c:pt>
                <c:pt idx="108">
                  <c:v>-79.43840811999999</c:v>
                </c:pt>
                <c:pt idx="109">
                  <c:v>-79.43837782999996</c:v>
                </c:pt>
                <c:pt idx="110">
                  <c:v>-79.43834820999999</c:v>
                </c:pt>
                <c:pt idx="111">
                  <c:v>-79.43831919999998</c:v>
                </c:pt>
                <c:pt idx="112">
                  <c:v>-79.43828963</c:v>
                </c:pt>
                <c:pt idx="113">
                  <c:v>-79.4382595</c:v>
                </c:pt>
                <c:pt idx="114">
                  <c:v>-79.43822995</c:v>
                </c:pt>
                <c:pt idx="115">
                  <c:v>-79.43820277999998</c:v>
                </c:pt>
                <c:pt idx="116">
                  <c:v>-79.43817631999997</c:v>
                </c:pt>
                <c:pt idx="117">
                  <c:v>-79.43815218</c:v>
                </c:pt>
                <c:pt idx="118">
                  <c:v>-79.4381302</c:v>
                </c:pt>
                <c:pt idx="119">
                  <c:v>-79.4381086</c:v>
                </c:pt>
                <c:pt idx="120">
                  <c:v>-79.43808622999998</c:v>
                </c:pt>
                <c:pt idx="121">
                  <c:v>-79.43806293</c:v>
                </c:pt>
                <c:pt idx="122">
                  <c:v>-79.43803801999996</c:v>
                </c:pt>
                <c:pt idx="123">
                  <c:v>-79.43801111999998</c:v>
                </c:pt>
                <c:pt idx="124">
                  <c:v>-79.4379826</c:v>
                </c:pt>
                <c:pt idx="125">
                  <c:v>-79.43795077</c:v>
                </c:pt>
                <c:pt idx="126">
                  <c:v>-79.43791963</c:v>
                </c:pt>
                <c:pt idx="127">
                  <c:v>-79.43789178</c:v>
                </c:pt>
                <c:pt idx="128">
                  <c:v>-79.43786395</c:v>
                </c:pt>
                <c:pt idx="129">
                  <c:v>-79.43783797</c:v>
                </c:pt>
                <c:pt idx="130">
                  <c:v>-79.43781412</c:v>
                </c:pt>
                <c:pt idx="131">
                  <c:v>-79.4377918</c:v>
                </c:pt>
                <c:pt idx="132">
                  <c:v>-79.43776983</c:v>
                </c:pt>
                <c:pt idx="133">
                  <c:v>-79.43774521999998</c:v>
                </c:pt>
                <c:pt idx="134">
                  <c:v>-79.437718</c:v>
                </c:pt>
                <c:pt idx="135">
                  <c:v>-79.43769008</c:v>
                </c:pt>
                <c:pt idx="136">
                  <c:v>-79.43766165</c:v>
                </c:pt>
                <c:pt idx="137">
                  <c:v>-79.43763447</c:v>
                </c:pt>
                <c:pt idx="138">
                  <c:v>-79.4376079</c:v>
                </c:pt>
                <c:pt idx="139">
                  <c:v>-79.4375827</c:v>
                </c:pt>
                <c:pt idx="140">
                  <c:v>-79.43755883</c:v>
                </c:pt>
                <c:pt idx="141">
                  <c:v>-79.4375361</c:v>
                </c:pt>
                <c:pt idx="142">
                  <c:v>-79.4375141</c:v>
                </c:pt>
                <c:pt idx="143">
                  <c:v>-79.43749205</c:v>
                </c:pt>
                <c:pt idx="144">
                  <c:v>-79.43746965</c:v>
                </c:pt>
                <c:pt idx="145">
                  <c:v>-79.43744757999998</c:v>
                </c:pt>
                <c:pt idx="146">
                  <c:v>-79.43742547</c:v>
                </c:pt>
                <c:pt idx="147">
                  <c:v>-79.43740553</c:v>
                </c:pt>
                <c:pt idx="148">
                  <c:v>-79.43738483</c:v>
                </c:pt>
                <c:pt idx="149">
                  <c:v>-79.43735997</c:v>
                </c:pt>
                <c:pt idx="150">
                  <c:v>-79.437334</c:v>
                </c:pt>
                <c:pt idx="151">
                  <c:v>-79.43730868</c:v>
                </c:pt>
                <c:pt idx="152">
                  <c:v>-79.43728362</c:v>
                </c:pt>
                <c:pt idx="153">
                  <c:v>-79.43725623</c:v>
                </c:pt>
                <c:pt idx="154">
                  <c:v>-79.43722662</c:v>
                </c:pt>
                <c:pt idx="155">
                  <c:v>-79.43719603</c:v>
                </c:pt>
                <c:pt idx="156">
                  <c:v>-79.43716573</c:v>
                </c:pt>
                <c:pt idx="157">
                  <c:v>-79.43713645</c:v>
                </c:pt>
                <c:pt idx="158">
                  <c:v>-79.43710668</c:v>
                </c:pt>
                <c:pt idx="159">
                  <c:v>-79.43707515</c:v>
                </c:pt>
                <c:pt idx="160">
                  <c:v>-79.43704402</c:v>
                </c:pt>
                <c:pt idx="161">
                  <c:v>-79.4370145</c:v>
                </c:pt>
                <c:pt idx="162">
                  <c:v>-79.43698512</c:v>
                </c:pt>
                <c:pt idx="163">
                  <c:v>-79.4369547</c:v>
                </c:pt>
                <c:pt idx="164">
                  <c:v>-79.43692375</c:v>
                </c:pt>
                <c:pt idx="165">
                  <c:v>-79.43689252999998</c:v>
                </c:pt>
                <c:pt idx="166">
                  <c:v>-79.43685988</c:v>
                </c:pt>
                <c:pt idx="167">
                  <c:v>-79.436828</c:v>
                </c:pt>
                <c:pt idx="168">
                  <c:v>-79.43679645</c:v>
                </c:pt>
                <c:pt idx="169">
                  <c:v>-79.43676533</c:v>
                </c:pt>
                <c:pt idx="170">
                  <c:v>-79.43673527</c:v>
                </c:pt>
                <c:pt idx="171">
                  <c:v>-79.43670623</c:v>
                </c:pt>
                <c:pt idx="172">
                  <c:v>-79.4366778</c:v>
                </c:pt>
                <c:pt idx="173">
                  <c:v>-79.43664783</c:v>
                </c:pt>
                <c:pt idx="174">
                  <c:v>-79.43661795</c:v>
                </c:pt>
                <c:pt idx="175">
                  <c:v>-79.43659383</c:v>
                </c:pt>
                <c:pt idx="176">
                  <c:v>-79.43653983</c:v>
                </c:pt>
                <c:pt idx="177">
                  <c:v>-79.43651093</c:v>
                </c:pt>
                <c:pt idx="178">
                  <c:v>-79.43648591999998</c:v>
                </c:pt>
                <c:pt idx="179">
                  <c:v>-79.4364627</c:v>
                </c:pt>
                <c:pt idx="180">
                  <c:v>-79.43644269</c:v>
                </c:pt>
                <c:pt idx="181">
                  <c:v>-79.43642628</c:v>
                </c:pt>
                <c:pt idx="182">
                  <c:v>-79.43641042</c:v>
                </c:pt>
                <c:pt idx="183">
                  <c:v>-79.43639692</c:v>
                </c:pt>
                <c:pt idx="184">
                  <c:v>-79.43638577999998</c:v>
                </c:pt>
                <c:pt idx="185">
                  <c:v>-79.43637662</c:v>
                </c:pt>
                <c:pt idx="186">
                  <c:v>-79.43636965</c:v>
                </c:pt>
                <c:pt idx="187">
                  <c:v>-79.43636488</c:v>
                </c:pt>
                <c:pt idx="188">
                  <c:v>-79.43636053</c:v>
                </c:pt>
                <c:pt idx="189">
                  <c:v>-79.43635621999998</c:v>
                </c:pt>
                <c:pt idx="190">
                  <c:v>-79.43635322</c:v>
                </c:pt>
                <c:pt idx="191">
                  <c:v>-79.43635157</c:v>
                </c:pt>
                <c:pt idx="192">
                  <c:v>-79.43635097</c:v>
                </c:pt>
                <c:pt idx="193">
                  <c:v>-79.43634953</c:v>
                </c:pt>
                <c:pt idx="194">
                  <c:v>-79.43634844999998</c:v>
                </c:pt>
                <c:pt idx="195">
                  <c:v>-79.43634819999998</c:v>
                </c:pt>
                <c:pt idx="196">
                  <c:v>-79.4363472</c:v>
                </c:pt>
                <c:pt idx="197">
                  <c:v>-79.43634681999997</c:v>
                </c:pt>
                <c:pt idx="198">
                  <c:v>-79.43634616999998</c:v>
                </c:pt>
                <c:pt idx="199">
                  <c:v>-79.43634523</c:v>
                </c:pt>
                <c:pt idx="200">
                  <c:v>-79.43634495</c:v>
                </c:pt>
                <c:pt idx="201">
                  <c:v>-79.43634534999998</c:v>
                </c:pt>
                <c:pt idx="202">
                  <c:v>-79.43634577</c:v>
                </c:pt>
                <c:pt idx="203">
                  <c:v>-79.43634432</c:v>
                </c:pt>
                <c:pt idx="204">
                  <c:v>-79.43634158</c:v>
                </c:pt>
                <c:pt idx="205">
                  <c:v>-79.43634002</c:v>
                </c:pt>
                <c:pt idx="206">
                  <c:v>-79.43633896999998</c:v>
                </c:pt>
                <c:pt idx="207">
                  <c:v>-79.43633565</c:v>
                </c:pt>
                <c:pt idx="208">
                  <c:v>-79.43633047</c:v>
                </c:pt>
                <c:pt idx="209">
                  <c:v>-79.4363227</c:v>
                </c:pt>
                <c:pt idx="210">
                  <c:v>-79.43631302</c:v>
                </c:pt>
                <c:pt idx="211">
                  <c:v>-79.43630011999998</c:v>
                </c:pt>
                <c:pt idx="212">
                  <c:v>-79.43628271999998</c:v>
                </c:pt>
                <c:pt idx="213">
                  <c:v>-79.43626208</c:v>
                </c:pt>
                <c:pt idx="214">
                  <c:v>-79.43624062</c:v>
                </c:pt>
                <c:pt idx="215">
                  <c:v>-79.4362183</c:v>
                </c:pt>
                <c:pt idx="216">
                  <c:v>-79.43619507</c:v>
                </c:pt>
                <c:pt idx="217">
                  <c:v>-79.43617095</c:v>
                </c:pt>
                <c:pt idx="218">
                  <c:v>-79.43614573</c:v>
                </c:pt>
                <c:pt idx="219">
                  <c:v>-79.43611693</c:v>
                </c:pt>
                <c:pt idx="220">
                  <c:v>-79.43608688</c:v>
                </c:pt>
                <c:pt idx="221">
                  <c:v>-79.43605697</c:v>
                </c:pt>
                <c:pt idx="222">
                  <c:v>-79.43602707</c:v>
                </c:pt>
                <c:pt idx="223">
                  <c:v>-79.43599677</c:v>
                </c:pt>
                <c:pt idx="224">
                  <c:v>-79.43596523</c:v>
                </c:pt>
                <c:pt idx="225">
                  <c:v>-79.43593367</c:v>
                </c:pt>
                <c:pt idx="226">
                  <c:v>-79.43590348</c:v>
                </c:pt>
                <c:pt idx="227">
                  <c:v>-79.43587264999998</c:v>
                </c:pt>
                <c:pt idx="228">
                  <c:v>-79.4358404</c:v>
                </c:pt>
                <c:pt idx="229">
                  <c:v>-79.43580634999998</c:v>
                </c:pt>
                <c:pt idx="230">
                  <c:v>-79.43577496999998</c:v>
                </c:pt>
                <c:pt idx="231">
                  <c:v>-79.43574456999998</c:v>
                </c:pt>
                <c:pt idx="232">
                  <c:v>-79.43571395</c:v>
                </c:pt>
                <c:pt idx="233">
                  <c:v>-79.43568485</c:v>
                </c:pt>
                <c:pt idx="234">
                  <c:v>-79.43565427</c:v>
                </c:pt>
                <c:pt idx="235">
                  <c:v>-79.4356223</c:v>
                </c:pt>
                <c:pt idx="236">
                  <c:v>-79.43558935</c:v>
                </c:pt>
                <c:pt idx="237">
                  <c:v>-79.43555598</c:v>
                </c:pt>
                <c:pt idx="238">
                  <c:v>-79.43552315</c:v>
                </c:pt>
                <c:pt idx="239">
                  <c:v>-79.43549303</c:v>
                </c:pt>
                <c:pt idx="240">
                  <c:v>-79.43546522</c:v>
                </c:pt>
                <c:pt idx="241">
                  <c:v>-79.43543751999997</c:v>
                </c:pt>
                <c:pt idx="242">
                  <c:v>-79.43541012</c:v>
                </c:pt>
                <c:pt idx="243">
                  <c:v>-79.43537936999999</c:v>
                </c:pt>
                <c:pt idx="244">
                  <c:v>-79.43534527</c:v>
                </c:pt>
                <c:pt idx="245">
                  <c:v>-79.43530767999998</c:v>
                </c:pt>
                <c:pt idx="246">
                  <c:v>-79.43527147999998</c:v>
                </c:pt>
                <c:pt idx="247">
                  <c:v>-79.43523641999998</c:v>
                </c:pt>
                <c:pt idx="248">
                  <c:v>-79.43520825</c:v>
                </c:pt>
                <c:pt idx="249">
                  <c:v>-79.43518038</c:v>
                </c:pt>
                <c:pt idx="250">
                  <c:v>-79.43515261999998</c:v>
                </c:pt>
                <c:pt idx="251">
                  <c:v>-79.43512427</c:v>
                </c:pt>
                <c:pt idx="252">
                  <c:v>-79.43509478</c:v>
                </c:pt>
                <c:pt idx="253">
                  <c:v>-79.43506252999998</c:v>
                </c:pt>
                <c:pt idx="254">
                  <c:v>-79.43503004999998</c:v>
                </c:pt>
                <c:pt idx="255">
                  <c:v>-79.43499695</c:v>
                </c:pt>
                <c:pt idx="256">
                  <c:v>-79.43496537</c:v>
                </c:pt>
                <c:pt idx="257">
                  <c:v>-79.43493612999998</c:v>
                </c:pt>
                <c:pt idx="258">
                  <c:v>-79.43490638</c:v>
                </c:pt>
                <c:pt idx="259">
                  <c:v>-79.43487878</c:v>
                </c:pt>
                <c:pt idx="260">
                  <c:v>-79.43485005</c:v>
                </c:pt>
                <c:pt idx="261">
                  <c:v>-79.43482095</c:v>
                </c:pt>
                <c:pt idx="262">
                  <c:v>-79.43479205</c:v>
                </c:pt>
                <c:pt idx="263">
                  <c:v>-79.43476058</c:v>
                </c:pt>
                <c:pt idx="264">
                  <c:v>-79.4347259</c:v>
                </c:pt>
                <c:pt idx="265">
                  <c:v>-79.43468823</c:v>
                </c:pt>
                <c:pt idx="266">
                  <c:v>-79.43465022</c:v>
                </c:pt>
                <c:pt idx="267">
                  <c:v>-79.43461485</c:v>
                </c:pt>
                <c:pt idx="268">
                  <c:v>-79.43458212999998</c:v>
                </c:pt>
                <c:pt idx="269">
                  <c:v>-79.43455202</c:v>
                </c:pt>
                <c:pt idx="270">
                  <c:v>-79.43452202</c:v>
                </c:pt>
                <c:pt idx="271">
                  <c:v>-79.43449185</c:v>
                </c:pt>
                <c:pt idx="272">
                  <c:v>-79.4344633</c:v>
                </c:pt>
                <c:pt idx="273">
                  <c:v>-79.43443593</c:v>
                </c:pt>
                <c:pt idx="274">
                  <c:v>-79.43440725</c:v>
                </c:pt>
                <c:pt idx="275">
                  <c:v>-79.43437819999998</c:v>
                </c:pt>
                <c:pt idx="276">
                  <c:v>-79.43434852</c:v>
                </c:pt>
                <c:pt idx="277">
                  <c:v>-79.43431637</c:v>
                </c:pt>
                <c:pt idx="278">
                  <c:v>-79.43428262</c:v>
                </c:pt>
                <c:pt idx="279">
                  <c:v>-79.43424597</c:v>
                </c:pt>
                <c:pt idx="280">
                  <c:v>-79.43421027</c:v>
                </c:pt>
                <c:pt idx="281">
                  <c:v>-79.43417745</c:v>
                </c:pt>
                <c:pt idx="282">
                  <c:v>-79.43414538</c:v>
                </c:pt>
                <c:pt idx="283">
                  <c:v>-79.43411158</c:v>
                </c:pt>
                <c:pt idx="284">
                  <c:v>-79.43407748</c:v>
                </c:pt>
                <c:pt idx="285">
                  <c:v>-79.43404223999998</c:v>
                </c:pt>
                <c:pt idx="286">
                  <c:v>-79.43400863</c:v>
                </c:pt>
                <c:pt idx="287">
                  <c:v>-79.43397589999998</c:v>
                </c:pt>
                <c:pt idx="288">
                  <c:v>-79.43394132</c:v>
                </c:pt>
                <c:pt idx="289">
                  <c:v>-79.43390793</c:v>
                </c:pt>
                <c:pt idx="290">
                  <c:v>-79.43387508</c:v>
                </c:pt>
                <c:pt idx="291">
                  <c:v>-79.43384281999997</c:v>
                </c:pt>
                <c:pt idx="292">
                  <c:v>-79.43381025</c:v>
                </c:pt>
                <c:pt idx="293">
                  <c:v>-79.43377674999999</c:v>
                </c:pt>
                <c:pt idx="294">
                  <c:v>-79.43374206999998</c:v>
                </c:pt>
                <c:pt idx="295">
                  <c:v>-79.43370543</c:v>
                </c:pt>
                <c:pt idx="296">
                  <c:v>-79.43366763</c:v>
                </c:pt>
                <c:pt idx="297">
                  <c:v>-79.43363057</c:v>
                </c:pt>
                <c:pt idx="298">
                  <c:v>-79.43359525</c:v>
                </c:pt>
                <c:pt idx="299">
                  <c:v>-79.43355918</c:v>
                </c:pt>
                <c:pt idx="300">
                  <c:v>-79.4335242</c:v>
                </c:pt>
                <c:pt idx="301">
                  <c:v>-79.43349252999998</c:v>
                </c:pt>
                <c:pt idx="302">
                  <c:v>-79.43346427</c:v>
                </c:pt>
                <c:pt idx="303">
                  <c:v>-79.43343968</c:v>
                </c:pt>
                <c:pt idx="304">
                  <c:v>-79.43341657</c:v>
                </c:pt>
                <c:pt idx="305">
                  <c:v>-79.4333932</c:v>
                </c:pt>
                <c:pt idx="306">
                  <c:v>-79.43337006999998</c:v>
                </c:pt>
                <c:pt idx="307">
                  <c:v>-79.43334487</c:v>
                </c:pt>
                <c:pt idx="308">
                  <c:v>-79.43331933</c:v>
                </c:pt>
                <c:pt idx="309">
                  <c:v>-79.43329685</c:v>
                </c:pt>
                <c:pt idx="310">
                  <c:v>-79.4332773</c:v>
                </c:pt>
                <c:pt idx="311">
                  <c:v>-79.43325947</c:v>
                </c:pt>
                <c:pt idx="312">
                  <c:v>-79.43324402</c:v>
                </c:pt>
                <c:pt idx="313">
                  <c:v>-79.43323055</c:v>
                </c:pt>
                <c:pt idx="314">
                  <c:v>-79.43321835</c:v>
                </c:pt>
                <c:pt idx="315">
                  <c:v>-79.43320837999998</c:v>
                </c:pt>
                <c:pt idx="316">
                  <c:v>-79.4332021</c:v>
                </c:pt>
                <c:pt idx="317">
                  <c:v>-79.43319942</c:v>
                </c:pt>
                <c:pt idx="318">
                  <c:v>-79.43319845</c:v>
                </c:pt>
                <c:pt idx="319">
                  <c:v>-79.43319807999998</c:v>
                </c:pt>
                <c:pt idx="320">
                  <c:v>-79.43319775</c:v>
                </c:pt>
                <c:pt idx="321">
                  <c:v>-79.43319767</c:v>
                </c:pt>
                <c:pt idx="322">
                  <c:v>-79.43319767</c:v>
                </c:pt>
                <c:pt idx="323">
                  <c:v>-79.4331976</c:v>
                </c:pt>
                <c:pt idx="324">
                  <c:v>-79.43319743</c:v>
                </c:pt>
                <c:pt idx="325">
                  <c:v>-79.43319712999998</c:v>
                </c:pt>
                <c:pt idx="326">
                  <c:v>-79.43319663</c:v>
                </c:pt>
                <c:pt idx="327">
                  <c:v>-79.43319613</c:v>
                </c:pt>
                <c:pt idx="328">
                  <c:v>-79.43319577</c:v>
                </c:pt>
                <c:pt idx="329">
                  <c:v>-79.43319553</c:v>
                </c:pt>
                <c:pt idx="330">
                  <c:v>-79.433195</c:v>
                </c:pt>
                <c:pt idx="331">
                  <c:v>-79.43319455</c:v>
                </c:pt>
                <c:pt idx="332">
                  <c:v>-79.43319477</c:v>
                </c:pt>
                <c:pt idx="333">
                  <c:v>-79.43319505</c:v>
                </c:pt>
                <c:pt idx="334">
                  <c:v>-79.43319531999998</c:v>
                </c:pt>
                <c:pt idx="335">
                  <c:v>-79.43319567</c:v>
                </c:pt>
                <c:pt idx="336">
                  <c:v>-79.43319572</c:v>
                </c:pt>
                <c:pt idx="337">
                  <c:v>-79.43319568</c:v>
                </c:pt>
                <c:pt idx="338">
                  <c:v>-79.43319528</c:v>
                </c:pt>
                <c:pt idx="339">
                  <c:v>-79.43319503</c:v>
                </c:pt>
                <c:pt idx="340">
                  <c:v>-79.43319425</c:v>
                </c:pt>
                <c:pt idx="341">
                  <c:v>-79.43319347</c:v>
                </c:pt>
                <c:pt idx="342">
                  <c:v>-79.43319219999998</c:v>
                </c:pt>
                <c:pt idx="343">
                  <c:v>-79.43318945</c:v>
                </c:pt>
                <c:pt idx="344">
                  <c:v>-79.43318415</c:v>
                </c:pt>
                <c:pt idx="345">
                  <c:v>-79.43317587999998</c:v>
                </c:pt>
                <c:pt idx="346">
                  <c:v>-79.43316578</c:v>
                </c:pt>
                <c:pt idx="347">
                  <c:v>-79.43315385</c:v>
                </c:pt>
                <c:pt idx="348">
                  <c:v>-79.4331391</c:v>
                </c:pt>
                <c:pt idx="349">
                  <c:v>-79.4331216</c:v>
                </c:pt>
                <c:pt idx="350">
                  <c:v>-79.43310277</c:v>
                </c:pt>
                <c:pt idx="351">
                  <c:v>-79.43308251999999</c:v>
                </c:pt>
                <c:pt idx="352">
                  <c:v>-79.43305957</c:v>
                </c:pt>
                <c:pt idx="353">
                  <c:v>-79.43303245</c:v>
                </c:pt>
                <c:pt idx="354">
                  <c:v>-79.43300442</c:v>
                </c:pt>
                <c:pt idx="355">
                  <c:v>-79.43297667</c:v>
                </c:pt>
                <c:pt idx="356">
                  <c:v>-79.43294887999998</c:v>
                </c:pt>
                <c:pt idx="357">
                  <c:v>-79.43292197</c:v>
                </c:pt>
                <c:pt idx="358">
                  <c:v>-79.432893</c:v>
                </c:pt>
                <c:pt idx="359">
                  <c:v>-79.43286267</c:v>
                </c:pt>
                <c:pt idx="360">
                  <c:v>-79.43283309999998</c:v>
                </c:pt>
                <c:pt idx="361">
                  <c:v>-79.43280254999999</c:v>
                </c:pt>
                <c:pt idx="362">
                  <c:v>-79.43277242999999</c:v>
                </c:pt>
                <c:pt idx="363">
                  <c:v>-79.43274122999999</c:v>
                </c:pt>
                <c:pt idx="364">
                  <c:v>-79.43270848</c:v>
                </c:pt>
                <c:pt idx="365">
                  <c:v>-79.43267595</c:v>
                </c:pt>
                <c:pt idx="366">
                  <c:v>-79.4326442</c:v>
                </c:pt>
                <c:pt idx="367">
                  <c:v>-79.43261163</c:v>
                </c:pt>
                <c:pt idx="368">
                  <c:v>-79.43257740999998</c:v>
                </c:pt>
                <c:pt idx="369">
                  <c:v>-79.4325463</c:v>
                </c:pt>
                <c:pt idx="370">
                  <c:v>-79.43251633</c:v>
                </c:pt>
                <c:pt idx="371">
                  <c:v>-79.43248602999999</c:v>
                </c:pt>
                <c:pt idx="372">
                  <c:v>-79.43245727</c:v>
                </c:pt>
                <c:pt idx="373">
                  <c:v>-79.43242716999998</c:v>
                </c:pt>
                <c:pt idx="374">
                  <c:v>-79.43239511999997</c:v>
                </c:pt>
                <c:pt idx="375">
                  <c:v>-79.43236497</c:v>
                </c:pt>
                <c:pt idx="376">
                  <c:v>-79.43233392</c:v>
                </c:pt>
                <c:pt idx="377">
                  <c:v>-79.43230254999999</c:v>
                </c:pt>
                <c:pt idx="378">
                  <c:v>-79.43227154999998</c:v>
                </c:pt>
                <c:pt idx="379">
                  <c:v>-79.43223828</c:v>
                </c:pt>
                <c:pt idx="380">
                  <c:v>-79.43220475</c:v>
                </c:pt>
                <c:pt idx="381">
                  <c:v>-79.43217335</c:v>
                </c:pt>
                <c:pt idx="382">
                  <c:v>-79.43213957</c:v>
                </c:pt>
                <c:pt idx="383">
                  <c:v>-79.43210612</c:v>
                </c:pt>
                <c:pt idx="384">
                  <c:v>-79.43207142</c:v>
                </c:pt>
                <c:pt idx="385">
                  <c:v>-79.43203801999996</c:v>
                </c:pt>
                <c:pt idx="386">
                  <c:v>-79.4320046</c:v>
                </c:pt>
                <c:pt idx="387">
                  <c:v>-79.43196843</c:v>
                </c:pt>
                <c:pt idx="388">
                  <c:v>-79.43193558</c:v>
                </c:pt>
                <c:pt idx="389">
                  <c:v>-79.43190452</c:v>
                </c:pt>
                <c:pt idx="390">
                  <c:v>-79.43187039999998</c:v>
                </c:pt>
                <c:pt idx="391">
                  <c:v>-79.43183714999999</c:v>
                </c:pt>
                <c:pt idx="392">
                  <c:v>-79.43180485</c:v>
                </c:pt>
                <c:pt idx="393">
                  <c:v>-79.4317736</c:v>
                </c:pt>
                <c:pt idx="394">
                  <c:v>-79.43174127</c:v>
                </c:pt>
                <c:pt idx="395">
                  <c:v>-79.43170948</c:v>
                </c:pt>
                <c:pt idx="396">
                  <c:v>-79.43167853</c:v>
                </c:pt>
                <c:pt idx="397">
                  <c:v>-79.43164573</c:v>
                </c:pt>
                <c:pt idx="398">
                  <c:v>-79.43161548</c:v>
                </c:pt>
                <c:pt idx="399">
                  <c:v>-79.4315842</c:v>
                </c:pt>
                <c:pt idx="400">
                  <c:v>-79.43155104</c:v>
                </c:pt>
                <c:pt idx="401">
                  <c:v>-79.43151955</c:v>
                </c:pt>
                <c:pt idx="402">
                  <c:v>-79.43148531999998</c:v>
                </c:pt>
                <c:pt idx="403">
                  <c:v>-79.43145183</c:v>
                </c:pt>
                <c:pt idx="404">
                  <c:v>-79.4314183</c:v>
                </c:pt>
                <c:pt idx="405">
                  <c:v>-79.43138425</c:v>
                </c:pt>
                <c:pt idx="406">
                  <c:v>-79.43135055</c:v>
                </c:pt>
                <c:pt idx="407">
                  <c:v>-79.43131767</c:v>
                </c:pt>
                <c:pt idx="408">
                  <c:v>-79.43128602</c:v>
                </c:pt>
                <c:pt idx="409">
                  <c:v>-79.43125298</c:v>
                </c:pt>
                <c:pt idx="410">
                  <c:v>-79.43121817</c:v>
                </c:pt>
                <c:pt idx="411">
                  <c:v>-79.43118333</c:v>
                </c:pt>
                <c:pt idx="412">
                  <c:v>-79.43114977</c:v>
                </c:pt>
                <c:pt idx="413">
                  <c:v>-79.43111703</c:v>
                </c:pt>
                <c:pt idx="414">
                  <c:v>-79.43108502</c:v>
                </c:pt>
                <c:pt idx="415">
                  <c:v>-79.43105362</c:v>
                </c:pt>
                <c:pt idx="416">
                  <c:v>-79.43102</c:v>
                </c:pt>
                <c:pt idx="417">
                  <c:v>-79.4309855</c:v>
                </c:pt>
                <c:pt idx="418">
                  <c:v>-79.43095042</c:v>
                </c:pt>
                <c:pt idx="419">
                  <c:v>-79.430915</c:v>
                </c:pt>
                <c:pt idx="420">
                  <c:v>-79.43087878</c:v>
                </c:pt>
                <c:pt idx="421">
                  <c:v>-79.43084378</c:v>
                </c:pt>
                <c:pt idx="422">
                  <c:v>-79.43081003</c:v>
                </c:pt>
                <c:pt idx="423">
                  <c:v>-79.43077831999999</c:v>
                </c:pt>
                <c:pt idx="424">
                  <c:v>-79.43074711999999</c:v>
                </c:pt>
                <c:pt idx="425">
                  <c:v>-79.4307161</c:v>
                </c:pt>
                <c:pt idx="426">
                  <c:v>-79.43068658</c:v>
                </c:pt>
                <c:pt idx="427">
                  <c:v>-79.43065937</c:v>
                </c:pt>
                <c:pt idx="428">
                  <c:v>-79.43063522</c:v>
                </c:pt>
                <c:pt idx="429">
                  <c:v>-79.43061423</c:v>
                </c:pt>
                <c:pt idx="430">
                  <c:v>-79.43059343</c:v>
                </c:pt>
                <c:pt idx="431">
                  <c:v>-79.43056995</c:v>
                </c:pt>
                <c:pt idx="432">
                  <c:v>-79.43054457</c:v>
                </c:pt>
                <c:pt idx="433">
                  <c:v>-79.43051988</c:v>
                </c:pt>
                <c:pt idx="434">
                  <c:v>-79.43049543</c:v>
                </c:pt>
                <c:pt idx="435">
                  <c:v>-79.4304705</c:v>
                </c:pt>
                <c:pt idx="436">
                  <c:v>-79.43044637</c:v>
                </c:pt>
                <c:pt idx="437">
                  <c:v>-79.43042237999998</c:v>
                </c:pt>
                <c:pt idx="438">
                  <c:v>-79.43039912</c:v>
                </c:pt>
                <c:pt idx="439">
                  <c:v>-79.43037325</c:v>
                </c:pt>
                <c:pt idx="440">
                  <c:v>-79.43034614999999</c:v>
                </c:pt>
                <c:pt idx="441">
                  <c:v>-79.43031603</c:v>
                </c:pt>
                <c:pt idx="442">
                  <c:v>-79.43028475</c:v>
                </c:pt>
                <c:pt idx="443">
                  <c:v>-79.43025328</c:v>
                </c:pt>
                <c:pt idx="444">
                  <c:v>-79.4302195</c:v>
                </c:pt>
                <c:pt idx="445">
                  <c:v>-79.4301833</c:v>
                </c:pt>
                <c:pt idx="446">
                  <c:v>-79.43014593</c:v>
                </c:pt>
                <c:pt idx="447">
                  <c:v>-79.43010863</c:v>
                </c:pt>
                <c:pt idx="448">
                  <c:v>-79.43007351999998</c:v>
                </c:pt>
                <c:pt idx="449">
                  <c:v>-79.43004075</c:v>
                </c:pt>
                <c:pt idx="450">
                  <c:v>-79.43000935</c:v>
                </c:pt>
                <c:pt idx="451">
                  <c:v>-79.42997776999998</c:v>
                </c:pt>
                <c:pt idx="452">
                  <c:v>-79.42994547</c:v>
                </c:pt>
                <c:pt idx="453">
                  <c:v>-79.42991265</c:v>
                </c:pt>
                <c:pt idx="454">
                  <c:v>-79.42987938</c:v>
                </c:pt>
                <c:pt idx="455">
                  <c:v>-79.42984645</c:v>
                </c:pt>
                <c:pt idx="456">
                  <c:v>-79.42981323</c:v>
                </c:pt>
                <c:pt idx="457">
                  <c:v>-79.42978082999998</c:v>
                </c:pt>
                <c:pt idx="458">
                  <c:v>-79.42974844999999</c:v>
                </c:pt>
                <c:pt idx="459">
                  <c:v>-79.42971597999998</c:v>
                </c:pt>
                <c:pt idx="460">
                  <c:v>-79.42968433</c:v>
                </c:pt>
                <c:pt idx="461">
                  <c:v>-79.42965243</c:v>
                </c:pt>
                <c:pt idx="462">
                  <c:v>-79.42961927</c:v>
                </c:pt>
                <c:pt idx="463">
                  <c:v>-79.42958528</c:v>
                </c:pt>
                <c:pt idx="464">
                  <c:v>-79.42955191999998</c:v>
                </c:pt>
                <c:pt idx="465">
                  <c:v>-79.42951977</c:v>
                </c:pt>
                <c:pt idx="466">
                  <c:v>-79.42948748</c:v>
                </c:pt>
                <c:pt idx="467">
                  <c:v>-79.42945378</c:v>
                </c:pt>
                <c:pt idx="468">
                  <c:v>-79.42942005</c:v>
                </c:pt>
                <c:pt idx="469">
                  <c:v>-79.42938359</c:v>
                </c:pt>
                <c:pt idx="470">
                  <c:v>-79.42934780999997</c:v>
                </c:pt>
                <c:pt idx="471">
                  <c:v>-79.42931308</c:v>
                </c:pt>
                <c:pt idx="472">
                  <c:v>-79.42927712999999</c:v>
                </c:pt>
                <c:pt idx="473">
                  <c:v>-79.42924143</c:v>
                </c:pt>
                <c:pt idx="474">
                  <c:v>-79.42920508</c:v>
                </c:pt>
                <c:pt idx="475">
                  <c:v>-79.42916913</c:v>
                </c:pt>
                <c:pt idx="476">
                  <c:v>-79.4291545</c:v>
                </c:pt>
                <c:pt idx="477">
                  <c:v>-79.42913242999998</c:v>
                </c:pt>
                <c:pt idx="478">
                  <c:v>-79.42909073</c:v>
                </c:pt>
                <c:pt idx="479">
                  <c:v>-79.42904538</c:v>
                </c:pt>
                <c:pt idx="480">
                  <c:v>-79.42900116999999</c:v>
                </c:pt>
                <c:pt idx="481">
                  <c:v>-79.42895794999998</c:v>
                </c:pt>
                <c:pt idx="482">
                  <c:v>-79.42891447</c:v>
                </c:pt>
                <c:pt idx="483">
                  <c:v>-79.42887304999999</c:v>
                </c:pt>
                <c:pt idx="484">
                  <c:v>-79.42883634999997</c:v>
                </c:pt>
                <c:pt idx="485">
                  <c:v>-79.42881767999998</c:v>
                </c:pt>
                <c:pt idx="486">
                  <c:v>-79.42880771999997</c:v>
                </c:pt>
                <c:pt idx="487">
                  <c:v>-79.42880832999997</c:v>
                </c:pt>
                <c:pt idx="488">
                  <c:v>-79.42876172999999</c:v>
                </c:pt>
                <c:pt idx="489">
                  <c:v>-79.42870349999998</c:v>
                </c:pt>
                <c:pt idx="490">
                  <c:v>-79.42865198</c:v>
                </c:pt>
                <c:pt idx="491">
                  <c:v>-79.42860659999998</c:v>
                </c:pt>
                <c:pt idx="492">
                  <c:v>-79.42856328</c:v>
                </c:pt>
                <c:pt idx="493">
                  <c:v>-79.42852107999998</c:v>
                </c:pt>
                <c:pt idx="494">
                  <c:v>-79.42848042999998</c:v>
                </c:pt>
                <c:pt idx="495">
                  <c:v>-79.4284406</c:v>
                </c:pt>
                <c:pt idx="496">
                  <c:v>-79.42840116999999</c:v>
                </c:pt>
                <c:pt idx="497">
                  <c:v>-79.42836187999997</c:v>
                </c:pt>
                <c:pt idx="498">
                  <c:v>-79.42832206999998</c:v>
                </c:pt>
                <c:pt idx="499">
                  <c:v>-79.42828054999998</c:v>
                </c:pt>
                <c:pt idx="500">
                  <c:v>-79.42824294</c:v>
                </c:pt>
                <c:pt idx="501">
                  <c:v>-79.42820987999998</c:v>
                </c:pt>
                <c:pt idx="502">
                  <c:v>-79.4281754</c:v>
                </c:pt>
                <c:pt idx="503">
                  <c:v>-79.42813993</c:v>
                </c:pt>
                <c:pt idx="504">
                  <c:v>-79.42810392</c:v>
                </c:pt>
                <c:pt idx="505">
                  <c:v>-79.4280686</c:v>
                </c:pt>
                <c:pt idx="506">
                  <c:v>-79.42803297999998</c:v>
                </c:pt>
                <c:pt idx="507">
                  <c:v>-79.42799543</c:v>
                </c:pt>
                <c:pt idx="508">
                  <c:v>-79.42795807</c:v>
                </c:pt>
                <c:pt idx="509">
                  <c:v>-79.42792145</c:v>
                </c:pt>
                <c:pt idx="510">
                  <c:v>-79.42788627999998</c:v>
                </c:pt>
                <c:pt idx="511">
                  <c:v>-79.42785015</c:v>
                </c:pt>
                <c:pt idx="512">
                  <c:v>-79.42781298</c:v>
                </c:pt>
                <c:pt idx="513">
                  <c:v>-79.42777395</c:v>
                </c:pt>
                <c:pt idx="514">
                  <c:v>-79.427734</c:v>
                </c:pt>
                <c:pt idx="515">
                  <c:v>-79.42769485</c:v>
                </c:pt>
                <c:pt idx="516">
                  <c:v>-79.4276566</c:v>
                </c:pt>
                <c:pt idx="517">
                  <c:v>-79.42761863</c:v>
                </c:pt>
                <c:pt idx="518">
                  <c:v>-79.42758254999998</c:v>
                </c:pt>
                <c:pt idx="519">
                  <c:v>-79.42754859999998</c:v>
                </c:pt>
                <c:pt idx="520">
                  <c:v>-79.42751357</c:v>
                </c:pt>
                <c:pt idx="521">
                  <c:v>-79.42747778</c:v>
                </c:pt>
                <c:pt idx="522">
                  <c:v>-79.42744163</c:v>
                </c:pt>
                <c:pt idx="523">
                  <c:v>-79.42740472</c:v>
                </c:pt>
                <c:pt idx="524">
                  <c:v>-79.42736608</c:v>
                </c:pt>
                <c:pt idx="525">
                  <c:v>-79.42732952</c:v>
                </c:pt>
                <c:pt idx="526">
                  <c:v>-79.4272919</c:v>
                </c:pt>
                <c:pt idx="527">
                  <c:v>-79.4272563</c:v>
                </c:pt>
                <c:pt idx="528">
                  <c:v>-79.42722315</c:v>
                </c:pt>
                <c:pt idx="529">
                  <c:v>-79.42719158</c:v>
                </c:pt>
                <c:pt idx="530">
                  <c:v>-79.42715913</c:v>
                </c:pt>
                <c:pt idx="531">
                  <c:v>-79.4271254</c:v>
                </c:pt>
                <c:pt idx="532">
                  <c:v>-79.42709065</c:v>
                </c:pt>
                <c:pt idx="533">
                  <c:v>-79.42705687</c:v>
                </c:pt>
                <c:pt idx="534">
                  <c:v>-79.42702455</c:v>
                </c:pt>
                <c:pt idx="535">
                  <c:v>-79.42699141999998</c:v>
                </c:pt>
                <c:pt idx="536">
                  <c:v>-79.42695854999998</c:v>
                </c:pt>
                <c:pt idx="537">
                  <c:v>-79.4269251</c:v>
                </c:pt>
                <c:pt idx="538">
                  <c:v>-79.42689109999999</c:v>
                </c:pt>
                <c:pt idx="539">
                  <c:v>-79.4268567</c:v>
                </c:pt>
                <c:pt idx="540">
                  <c:v>-79.42682127</c:v>
                </c:pt>
                <c:pt idx="541">
                  <c:v>-79.42678449999998</c:v>
                </c:pt>
                <c:pt idx="542">
                  <c:v>-79.42674952</c:v>
                </c:pt>
                <c:pt idx="543">
                  <c:v>-79.42671489999998</c:v>
                </c:pt>
                <c:pt idx="544">
                  <c:v>-79.42667997</c:v>
                </c:pt>
                <c:pt idx="545">
                  <c:v>-79.42664437</c:v>
                </c:pt>
                <c:pt idx="546">
                  <c:v>-79.42660827</c:v>
                </c:pt>
                <c:pt idx="547">
                  <c:v>-79.42656987</c:v>
                </c:pt>
                <c:pt idx="548">
                  <c:v>-79.42653318</c:v>
                </c:pt>
                <c:pt idx="549">
                  <c:v>-79.42649732999999</c:v>
                </c:pt>
                <c:pt idx="550">
                  <c:v>-79.42646331999998</c:v>
                </c:pt>
                <c:pt idx="551">
                  <c:v>-79.42642958</c:v>
                </c:pt>
                <c:pt idx="552">
                  <c:v>-79.4263976</c:v>
                </c:pt>
                <c:pt idx="553">
                  <c:v>-79.4263655</c:v>
                </c:pt>
                <c:pt idx="554">
                  <c:v>-79.42633237999999</c:v>
                </c:pt>
                <c:pt idx="555">
                  <c:v>-79.42629972</c:v>
                </c:pt>
                <c:pt idx="556">
                  <c:v>-79.42626755</c:v>
                </c:pt>
                <c:pt idx="557">
                  <c:v>-79.42623611999998</c:v>
                </c:pt>
                <c:pt idx="558">
                  <c:v>-79.42620621999998</c:v>
                </c:pt>
                <c:pt idx="559">
                  <c:v>-79.42617781999999</c:v>
                </c:pt>
                <c:pt idx="560">
                  <c:v>-79.426151</c:v>
                </c:pt>
                <c:pt idx="561">
                  <c:v>-79.42612655</c:v>
                </c:pt>
                <c:pt idx="562">
                  <c:v>-79.42609871999998</c:v>
                </c:pt>
                <c:pt idx="563">
                  <c:v>-79.42606859999998</c:v>
                </c:pt>
                <c:pt idx="564">
                  <c:v>-79.42603832999997</c:v>
                </c:pt>
                <c:pt idx="565">
                  <c:v>-79.42600763</c:v>
                </c:pt>
                <c:pt idx="566">
                  <c:v>-79.42597649999999</c:v>
                </c:pt>
                <c:pt idx="567">
                  <c:v>-79.42594407</c:v>
                </c:pt>
                <c:pt idx="568">
                  <c:v>-79.42591075</c:v>
                </c:pt>
                <c:pt idx="569">
                  <c:v>-79.42587694999999</c:v>
                </c:pt>
                <c:pt idx="570">
                  <c:v>-79.42584234999997</c:v>
                </c:pt>
                <c:pt idx="571">
                  <c:v>-79.42580762999998</c:v>
                </c:pt>
                <c:pt idx="572">
                  <c:v>-79.42577302999999</c:v>
                </c:pt>
                <c:pt idx="573">
                  <c:v>-79.42573841999999</c:v>
                </c:pt>
                <c:pt idx="574">
                  <c:v>-79.42570479999999</c:v>
                </c:pt>
                <c:pt idx="575">
                  <c:v>-79.42567042</c:v>
                </c:pt>
                <c:pt idx="576">
                  <c:v>-79.42563423</c:v>
                </c:pt>
                <c:pt idx="577">
                  <c:v>-79.42559776999998</c:v>
                </c:pt>
                <c:pt idx="578">
                  <c:v>-79.4255619</c:v>
                </c:pt>
                <c:pt idx="579">
                  <c:v>-79.42552675</c:v>
                </c:pt>
                <c:pt idx="580">
                  <c:v>-79.42548997</c:v>
                </c:pt>
                <c:pt idx="581">
                  <c:v>-79.42545405</c:v>
                </c:pt>
                <c:pt idx="582">
                  <c:v>-79.42541663</c:v>
                </c:pt>
                <c:pt idx="583">
                  <c:v>-79.42537849999997</c:v>
                </c:pt>
                <c:pt idx="584">
                  <c:v>-79.42533944999998</c:v>
                </c:pt>
                <c:pt idx="585">
                  <c:v>-79.42530182999997</c:v>
                </c:pt>
                <c:pt idx="586">
                  <c:v>-79.4252656</c:v>
                </c:pt>
                <c:pt idx="587">
                  <c:v>-79.42522782</c:v>
                </c:pt>
                <c:pt idx="588">
                  <c:v>-79.42519328</c:v>
                </c:pt>
                <c:pt idx="589">
                  <c:v>-79.42516152</c:v>
                </c:pt>
                <c:pt idx="590">
                  <c:v>-79.42512875</c:v>
                </c:pt>
                <c:pt idx="591">
                  <c:v>-79.42509514999999</c:v>
                </c:pt>
                <c:pt idx="592">
                  <c:v>-79.42506247999998</c:v>
                </c:pt>
                <c:pt idx="593">
                  <c:v>-79.42503231999999</c:v>
                </c:pt>
                <c:pt idx="594">
                  <c:v>-79.42500341999998</c:v>
                </c:pt>
                <c:pt idx="595">
                  <c:v>-79.42497523</c:v>
                </c:pt>
                <c:pt idx="596">
                  <c:v>-79.42494657999998</c:v>
                </c:pt>
                <c:pt idx="597">
                  <c:v>-79.42492113</c:v>
                </c:pt>
                <c:pt idx="598">
                  <c:v>-79.42489393</c:v>
                </c:pt>
                <c:pt idx="599">
                  <c:v>-79.42486668</c:v>
                </c:pt>
                <c:pt idx="600">
                  <c:v>-79.42484209999999</c:v>
                </c:pt>
                <c:pt idx="601">
                  <c:v>-79.42481963</c:v>
                </c:pt>
                <c:pt idx="602">
                  <c:v>-79.42479668</c:v>
                </c:pt>
                <c:pt idx="603">
                  <c:v>-79.42477307</c:v>
                </c:pt>
                <c:pt idx="604">
                  <c:v>-79.42475082</c:v>
                </c:pt>
                <c:pt idx="605">
                  <c:v>-79.42472816999998</c:v>
                </c:pt>
                <c:pt idx="606">
                  <c:v>-79.42470439999998</c:v>
                </c:pt>
                <c:pt idx="607">
                  <c:v>-79.42467995</c:v>
                </c:pt>
                <c:pt idx="608">
                  <c:v>-79.42465389</c:v>
                </c:pt>
                <c:pt idx="609">
                  <c:v>-79.42462846</c:v>
                </c:pt>
                <c:pt idx="610">
                  <c:v>-79.42460373</c:v>
                </c:pt>
                <c:pt idx="611">
                  <c:v>-79.42457729999998</c:v>
                </c:pt>
                <c:pt idx="612">
                  <c:v>-79.42454877999998</c:v>
                </c:pt>
                <c:pt idx="613">
                  <c:v>-79.42451895</c:v>
                </c:pt>
                <c:pt idx="614">
                  <c:v>-79.42448847</c:v>
                </c:pt>
                <c:pt idx="615">
                  <c:v>-79.42445732999998</c:v>
                </c:pt>
                <c:pt idx="616">
                  <c:v>-79.4244262</c:v>
                </c:pt>
                <c:pt idx="617">
                  <c:v>-79.42439452</c:v>
                </c:pt>
                <c:pt idx="618">
                  <c:v>-79.42436203</c:v>
                </c:pt>
                <c:pt idx="619">
                  <c:v>-79.42432998</c:v>
                </c:pt>
                <c:pt idx="620">
                  <c:v>-79.42429783</c:v>
                </c:pt>
                <c:pt idx="621">
                  <c:v>-79.42426513</c:v>
                </c:pt>
                <c:pt idx="622">
                  <c:v>-79.42423077</c:v>
                </c:pt>
                <c:pt idx="623">
                  <c:v>-79.4241961</c:v>
                </c:pt>
                <c:pt idx="624">
                  <c:v>-79.42416588</c:v>
                </c:pt>
                <c:pt idx="625">
                  <c:v>-79.42413653</c:v>
                </c:pt>
                <c:pt idx="626">
                  <c:v>-79.42410677</c:v>
                </c:pt>
                <c:pt idx="627">
                  <c:v>-79.42407828</c:v>
                </c:pt>
                <c:pt idx="628">
                  <c:v>-79.42405117</c:v>
                </c:pt>
                <c:pt idx="629">
                  <c:v>-79.42402137</c:v>
                </c:pt>
                <c:pt idx="630">
                  <c:v>-79.42399003</c:v>
                </c:pt>
                <c:pt idx="631">
                  <c:v>-79.42395797999998</c:v>
                </c:pt>
                <c:pt idx="632">
                  <c:v>-79.42392518</c:v>
                </c:pt>
                <c:pt idx="633">
                  <c:v>-79.42389212999998</c:v>
                </c:pt>
                <c:pt idx="634">
                  <c:v>-79.42386071999998</c:v>
                </c:pt>
                <c:pt idx="635">
                  <c:v>-79.42383151999996</c:v>
                </c:pt>
                <c:pt idx="636">
                  <c:v>-79.42380377</c:v>
                </c:pt>
                <c:pt idx="637">
                  <c:v>-79.42377644999999</c:v>
                </c:pt>
                <c:pt idx="638">
                  <c:v>-79.4237492</c:v>
                </c:pt>
                <c:pt idx="639">
                  <c:v>-79.42372353</c:v>
                </c:pt>
                <c:pt idx="640">
                  <c:v>-79.4237</c:v>
                </c:pt>
                <c:pt idx="641">
                  <c:v>-79.42367782999999</c:v>
                </c:pt>
                <c:pt idx="642">
                  <c:v>-79.42365617999998</c:v>
                </c:pt>
                <c:pt idx="643">
                  <c:v>-79.4236379</c:v>
                </c:pt>
                <c:pt idx="644">
                  <c:v>-79.42362265</c:v>
                </c:pt>
                <c:pt idx="645">
                  <c:v>-79.42360773</c:v>
                </c:pt>
                <c:pt idx="646">
                  <c:v>-79.42359463</c:v>
                </c:pt>
                <c:pt idx="647">
                  <c:v>-79.42358447</c:v>
                </c:pt>
                <c:pt idx="648">
                  <c:v>-79.42357612999999</c:v>
                </c:pt>
                <c:pt idx="649">
                  <c:v>-79.42356832999998</c:v>
                </c:pt>
                <c:pt idx="650">
                  <c:v>-79.42356191999998</c:v>
                </c:pt>
                <c:pt idx="651">
                  <c:v>-79.42355782999998</c:v>
                </c:pt>
                <c:pt idx="652">
                  <c:v>-79.42355528</c:v>
                </c:pt>
                <c:pt idx="653">
                  <c:v>-79.42355397</c:v>
                </c:pt>
                <c:pt idx="654">
                  <c:v>-79.42355229999998</c:v>
                </c:pt>
                <c:pt idx="655">
                  <c:v>-79.4235513</c:v>
                </c:pt>
                <c:pt idx="656">
                  <c:v>-79.42355307</c:v>
                </c:pt>
                <c:pt idx="657">
                  <c:v>-79.42355323</c:v>
                </c:pt>
                <c:pt idx="658">
                  <c:v>-79.42355333</c:v>
                </c:pt>
                <c:pt idx="659">
                  <c:v>-79.42355387</c:v>
                </c:pt>
                <c:pt idx="660">
                  <c:v>-79.42355297999998</c:v>
                </c:pt>
                <c:pt idx="661">
                  <c:v>-79.42355152</c:v>
                </c:pt>
                <c:pt idx="662">
                  <c:v>-79.42354913</c:v>
                </c:pt>
                <c:pt idx="663">
                  <c:v>-79.42354657</c:v>
                </c:pt>
                <c:pt idx="664">
                  <c:v>-79.42354228</c:v>
                </c:pt>
                <c:pt idx="665">
                  <c:v>-79.42353488</c:v>
                </c:pt>
                <c:pt idx="666">
                  <c:v>-79.42352407</c:v>
                </c:pt>
                <c:pt idx="667">
                  <c:v>-79.42351188</c:v>
                </c:pt>
                <c:pt idx="668">
                  <c:v>-79.42349834999999</c:v>
                </c:pt>
                <c:pt idx="669">
                  <c:v>-79.42348332999998</c:v>
                </c:pt>
                <c:pt idx="670">
                  <c:v>-79.42346738</c:v>
                </c:pt>
                <c:pt idx="671">
                  <c:v>-79.42344854999999</c:v>
                </c:pt>
                <c:pt idx="672">
                  <c:v>-79.42342777</c:v>
                </c:pt>
                <c:pt idx="673">
                  <c:v>-79.42340573</c:v>
                </c:pt>
                <c:pt idx="674">
                  <c:v>-79.42338107999998</c:v>
                </c:pt>
                <c:pt idx="675">
                  <c:v>-79.42335604999998</c:v>
                </c:pt>
                <c:pt idx="676">
                  <c:v>-79.42333194999999</c:v>
                </c:pt>
                <c:pt idx="677">
                  <c:v>-79.42330779999999</c:v>
                </c:pt>
                <c:pt idx="678">
                  <c:v>-79.42328097</c:v>
                </c:pt>
                <c:pt idx="679">
                  <c:v>-79.42325282</c:v>
                </c:pt>
                <c:pt idx="680">
                  <c:v>-79.42322383</c:v>
                </c:pt>
                <c:pt idx="681">
                  <c:v>-79.42319612999998</c:v>
                </c:pt>
                <c:pt idx="682">
                  <c:v>-79.4231681</c:v>
                </c:pt>
                <c:pt idx="683">
                  <c:v>-79.42314032999998</c:v>
                </c:pt>
                <c:pt idx="684">
                  <c:v>-79.42311282999998</c:v>
                </c:pt>
                <c:pt idx="685">
                  <c:v>-79.42308365</c:v>
                </c:pt>
                <c:pt idx="686">
                  <c:v>-79.42305351999998</c:v>
                </c:pt>
                <c:pt idx="687">
                  <c:v>-79.42302332</c:v>
                </c:pt>
                <c:pt idx="688">
                  <c:v>-79.42299276999998</c:v>
                </c:pt>
                <c:pt idx="689">
                  <c:v>-79.42296147</c:v>
                </c:pt>
                <c:pt idx="690">
                  <c:v>-79.42292782999999</c:v>
                </c:pt>
                <c:pt idx="691">
                  <c:v>-79.42289381999998</c:v>
                </c:pt>
                <c:pt idx="692">
                  <c:v>-79.4228604</c:v>
                </c:pt>
                <c:pt idx="693">
                  <c:v>-79.42282632999999</c:v>
                </c:pt>
                <c:pt idx="694">
                  <c:v>-79.42279264999999</c:v>
                </c:pt>
                <c:pt idx="695">
                  <c:v>-79.42275884999997</c:v>
                </c:pt>
                <c:pt idx="696">
                  <c:v>-79.42272516999999</c:v>
                </c:pt>
                <c:pt idx="697">
                  <c:v>-79.42269179999998</c:v>
                </c:pt>
                <c:pt idx="698">
                  <c:v>-79.42265943</c:v>
                </c:pt>
                <c:pt idx="699">
                  <c:v>-79.42262732999998</c:v>
                </c:pt>
                <c:pt idx="700">
                  <c:v>-79.42259497</c:v>
                </c:pt>
                <c:pt idx="701">
                  <c:v>-79.42256222</c:v>
                </c:pt>
                <c:pt idx="702">
                  <c:v>-79.4225295</c:v>
                </c:pt>
                <c:pt idx="703">
                  <c:v>-79.42249679999999</c:v>
                </c:pt>
                <c:pt idx="704">
                  <c:v>-79.42246439999998</c:v>
                </c:pt>
                <c:pt idx="705">
                  <c:v>-79.42243089999997</c:v>
                </c:pt>
                <c:pt idx="706">
                  <c:v>-79.42239757999997</c:v>
                </c:pt>
                <c:pt idx="707">
                  <c:v>-79.42236504999998</c:v>
                </c:pt>
                <c:pt idx="708">
                  <c:v>-79.42233328</c:v>
                </c:pt>
                <c:pt idx="709">
                  <c:v>-79.42230089999997</c:v>
                </c:pt>
                <c:pt idx="710">
                  <c:v>-79.42226685</c:v>
                </c:pt>
                <c:pt idx="711">
                  <c:v>-79.42223427</c:v>
                </c:pt>
                <c:pt idx="712">
                  <c:v>-79.42220148</c:v>
                </c:pt>
                <c:pt idx="713">
                  <c:v>-79.42216797</c:v>
                </c:pt>
                <c:pt idx="714">
                  <c:v>-79.42213522999998</c:v>
                </c:pt>
                <c:pt idx="715">
                  <c:v>-79.42210385</c:v>
                </c:pt>
                <c:pt idx="716">
                  <c:v>-79.42207244999999</c:v>
                </c:pt>
                <c:pt idx="717">
                  <c:v>-79.42204199999999</c:v>
                </c:pt>
                <c:pt idx="718">
                  <c:v>-79.4220153</c:v>
                </c:pt>
                <c:pt idx="719">
                  <c:v>-79.42198781999998</c:v>
                </c:pt>
                <c:pt idx="720">
                  <c:v>-79.42195802</c:v>
                </c:pt>
                <c:pt idx="721">
                  <c:v>-79.42192792</c:v>
                </c:pt>
                <c:pt idx="722">
                  <c:v>-79.42189814999999</c:v>
                </c:pt>
                <c:pt idx="723">
                  <c:v>-79.42186717</c:v>
                </c:pt>
                <c:pt idx="724">
                  <c:v>-79.42183751999997</c:v>
                </c:pt>
                <c:pt idx="725">
                  <c:v>-79.42181012999998</c:v>
                </c:pt>
                <c:pt idx="726">
                  <c:v>-79.42178068</c:v>
                </c:pt>
                <c:pt idx="727">
                  <c:v>-79.42175154999998</c:v>
                </c:pt>
                <c:pt idx="728">
                  <c:v>-79.42172298</c:v>
                </c:pt>
                <c:pt idx="729">
                  <c:v>-79.42169407</c:v>
                </c:pt>
                <c:pt idx="730">
                  <c:v>-79.42166502</c:v>
                </c:pt>
                <c:pt idx="731">
                  <c:v>-79.42163612999998</c:v>
                </c:pt>
                <c:pt idx="732">
                  <c:v>-79.42160753</c:v>
                </c:pt>
                <c:pt idx="733">
                  <c:v>-79.42157528</c:v>
                </c:pt>
                <c:pt idx="734">
                  <c:v>-79.42154405</c:v>
                </c:pt>
                <c:pt idx="735">
                  <c:v>-79.42151375</c:v>
                </c:pt>
                <c:pt idx="736">
                  <c:v>-79.42148027999998</c:v>
                </c:pt>
                <c:pt idx="737">
                  <c:v>-79.42144519999998</c:v>
                </c:pt>
                <c:pt idx="738">
                  <c:v>-79.42141124</c:v>
                </c:pt>
                <c:pt idx="739">
                  <c:v>-79.42137892999999</c:v>
                </c:pt>
                <c:pt idx="740">
                  <c:v>-79.42134745</c:v>
                </c:pt>
                <c:pt idx="741">
                  <c:v>-79.4213148</c:v>
                </c:pt>
                <c:pt idx="742">
                  <c:v>-79.42127923</c:v>
                </c:pt>
                <c:pt idx="743">
                  <c:v>-79.42124217</c:v>
                </c:pt>
                <c:pt idx="744">
                  <c:v>-79.42120602</c:v>
                </c:pt>
                <c:pt idx="745">
                  <c:v>-79.42116948</c:v>
                </c:pt>
                <c:pt idx="746">
                  <c:v>-79.42113393</c:v>
                </c:pt>
                <c:pt idx="747">
                  <c:v>-79.4210982</c:v>
                </c:pt>
                <c:pt idx="748">
                  <c:v>-79.4210601</c:v>
                </c:pt>
                <c:pt idx="749">
                  <c:v>-79.42102217999998</c:v>
                </c:pt>
                <c:pt idx="750">
                  <c:v>-79.42098645</c:v>
                </c:pt>
                <c:pt idx="751">
                  <c:v>-79.42095147</c:v>
                </c:pt>
                <c:pt idx="752">
                  <c:v>-79.42091707999998</c:v>
                </c:pt>
                <c:pt idx="753">
                  <c:v>-79.42088017999997</c:v>
                </c:pt>
                <c:pt idx="754">
                  <c:v>-79.42084186999999</c:v>
                </c:pt>
                <c:pt idx="755">
                  <c:v>-79.42080568</c:v>
                </c:pt>
                <c:pt idx="756">
                  <c:v>-79.42076677</c:v>
                </c:pt>
                <c:pt idx="757">
                  <c:v>-79.42072752</c:v>
                </c:pt>
                <c:pt idx="758">
                  <c:v>-79.42068849999998</c:v>
                </c:pt>
                <c:pt idx="759">
                  <c:v>-79.42065022</c:v>
                </c:pt>
                <c:pt idx="760">
                  <c:v>-79.42061005</c:v>
                </c:pt>
                <c:pt idx="761">
                  <c:v>-79.42057121999999</c:v>
                </c:pt>
                <c:pt idx="762">
                  <c:v>-79.42053663</c:v>
                </c:pt>
                <c:pt idx="763">
                  <c:v>-79.42050347</c:v>
                </c:pt>
                <c:pt idx="764">
                  <c:v>-79.42046968</c:v>
                </c:pt>
                <c:pt idx="765">
                  <c:v>-79.42043809999998</c:v>
                </c:pt>
                <c:pt idx="766">
                  <c:v>-79.42040804999999</c:v>
                </c:pt>
                <c:pt idx="767">
                  <c:v>-79.42037692999999</c:v>
                </c:pt>
                <c:pt idx="768">
                  <c:v>-79.42034741999998</c:v>
                </c:pt>
                <c:pt idx="769">
                  <c:v>-79.42032102</c:v>
                </c:pt>
                <c:pt idx="770">
                  <c:v>-79.4202959</c:v>
                </c:pt>
                <c:pt idx="771">
                  <c:v>-79.4202734</c:v>
                </c:pt>
                <c:pt idx="772">
                  <c:v>-79.42025522</c:v>
                </c:pt>
                <c:pt idx="773">
                  <c:v>-79.42024311999998</c:v>
                </c:pt>
                <c:pt idx="774">
                  <c:v>-79.4202406</c:v>
                </c:pt>
                <c:pt idx="775">
                  <c:v>-79.42025325</c:v>
                </c:pt>
                <c:pt idx="776">
                  <c:v>-79.42028422</c:v>
                </c:pt>
                <c:pt idx="777">
                  <c:v>-79.42033311999997</c:v>
                </c:pt>
                <c:pt idx="778">
                  <c:v>-79.42040009999998</c:v>
                </c:pt>
                <c:pt idx="779">
                  <c:v>-79.42048282999997</c:v>
                </c:pt>
                <c:pt idx="780">
                  <c:v>-79.42058134999999</c:v>
                </c:pt>
                <c:pt idx="781">
                  <c:v>-79.42069327</c:v>
                </c:pt>
                <c:pt idx="782">
                  <c:v>-79.42081867</c:v>
                </c:pt>
                <c:pt idx="783">
                  <c:v>-79.42095471999998</c:v>
                </c:pt>
                <c:pt idx="784">
                  <c:v>-79.4210997</c:v>
                </c:pt>
                <c:pt idx="785">
                  <c:v>-79.42125427</c:v>
                </c:pt>
                <c:pt idx="786">
                  <c:v>-79.4214192</c:v>
                </c:pt>
                <c:pt idx="787">
                  <c:v>-79.42159332</c:v>
                </c:pt>
                <c:pt idx="788">
                  <c:v>-79.42177478</c:v>
                </c:pt>
                <c:pt idx="789">
                  <c:v>-79.42196175</c:v>
                </c:pt>
                <c:pt idx="790">
                  <c:v>-79.4221535</c:v>
                </c:pt>
                <c:pt idx="791">
                  <c:v>-79.42234916999999</c:v>
                </c:pt>
                <c:pt idx="792">
                  <c:v>-79.42254771999997</c:v>
                </c:pt>
                <c:pt idx="793">
                  <c:v>-79.42275078</c:v>
                </c:pt>
                <c:pt idx="794">
                  <c:v>-79.42295736999999</c:v>
                </c:pt>
                <c:pt idx="795">
                  <c:v>-79.42316717999998</c:v>
                </c:pt>
                <c:pt idx="796">
                  <c:v>-79.42338117999999</c:v>
                </c:pt>
                <c:pt idx="797">
                  <c:v>-79.42359886999999</c:v>
                </c:pt>
                <c:pt idx="798">
                  <c:v>-79.4238186</c:v>
                </c:pt>
                <c:pt idx="799">
                  <c:v>-79.42403948</c:v>
                </c:pt>
                <c:pt idx="800">
                  <c:v>-79.42426053</c:v>
                </c:pt>
                <c:pt idx="801">
                  <c:v>-79.42448182999999</c:v>
                </c:pt>
                <c:pt idx="802">
                  <c:v>-79.42470368</c:v>
                </c:pt>
                <c:pt idx="803">
                  <c:v>-79.42492485</c:v>
                </c:pt>
                <c:pt idx="804">
                  <c:v>-79.42514467</c:v>
                </c:pt>
                <c:pt idx="805">
                  <c:v>-79.42536457999998</c:v>
                </c:pt>
                <c:pt idx="806">
                  <c:v>-79.42558463</c:v>
                </c:pt>
                <c:pt idx="807">
                  <c:v>-79.42580412999999</c:v>
                </c:pt>
                <c:pt idx="808">
                  <c:v>-79.42603532999999</c:v>
                </c:pt>
                <c:pt idx="809">
                  <c:v>-79.42625585</c:v>
                </c:pt>
                <c:pt idx="810">
                  <c:v>-79.42646482</c:v>
                </c:pt>
                <c:pt idx="811">
                  <c:v>-79.4266851</c:v>
                </c:pt>
                <c:pt idx="812">
                  <c:v>-79.42690427</c:v>
                </c:pt>
                <c:pt idx="813">
                  <c:v>-79.427124</c:v>
                </c:pt>
                <c:pt idx="814">
                  <c:v>-79.42734245</c:v>
                </c:pt>
                <c:pt idx="815">
                  <c:v>-79.42755698</c:v>
                </c:pt>
                <c:pt idx="816">
                  <c:v>-79.42777102999999</c:v>
                </c:pt>
                <c:pt idx="817">
                  <c:v>-79.42798338</c:v>
                </c:pt>
                <c:pt idx="818">
                  <c:v>-79.42819443</c:v>
                </c:pt>
                <c:pt idx="819">
                  <c:v>-79.42840714999998</c:v>
                </c:pt>
                <c:pt idx="820">
                  <c:v>-79.42862112</c:v>
                </c:pt>
                <c:pt idx="821">
                  <c:v>-79.42883624999999</c:v>
                </c:pt>
                <c:pt idx="822">
                  <c:v>-79.42905277</c:v>
                </c:pt>
                <c:pt idx="823">
                  <c:v>-79.42927156999998</c:v>
                </c:pt>
                <c:pt idx="824">
                  <c:v>-79.42949036999998</c:v>
                </c:pt>
                <c:pt idx="825">
                  <c:v>-79.42971011999997</c:v>
                </c:pt>
                <c:pt idx="826">
                  <c:v>-79.42993162</c:v>
                </c:pt>
                <c:pt idx="827">
                  <c:v>-79.43015505</c:v>
                </c:pt>
                <c:pt idx="828">
                  <c:v>-79.43038047</c:v>
                </c:pt>
                <c:pt idx="829">
                  <c:v>-79.43060731999998</c:v>
                </c:pt>
                <c:pt idx="830">
                  <c:v>-79.43083495</c:v>
                </c:pt>
                <c:pt idx="831">
                  <c:v>-79.43106233</c:v>
                </c:pt>
                <c:pt idx="832">
                  <c:v>-79.43128948</c:v>
                </c:pt>
                <c:pt idx="833">
                  <c:v>-79.43151545</c:v>
                </c:pt>
                <c:pt idx="834">
                  <c:v>-79.43174062</c:v>
                </c:pt>
                <c:pt idx="835">
                  <c:v>-79.43196502</c:v>
                </c:pt>
                <c:pt idx="836">
                  <c:v>-79.43218826999998</c:v>
                </c:pt>
                <c:pt idx="837">
                  <c:v>-79.43241211999997</c:v>
                </c:pt>
                <c:pt idx="838">
                  <c:v>-79.43264732999998</c:v>
                </c:pt>
                <c:pt idx="839">
                  <c:v>-79.43287138999999</c:v>
                </c:pt>
                <c:pt idx="840">
                  <c:v>-79.43308447</c:v>
                </c:pt>
                <c:pt idx="841">
                  <c:v>-79.43330745</c:v>
                </c:pt>
                <c:pt idx="842">
                  <c:v>-79.43352995</c:v>
                </c:pt>
                <c:pt idx="843">
                  <c:v>-79.43375254999998</c:v>
                </c:pt>
                <c:pt idx="844">
                  <c:v>-79.43397511999999</c:v>
                </c:pt>
                <c:pt idx="845">
                  <c:v>-79.43419812</c:v>
                </c:pt>
                <c:pt idx="846">
                  <c:v>-79.4344196</c:v>
                </c:pt>
                <c:pt idx="847">
                  <c:v>-79.43463983</c:v>
                </c:pt>
                <c:pt idx="848">
                  <c:v>-79.43486068</c:v>
                </c:pt>
                <c:pt idx="849">
                  <c:v>-79.43508216999999</c:v>
                </c:pt>
                <c:pt idx="850">
                  <c:v>-79.43530332999998</c:v>
                </c:pt>
                <c:pt idx="851">
                  <c:v>-79.43552415</c:v>
                </c:pt>
                <c:pt idx="852">
                  <c:v>-79.43574388</c:v>
                </c:pt>
                <c:pt idx="853">
                  <c:v>-79.43597264</c:v>
                </c:pt>
                <c:pt idx="854">
                  <c:v>-79.43618752</c:v>
                </c:pt>
                <c:pt idx="855">
                  <c:v>-79.43638928</c:v>
                </c:pt>
                <c:pt idx="856">
                  <c:v>-79.43660172</c:v>
                </c:pt>
                <c:pt idx="857">
                  <c:v>-79.43681415</c:v>
                </c:pt>
                <c:pt idx="858">
                  <c:v>-79.43702718</c:v>
                </c:pt>
                <c:pt idx="859">
                  <c:v>-79.43724155</c:v>
                </c:pt>
                <c:pt idx="860">
                  <c:v>-79.43745857</c:v>
                </c:pt>
                <c:pt idx="861">
                  <c:v>-79.4376791</c:v>
                </c:pt>
                <c:pt idx="862">
                  <c:v>-79.43791276</c:v>
                </c:pt>
                <c:pt idx="863">
                  <c:v>-79.43813514999998</c:v>
                </c:pt>
                <c:pt idx="864">
                  <c:v>-79.43834626999998</c:v>
                </c:pt>
                <c:pt idx="865">
                  <c:v>-79.43856947</c:v>
                </c:pt>
                <c:pt idx="866">
                  <c:v>-79.43879271999997</c:v>
                </c:pt>
                <c:pt idx="867">
                  <c:v>-79.4390147</c:v>
                </c:pt>
                <c:pt idx="868">
                  <c:v>-79.43923505</c:v>
                </c:pt>
                <c:pt idx="869">
                  <c:v>-79.43946526</c:v>
                </c:pt>
                <c:pt idx="870">
                  <c:v>-79.43968402</c:v>
                </c:pt>
                <c:pt idx="871">
                  <c:v>-79.43989091999998</c:v>
                </c:pt>
                <c:pt idx="872">
                  <c:v>-79.44010735</c:v>
                </c:pt>
                <c:pt idx="873">
                  <c:v>-79.44032215</c:v>
                </c:pt>
                <c:pt idx="874">
                  <c:v>-79.44053653</c:v>
                </c:pt>
                <c:pt idx="875">
                  <c:v>-79.44075163</c:v>
                </c:pt>
                <c:pt idx="876">
                  <c:v>-79.44096678</c:v>
                </c:pt>
                <c:pt idx="877">
                  <c:v>-79.44118248</c:v>
                </c:pt>
                <c:pt idx="878">
                  <c:v>-79.44139847</c:v>
                </c:pt>
                <c:pt idx="879">
                  <c:v>-79.4416151</c:v>
                </c:pt>
                <c:pt idx="880">
                  <c:v>-79.44183108</c:v>
                </c:pt>
                <c:pt idx="881">
                  <c:v>-79.44204765</c:v>
                </c:pt>
                <c:pt idx="882">
                  <c:v>-79.4422637</c:v>
                </c:pt>
                <c:pt idx="883">
                  <c:v>-79.4424779</c:v>
                </c:pt>
                <c:pt idx="884">
                  <c:v>-79.4426931</c:v>
                </c:pt>
                <c:pt idx="885">
                  <c:v>-79.44290827999998</c:v>
                </c:pt>
                <c:pt idx="886">
                  <c:v>-79.44312187</c:v>
                </c:pt>
                <c:pt idx="887">
                  <c:v>-79.443335</c:v>
                </c:pt>
                <c:pt idx="888">
                  <c:v>-79.44354695</c:v>
                </c:pt>
                <c:pt idx="889">
                  <c:v>-79.44375671999998</c:v>
                </c:pt>
                <c:pt idx="890">
                  <c:v>-79.44396553</c:v>
                </c:pt>
                <c:pt idx="891">
                  <c:v>-79.444172</c:v>
                </c:pt>
                <c:pt idx="892">
                  <c:v>-79.44437453</c:v>
                </c:pt>
                <c:pt idx="893">
                  <c:v>-79.44458598</c:v>
                </c:pt>
                <c:pt idx="894">
                  <c:v>-79.44478809</c:v>
                </c:pt>
                <c:pt idx="895">
                  <c:v>-79.44497922</c:v>
                </c:pt>
                <c:pt idx="896">
                  <c:v>-79.44517955</c:v>
                </c:pt>
                <c:pt idx="897">
                  <c:v>-79.44537963</c:v>
                </c:pt>
                <c:pt idx="898">
                  <c:v>-79.44557892</c:v>
                </c:pt>
                <c:pt idx="899">
                  <c:v>-79.44577914999999</c:v>
                </c:pt>
              </c:numCache>
            </c:numRef>
          </c:xVal>
          <c:yVal>
            <c:numRef>
              <c:f>'CRUISER2015_GPS_2015-07-29_GPRM'!$D$28802:$D$29701</c:f>
              <c:numCache>
                <c:formatCode>General</c:formatCode>
                <c:ptCount val="900"/>
                <c:pt idx="0">
                  <c:v>43.88761588</c:v>
                </c:pt>
                <c:pt idx="1">
                  <c:v>43.88752385</c:v>
                </c:pt>
                <c:pt idx="2">
                  <c:v>43.88743783</c:v>
                </c:pt>
                <c:pt idx="3">
                  <c:v>43.88735897</c:v>
                </c:pt>
                <c:pt idx="4">
                  <c:v>43.88728722999999</c:v>
                </c:pt>
                <c:pt idx="5">
                  <c:v>43.88722479999999</c:v>
                </c:pt>
                <c:pt idx="6">
                  <c:v>43.88717217</c:v>
                </c:pt>
                <c:pt idx="7">
                  <c:v>43.88712701999999</c:v>
                </c:pt>
                <c:pt idx="8">
                  <c:v>43.88709126999999</c:v>
                </c:pt>
                <c:pt idx="9">
                  <c:v>43.88706626999999</c:v>
                </c:pt>
                <c:pt idx="10">
                  <c:v>43.88704983</c:v>
                </c:pt>
                <c:pt idx="11">
                  <c:v>43.88704009999999</c:v>
                </c:pt>
                <c:pt idx="12">
                  <c:v>43.88703447999999</c:v>
                </c:pt>
                <c:pt idx="13">
                  <c:v>43.88702523</c:v>
                </c:pt>
                <c:pt idx="14">
                  <c:v>43.88700685</c:v>
                </c:pt>
                <c:pt idx="15">
                  <c:v>43.88697655</c:v>
                </c:pt>
                <c:pt idx="16">
                  <c:v>43.88693518</c:v>
                </c:pt>
                <c:pt idx="17">
                  <c:v>43.88688481999999</c:v>
                </c:pt>
                <c:pt idx="18">
                  <c:v>43.8868252</c:v>
                </c:pt>
                <c:pt idx="19">
                  <c:v>43.88675607</c:v>
                </c:pt>
                <c:pt idx="20">
                  <c:v>43.88667775</c:v>
                </c:pt>
                <c:pt idx="21">
                  <c:v>43.88659175</c:v>
                </c:pt>
                <c:pt idx="22">
                  <c:v>43.88649952999999</c:v>
                </c:pt>
                <c:pt idx="23">
                  <c:v>43.88640157999999</c:v>
                </c:pt>
                <c:pt idx="24">
                  <c:v>43.88629932</c:v>
                </c:pt>
                <c:pt idx="25">
                  <c:v>43.88619443</c:v>
                </c:pt>
                <c:pt idx="26">
                  <c:v>43.88608761999999</c:v>
                </c:pt>
                <c:pt idx="27">
                  <c:v>43.88597793</c:v>
                </c:pt>
                <c:pt idx="28">
                  <c:v>43.88586603</c:v>
                </c:pt>
                <c:pt idx="29">
                  <c:v>43.88575163</c:v>
                </c:pt>
                <c:pt idx="30">
                  <c:v>43.88563392</c:v>
                </c:pt>
                <c:pt idx="31">
                  <c:v>43.88551368</c:v>
                </c:pt>
                <c:pt idx="32">
                  <c:v>43.88539122</c:v>
                </c:pt>
                <c:pt idx="33">
                  <c:v>43.88526676999999</c:v>
                </c:pt>
                <c:pt idx="34">
                  <c:v>43.88514125</c:v>
                </c:pt>
                <c:pt idx="35">
                  <c:v>43.88501508</c:v>
                </c:pt>
                <c:pt idx="36">
                  <c:v>43.88488857999999</c:v>
                </c:pt>
                <c:pt idx="37">
                  <c:v>43.88476293</c:v>
                </c:pt>
                <c:pt idx="38">
                  <c:v>43.88463767999999</c:v>
                </c:pt>
                <c:pt idx="39">
                  <c:v>43.88451207</c:v>
                </c:pt>
                <c:pt idx="40">
                  <c:v>43.88438697999999</c:v>
                </c:pt>
                <c:pt idx="41">
                  <c:v>43.88425638</c:v>
                </c:pt>
                <c:pt idx="42">
                  <c:v>43.88413257</c:v>
                </c:pt>
                <c:pt idx="43">
                  <c:v>43.88401522</c:v>
                </c:pt>
                <c:pt idx="44">
                  <c:v>43.88389109999999</c:v>
                </c:pt>
                <c:pt idx="45">
                  <c:v>43.88376597</c:v>
                </c:pt>
                <c:pt idx="46">
                  <c:v>43.88364056999999</c:v>
                </c:pt>
                <c:pt idx="47">
                  <c:v>43.8835158</c:v>
                </c:pt>
                <c:pt idx="48">
                  <c:v>43.88339197</c:v>
                </c:pt>
                <c:pt idx="49">
                  <c:v>43.88326941999999</c:v>
                </c:pt>
                <c:pt idx="50">
                  <c:v>43.88314975</c:v>
                </c:pt>
                <c:pt idx="51">
                  <c:v>43.88303393</c:v>
                </c:pt>
                <c:pt idx="52">
                  <c:v>43.88292145</c:v>
                </c:pt>
                <c:pt idx="53">
                  <c:v>43.88281137</c:v>
                </c:pt>
                <c:pt idx="54">
                  <c:v>43.88270228</c:v>
                </c:pt>
                <c:pt idx="55">
                  <c:v>43.88259288</c:v>
                </c:pt>
                <c:pt idx="56">
                  <c:v>43.8824787</c:v>
                </c:pt>
                <c:pt idx="57">
                  <c:v>43.88236917</c:v>
                </c:pt>
                <c:pt idx="58">
                  <c:v>43.88226323</c:v>
                </c:pt>
                <c:pt idx="59">
                  <c:v>43.88215072</c:v>
                </c:pt>
                <c:pt idx="60">
                  <c:v>43.88203775</c:v>
                </c:pt>
                <c:pt idx="61">
                  <c:v>43.88192326999999</c:v>
                </c:pt>
                <c:pt idx="62">
                  <c:v>43.88180576999999</c:v>
                </c:pt>
                <c:pt idx="63">
                  <c:v>43.88168586999999</c:v>
                </c:pt>
                <c:pt idx="64">
                  <c:v>43.88156396999999</c:v>
                </c:pt>
                <c:pt idx="65">
                  <c:v>43.88144044999999</c:v>
                </c:pt>
                <c:pt idx="66">
                  <c:v>43.88131587</c:v>
                </c:pt>
                <c:pt idx="67">
                  <c:v>43.88119</c:v>
                </c:pt>
                <c:pt idx="68">
                  <c:v>43.88106401999999</c:v>
                </c:pt>
                <c:pt idx="69">
                  <c:v>43.8809387</c:v>
                </c:pt>
                <c:pt idx="70">
                  <c:v>43.8808133</c:v>
                </c:pt>
                <c:pt idx="71">
                  <c:v>43.88068797999999</c:v>
                </c:pt>
                <c:pt idx="72">
                  <c:v>43.88056258</c:v>
                </c:pt>
                <c:pt idx="73">
                  <c:v>43.88043716999999</c:v>
                </c:pt>
                <c:pt idx="74">
                  <c:v>43.88031215</c:v>
                </c:pt>
                <c:pt idx="75">
                  <c:v>43.88018647999999</c:v>
                </c:pt>
                <c:pt idx="76">
                  <c:v>43.88006106999999</c:v>
                </c:pt>
                <c:pt idx="77">
                  <c:v>43.87993713</c:v>
                </c:pt>
                <c:pt idx="78">
                  <c:v>43.8798136</c:v>
                </c:pt>
                <c:pt idx="79">
                  <c:v>43.87969095</c:v>
                </c:pt>
                <c:pt idx="80">
                  <c:v>43.87956274</c:v>
                </c:pt>
                <c:pt idx="81">
                  <c:v>43.87944165</c:v>
                </c:pt>
                <c:pt idx="82">
                  <c:v>43.8793279</c:v>
                </c:pt>
                <c:pt idx="83">
                  <c:v>43.87920858</c:v>
                </c:pt>
                <c:pt idx="84">
                  <c:v>43.87908882</c:v>
                </c:pt>
                <c:pt idx="85">
                  <c:v>43.87896945</c:v>
                </c:pt>
                <c:pt idx="86">
                  <c:v>43.87884441999999</c:v>
                </c:pt>
                <c:pt idx="87">
                  <c:v>43.87872598</c:v>
                </c:pt>
                <c:pt idx="88">
                  <c:v>43.87861452</c:v>
                </c:pt>
                <c:pt idx="89">
                  <c:v>43.87849746999999</c:v>
                </c:pt>
                <c:pt idx="90">
                  <c:v>43.87838047</c:v>
                </c:pt>
                <c:pt idx="91">
                  <c:v>43.87826362</c:v>
                </c:pt>
                <c:pt idx="92">
                  <c:v>43.87814742</c:v>
                </c:pt>
                <c:pt idx="93">
                  <c:v>43.87803155</c:v>
                </c:pt>
                <c:pt idx="94">
                  <c:v>43.87791575</c:v>
                </c:pt>
                <c:pt idx="95">
                  <c:v>43.8777998</c:v>
                </c:pt>
                <c:pt idx="96">
                  <c:v>43.87768277999999</c:v>
                </c:pt>
                <c:pt idx="97">
                  <c:v>43.87756533</c:v>
                </c:pt>
                <c:pt idx="98">
                  <c:v>43.877447</c:v>
                </c:pt>
                <c:pt idx="99">
                  <c:v>43.87732942</c:v>
                </c:pt>
                <c:pt idx="100">
                  <c:v>43.87721167999999</c:v>
                </c:pt>
                <c:pt idx="101">
                  <c:v>43.87709415</c:v>
                </c:pt>
                <c:pt idx="102">
                  <c:v>43.87697762</c:v>
                </c:pt>
                <c:pt idx="103">
                  <c:v>43.87686092</c:v>
                </c:pt>
                <c:pt idx="104">
                  <c:v>43.87674402</c:v>
                </c:pt>
                <c:pt idx="105">
                  <c:v>43.87662783</c:v>
                </c:pt>
                <c:pt idx="106">
                  <c:v>43.87651242</c:v>
                </c:pt>
                <c:pt idx="107">
                  <c:v>43.87639718</c:v>
                </c:pt>
                <c:pt idx="108">
                  <c:v>43.87628222</c:v>
                </c:pt>
                <c:pt idx="109">
                  <c:v>43.87616808</c:v>
                </c:pt>
                <c:pt idx="110">
                  <c:v>43.87604895</c:v>
                </c:pt>
                <c:pt idx="111">
                  <c:v>43.87593615</c:v>
                </c:pt>
                <c:pt idx="112">
                  <c:v>43.87583</c:v>
                </c:pt>
                <c:pt idx="113">
                  <c:v>43.87571998</c:v>
                </c:pt>
                <c:pt idx="114">
                  <c:v>43.87561073</c:v>
                </c:pt>
                <c:pt idx="115">
                  <c:v>43.87550247</c:v>
                </c:pt>
                <c:pt idx="116">
                  <c:v>43.87539555</c:v>
                </c:pt>
                <c:pt idx="117">
                  <c:v>43.8752881</c:v>
                </c:pt>
                <c:pt idx="118">
                  <c:v>43.87518105</c:v>
                </c:pt>
                <c:pt idx="119">
                  <c:v>43.87507445</c:v>
                </c:pt>
                <c:pt idx="120">
                  <c:v>43.8749692</c:v>
                </c:pt>
                <c:pt idx="121">
                  <c:v>43.87486429999999</c:v>
                </c:pt>
                <c:pt idx="122">
                  <c:v>43.8747577</c:v>
                </c:pt>
                <c:pt idx="123">
                  <c:v>43.87464911999999</c:v>
                </c:pt>
                <c:pt idx="124">
                  <c:v>43.87453772</c:v>
                </c:pt>
                <c:pt idx="125">
                  <c:v>43.87441789</c:v>
                </c:pt>
                <c:pt idx="126">
                  <c:v>43.87430269</c:v>
                </c:pt>
                <c:pt idx="127">
                  <c:v>43.87419283</c:v>
                </c:pt>
                <c:pt idx="128">
                  <c:v>43.87407657999999</c:v>
                </c:pt>
                <c:pt idx="129">
                  <c:v>43.8739598</c:v>
                </c:pt>
                <c:pt idx="130">
                  <c:v>43.87384273</c:v>
                </c:pt>
                <c:pt idx="131">
                  <c:v>43.87372547</c:v>
                </c:pt>
                <c:pt idx="132">
                  <c:v>43.87360858</c:v>
                </c:pt>
                <c:pt idx="133">
                  <c:v>43.87349149999999</c:v>
                </c:pt>
                <c:pt idx="134">
                  <c:v>43.87337558</c:v>
                </c:pt>
                <c:pt idx="135">
                  <c:v>43.87326005</c:v>
                </c:pt>
                <c:pt idx="136">
                  <c:v>43.87314452</c:v>
                </c:pt>
                <c:pt idx="137">
                  <c:v>43.87302862</c:v>
                </c:pt>
                <c:pt idx="138">
                  <c:v>43.87291115</c:v>
                </c:pt>
                <c:pt idx="139">
                  <c:v>43.87279165</c:v>
                </c:pt>
                <c:pt idx="140">
                  <c:v>43.87267077</c:v>
                </c:pt>
                <c:pt idx="141">
                  <c:v>43.87254833</c:v>
                </c:pt>
                <c:pt idx="142">
                  <c:v>43.87242447999999</c:v>
                </c:pt>
                <c:pt idx="143">
                  <c:v>43.8723013</c:v>
                </c:pt>
                <c:pt idx="144">
                  <c:v>43.87217953</c:v>
                </c:pt>
                <c:pt idx="145">
                  <c:v>43.87205822</c:v>
                </c:pt>
                <c:pt idx="146">
                  <c:v>43.8719368</c:v>
                </c:pt>
                <c:pt idx="147">
                  <c:v>43.87181518</c:v>
                </c:pt>
                <c:pt idx="148">
                  <c:v>43.87169255</c:v>
                </c:pt>
                <c:pt idx="149">
                  <c:v>43.87156802</c:v>
                </c:pt>
                <c:pt idx="150">
                  <c:v>43.87144112999999</c:v>
                </c:pt>
                <c:pt idx="151">
                  <c:v>43.87131052</c:v>
                </c:pt>
                <c:pt idx="152">
                  <c:v>43.87117645</c:v>
                </c:pt>
                <c:pt idx="153">
                  <c:v>43.87103949999999</c:v>
                </c:pt>
                <c:pt idx="154">
                  <c:v>43.87089965</c:v>
                </c:pt>
                <c:pt idx="155">
                  <c:v>43.87075715</c:v>
                </c:pt>
                <c:pt idx="156">
                  <c:v>43.87061362</c:v>
                </c:pt>
                <c:pt idx="157">
                  <c:v>43.87046967999999</c:v>
                </c:pt>
                <c:pt idx="158">
                  <c:v>43.8703265</c:v>
                </c:pt>
                <c:pt idx="159">
                  <c:v>43.87018565</c:v>
                </c:pt>
                <c:pt idx="160">
                  <c:v>43.87004687</c:v>
                </c:pt>
                <c:pt idx="161">
                  <c:v>43.86990897</c:v>
                </c:pt>
                <c:pt idx="162">
                  <c:v>43.86977098</c:v>
                </c:pt>
                <c:pt idx="163">
                  <c:v>43.86963193</c:v>
                </c:pt>
                <c:pt idx="164">
                  <c:v>43.86949268</c:v>
                </c:pt>
                <c:pt idx="165">
                  <c:v>43.86935375</c:v>
                </c:pt>
                <c:pt idx="166">
                  <c:v>43.86921505</c:v>
                </c:pt>
                <c:pt idx="167">
                  <c:v>43.8690772</c:v>
                </c:pt>
                <c:pt idx="168">
                  <c:v>43.86894025</c:v>
                </c:pt>
                <c:pt idx="169">
                  <c:v>43.86880377</c:v>
                </c:pt>
                <c:pt idx="170">
                  <c:v>43.86866646999999</c:v>
                </c:pt>
                <c:pt idx="171">
                  <c:v>43.86852853</c:v>
                </c:pt>
                <c:pt idx="172">
                  <c:v>43.86839113</c:v>
                </c:pt>
                <c:pt idx="173">
                  <c:v>43.86825553</c:v>
                </c:pt>
                <c:pt idx="174">
                  <c:v>43.86812567</c:v>
                </c:pt>
                <c:pt idx="175">
                  <c:v>43.86801864</c:v>
                </c:pt>
                <c:pt idx="176">
                  <c:v>43.8677644</c:v>
                </c:pt>
                <c:pt idx="177">
                  <c:v>43.86763283</c:v>
                </c:pt>
                <c:pt idx="178">
                  <c:v>43.86751873</c:v>
                </c:pt>
                <c:pt idx="179">
                  <c:v>43.86740895000001</c:v>
                </c:pt>
                <c:pt idx="180">
                  <c:v>43.86731346</c:v>
                </c:pt>
                <c:pt idx="181">
                  <c:v>43.8672331</c:v>
                </c:pt>
                <c:pt idx="182">
                  <c:v>43.86715868</c:v>
                </c:pt>
                <c:pt idx="183">
                  <c:v>43.86709423</c:v>
                </c:pt>
                <c:pt idx="184">
                  <c:v>43.86704075</c:v>
                </c:pt>
                <c:pt idx="185">
                  <c:v>43.86699418</c:v>
                </c:pt>
                <c:pt idx="186">
                  <c:v>43.8669583</c:v>
                </c:pt>
                <c:pt idx="187">
                  <c:v>43.86693263</c:v>
                </c:pt>
                <c:pt idx="188">
                  <c:v>43.86691322</c:v>
                </c:pt>
                <c:pt idx="189">
                  <c:v>43.86689908</c:v>
                </c:pt>
                <c:pt idx="190">
                  <c:v>43.86688795</c:v>
                </c:pt>
                <c:pt idx="191">
                  <c:v>43.86687937</c:v>
                </c:pt>
                <c:pt idx="192">
                  <c:v>43.86687432</c:v>
                </c:pt>
                <c:pt idx="193">
                  <c:v>43.86687106999999</c:v>
                </c:pt>
                <c:pt idx="194">
                  <c:v>43.86686744999999</c:v>
                </c:pt>
                <c:pt idx="195">
                  <c:v>43.86686423</c:v>
                </c:pt>
                <c:pt idx="196">
                  <c:v>43.8668613</c:v>
                </c:pt>
                <c:pt idx="197">
                  <c:v>43.86685927</c:v>
                </c:pt>
                <c:pt idx="198">
                  <c:v>43.86685900000001</c:v>
                </c:pt>
                <c:pt idx="199">
                  <c:v>43.8668583</c:v>
                </c:pt>
                <c:pt idx="200">
                  <c:v>43.86685765</c:v>
                </c:pt>
                <c:pt idx="201">
                  <c:v>43.86685738</c:v>
                </c:pt>
                <c:pt idx="202">
                  <c:v>43.86685658</c:v>
                </c:pt>
                <c:pt idx="203">
                  <c:v>43.86685075</c:v>
                </c:pt>
                <c:pt idx="204">
                  <c:v>43.86684327</c:v>
                </c:pt>
                <c:pt idx="205">
                  <c:v>43.8668371</c:v>
                </c:pt>
                <c:pt idx="206">
                  <c:v>43.86682773</c:v>
                </c:pt>
                <c:pt idx="207">
                  <c:v>43.86681217</c:v>
                </c:pt>
                <c:pt idx="208">
                  <c:v>43.86678638</c:v>
                </c:pt>
                <c:pt idx="209">
                  <c:v>43.86674868</c:v>
                </c:pt>
                <c:pt idx="210">
                  <c:v>43.86670072</c:v>
                </c:pt>
                <c:pt idx="211">
                  <c:v>43.86664415</c:v>
                </c:pt>
                <c:pt idx="212">
                  <c:v>43.86657873</c:v>
                </c:pt>
                <c:pt idx="213">
                  <c:v>43.86650412</c:v>
                </c:pt>
                <c:pt idx="214">
                  <c:v>43.86641967</c:v>
                </c:pt>
                <c:pt idx="215">
                  <c:v>43.86632688</c:v>
                </c:pt>
                <c:pt idx="216">
                  <c:v>43.8662261</c:v>
                </c:pt>
                <c:pt idx="217">
                  <c:v>43.86611945000001</c:v>
                </c:pt>
                <c:pt idx="218">
                  <c:v>43.86600738</c:v>
                </c:pt>
                <c:pt idx="219">
                  <c:v>43.86589045</c:v>
                </c:pt>
                <c:pt idx="220">
                  <c:v>43.86576838</c:v>
                </c:pt>
                <c:pt idx="221">
                  <c:v>43.8656399</c:v>
                </c:pt>
                <c:pt idx="222">
                  <c:v>43.86550622</c:v>
                </c:pt>
                <c:pt idx="223">
                  <c:v>43.8653703</c:v>
                </c:pt>
                <c:pt idx="224">
                  <c:v>43.86522574</c:v>
                </c:pt>
                <c:pt idx="225">
                  <c:v>43.86508674</c:v>
                </c:pt>
                <c:pt idx="226">
                  <c:v>43.86495308</c:v>
                </c:pt>
                <c:pt idx="227">
                  <c:v>43.86481102</c:v>
                </c:pt>
                <c:pt idx="228">
                  <c:v>43.86466925</c:v>
                </c:pt>
                <c:pt idx="229">
                  <c:v>43.86452845</c:v>
                </c:pt>
                <c:pt idx="230">
                  <c:v>43.86438808</c:v>
                </c:pt>
                <c:pt idx="231">
                  <c:v>43.8642486</c:v>
                </c:pt>
                <c:pt idx="232">
                  <c:v>43.86411017</c:v>
                </c:pt>
                <c:pt idx="233">
                  <c:v>43.86397285</c:v>
                </c:pt>
                <c:pt idx="234">
                  <c:v>43.86383713</c:v>
                </c:pt>
                <c:pt idx="235">
                  <c:v>43.86370292</c:v>
                </c:pt>
                <c:pt idx="236">
                  <c:v>43.8635708</c:v>
                </c:pt>
                <c:pt idx="237">
                  <c:v>43.86344037</c:v>
                </c:pt>
                <c:pt idx="238">
                  <c:v>43.86331058</c:v>
                </c:pt>
                <c:pt idx="239">
                  <c:v>43.86318095</c:v>
                </c:pt>
                <c:pt idx="240">
                  <c:v>43.86305135000001</c:v>
                </c:pt>
                <c:pt idx="241">
                  <c:v>43.86292152</c:v>
                </c:pt>
                <c:pt idx="242">
                  <c:v>43.86279222</c:v>
                </c:pt>
                <c:pt idx="243">
                  <c:v>43.86266383</c:v>
                </c:pt>
                <c:pt idx="244">
                  <c:v>43.86253648</c:v>
                </c:pt>
                <c:pt idx="245">
                  <c:v>43.86240717</c:v>
                </c:pt>
                <c:pt idx="246">
                  <c:v>43.86227833</c:v>
                </c:pt>
                <c:pt idx="247">
                  <c:v>43.86214883</c:v>
                </c:pt>
                <c:pt idx="248">
                  <c:v>43.86201902</c:v>
                </c:pt>
                <c:pt idx="249">
                  <c:v>43.86188859999999</c:v>
                </c:pt>
                <c:pt idx="250">
                  <c:v>43.86175693</c:v>
                </c:pt>
                <c:pt idx="251">
                  <c:v>43.86162483</c:v>
                </c:pt>
                <c:pt idx="252">
                  <c:v>43.86149283</c:v>
                </c:pt>
                <c:pt idx="253">
                  <c:v>43.8613608</c:v>
                </c:pt>
                <c:pt idx="254">
                  <c:v>43.86122892</c:v>
                </c:pt>
                <c:pt idx="255">
                  <c:v>43.8610905</c:v>
                </c:pt>
                <c:pt idx="256">
                  <c:v>43.86095881</c:v>
                </c:pt>
                <c:pt idx="257">
                  <c:v>43.86083358</c:v>
                </c:pt>
                <c:pt idx="258">
                  <c:v>43.86070147</c:v>
                </c:pt>
                <c:pt idx="259">
                  <c:v>43.86056942</c:v>
                </c:pt>
                <c:pt idx="260">
                  <c:v>43.86043708</c:v>
                </c:pt>
                <c:pt idx="261">
                  <c:v>43.86030412</c:v>
                </c:pt>
                <c:pt idx="262">
                  <c:v>43.86016947</c:v>
                </c:pt>
                <c:pt idx="263">
                  <c:v>43.8600321</c:v>
                </c:pt>
                <c:pt idx="264">
                  <c:v>43.8598933</c:v>
                </c:pt>
                <c:pt idx="265">
                  <c:v>43.85975398</c:v>
                </c:pt>
                <c:pt idx="266">
                  <c:v>43.85961537</c:v>
                </c:pt>
                <c:pt idx="267">
                  <c:v>43.85947752999999</c:v>
                </c:pt>
                <c:pt idx="268">
                  <c:v>43.85933953</c:v>
                </c:pt>
                <c:pt idx="269">
                  <c:v>43.85920237</c:v>
                </c:pt>
                <c:pt idx="270">
                  <c:v>43.85906661999999</c:v>
                </c:pt>
                <c:pt idx="271">
                  <c:v>43.8589309</c:v>
                </c:pt>
                <c:pt idx="272">
                  <c:v>43.8587952</c:v>
                </c:pt>
                <c:pt idx="273">
                  <c:v>43.85866038</c:v>
                </c:pt>
                <c:pt idx="274">
                  <c:v>43.85852607</c:v>
                </c:pt>
                <c:pt idx="275">
                  <c:v>43.85839215</c:v>
                </c:pt>
                <c:pt idx="276">
                  <c:v>43.85825773</c:v>
                </c:pt>
                <c:pt idx="277">
                  <c:v>43.85811982</c:v>
                </c:pt>
                <c:pt idx="278">
                  <c:v>43.85797783</c:v>
                </c:pt>
                <c:pt idx="279">
                  <c:v>43.8578357</c:v>
                </c:pt>
                <c:pt idx="280">
                  <c:v>43.85769223</c:v>
                </c:pt>
                <c:pt idx="281">
                  <c:v>43.85754751999999</c:v>
                </c:pt>
                <c:pt idx="282">
                  <c:v>43.85740238</c:v>
                </c:pt>
                <c:pt idx="283">
                  <c:v>43.85725575</c:v>
                </c:pt>
                <c:pt idx="284">
                  <c:v>43.85710873</c:v>
                </c:pt>
                <c:pt idx="285">
                  <c:v>43.85695432</c:v>
                </c:pt>
                <c:pt idx="286">
                  <c:v>43.85680677999999</c:v>
                </c:pt>
                <c:pt idx="287">
                  <c:v>43.85666656999999</c:v>
                </c:pt>
                <c:pt idx="288">
                  <c:v>43.85651900000001</c:v>
                </c:pt>
                <c:pt idx="289">
                  <c:v>43.8563716</c:v>
                </c:pt>
                <c:pt idx="290">
                  <c:v>43.85622414999999</c:v>
                </c:pt>
                <c:pt idx="291">
                  <c:v>43.85607603</c:v>
                </c:pt>
                <c:pt idx="292">
                  <c:v>43.85592697</c:v>
                </c:pt>
                <c:pt idx="293">
                  <c:v>43.85577642</c:v>
                </c:pt>
                <c:pt idx="294">
                  <c:v>43.85562376999999</c:v>
                </c:pt>
                <c:pt idx="295">
                  <c:v>43.85546982</c:v>
                </c:pt>
                <c:pt idx="296">
                  <c:v>43.8553161</c:v>
                </c:pt>
                <c:pt idx="297">
                  <c:v>43.85516405</c:v>
                </c:pt>
                <c:pt idx="298">
                  <c:v>43.85501478</c:v>
                </c:pt>
                <c:pt idx="299">
                  <c:v>43.85487089999999</c:v>
                </c:pt>
                <c:pt idx="300">
                  <c:v>43.854734</c:v>
                </c:pt>
                <c:pt idx="301">
                  <c:v>43.85460362999999</c:v>
                </c:pt>
                <c:pt idx="302">
                  <c:v>43.85447981999999</c:v>
                </c:pt>
                <c:pt idx="303">
                  <c:v>43.85436327999999</c:v>
                </c:pt>
                <c:pt idx="304">
                  <c:v>43.85425292</c:v>
                </c:pt>
                <c:pt idx="305">
                  <c:v>43.85414709999999</c:v>
                </c:pt>
                <c:pt idx="306">
                  <c:v>43.85404396999999</c:v>
                </c:pt>
                <c:pt idx="307">
                  <c:v>43.85394362</c:v>
                </c:pt>
                <c:pt idx="308">
                  <c:v>43.85384732999999</c:v>
                </c:pt>
                <c:pt idx="309">
                  <c:v>43.85375843</c:v>
                </c:pt>
                <c:pt idx="310">
                  <c:v>43.85367622</c:v>
                </c:pt>
                <c:pt idx="311">
                  <c:v>43.85360026999999</c:v>
                </c:pt>
                <c:pt idx="312">
                  <c:v>43.85353213</c:v>
                </c:pt>
                <c:pt idx="313">
                  <c:v>43.85347377999999</c:v>
                </c:pt>
                <c:pt idx="314">
                  <c:v>43.85342406999999</c:v>
                </c:pt>
                <c:pt idx="315">
                  <c:v>43.85338411999999</c:v>
                </c:pt>
                <c:pt idx="316">
                  <c:v>43.85335527</c:v>
                </c:pt>
                <c:pt idx="317">
                  <c:v>43.8533398</c:v>
                </c:pt>
                <c:pt idx="318">
                  <c:v>43.85333327</c:v>
                </c:pt>
                <c:pt idx="319">
                  <c:v>43.85333168</c:v>
                </c:pt>
                <c:pt idx="320">
                  <c:v>43.8533325</c:v>
                </c:pt>
                <c:pt idx="321">
                  <c:v>43.85333317</c:v>
                </c:pt>
                <c:pt idx="322">
                  <c:v>43.85333342</c:v>
                </c:pt>
                <c:pt idx="323">
                  <c:v>43.85333377</c:v>
                </c:pt>
                <c:pt idx="324">
                  <c:v>43.8533343</c:v>
                </c:pt>
                <c:pt idx="325">
                  <c:v>43.85333456999999</c:v>
                </c:pt>
                <c:pt idx="326">
                  <c:v>43.85333467</c:v>
                </c:pt>
                <c:pt idx="327">
                  <c:v>43.8533346</c:v>
                </c:pt>
                <c:pt idx="328">
                  <c:v>43.85333456999999</c:v>
                </c:pt>
                <c:pt idx="329">
                  <c:v>43.85333473</c:v>
                </c:pt>
                <c:pt idx="330">
                  <c:v>43.8533351</c:v>
                </c:pt>
                <c:pt idx="331">
                  <c:v>43.85333585</c:v>
                </c:pt>
                <c:pt idx="332">
                  <c:v>43.85333697</c:v>
                </c:pt>
                <c:pt idx="333">
                  <c:v>43.85333782</c:v>
                </c:pt>
                <c:pt idx="334">
                  <c:v>43.85333812</c:v>
                </c:pt>
                <c:pt idx="335">
                  <c:v>43.8533379</c:v>
                </c:pt>
                <c:pt idx="336">
                  <c:v>43.85333712</c:v>
                </c:pt>
                <c:pt idx="337">
                  <c:v>43.85333563</c:v>
                </c:pt>
                <c:pt idx="338">
                  <c:v>43.85333512</c:v>
                </c:pt>
                <c:pt idx="339">
                  <c:v>43.85333467</c:v>
                </c:pt>
                <c:pt idx="340">
                  <c:v>43.85333242</c:v>
                </c:pt>
                <c:pt idx="341">
                  <c:v>43.85332638</c:v>
                </c:pt>
                <c:pt idx="342">
                  <c:v>43.85331778</c:v>
                </c:pt>
                <c:pt idx="343">
                  <c:v>43.85330393</c:v>
                </c:pt>
                <c:pt idx="344">
                  <c:v>43.85328083</c:v>
                </c:pt>
                <c:pt idx="345">
                  <c:v>43.85324762999999</c:v>
                </c:pt>
                <c:pt idx="346">
                  <c:v>43.85320592</c:v>
                </c:pt>
                <c:pt idx="347">
                  <c:v>43.85315692000001</c:v>
                </c:pt>
                <c:pt idx="348">
                  <c:v>43.85310182</c:v>
                </c:pt>
                <c:pt idx="349">
                  <c:v>43.8530404</c:v>
                </c:pt>
                <c:pt idx="350">
                  <c:v>43.85297223</c:v>
                </c:pt>
                <c:pt idx="351">
                  <c:v>43.85289613</c:v>
                </c:pt>
                <c:pt idx="352">
                  <c:v>43.85281083</c:v>
                </c:pt>
                <c:pt idx="353">
                  <c:v>43.85271807</c:v>
                </c:pt>
                <c:pt idx="354">
                  <c:v>43.85261795</c:v>
                </c:pt>
                <c:pt idx="355">
                  <c:v>43.85251075</c:v>
                </c:pt>
                <c:pt idx="356">
                  <c:v>43.85239987</c:v>
                </c:pt>
                <c:pt idx="357">
                  <c:v>43.85228709999999</c:v>
                </c:pt>
                <c:pt idx="358">
                  <c:v>43.85217222</c:v>
                </c:pt>
                <c:pt idx="359">
                  <c:v>43.8520542</c:v>
                </c:pt>
                <c:pt idx="360">
                  <c:v>43.85193353</c:v>
                </c:pt>
                <c:pt idx="361">
                  <c:v>43.85181101999999</c:v>
                </c:pt>
                <c:pt idx="362">
                  <c:v>43.85168657999998</c:v>
                </c:pt>
                <c:pt idx="363">
                  <c:v>43.85156189999999</c:v>
                </c:pt>
                <c:pt idx="364">
                  <c:v>43.85143751999999</c:v>
                </c:pt>
                <c:pt idx="365">
                  <c:v>43.85131228</c:v>
                </c:pt>
                <c:pt idx="366">
                  <c:v>43.85118586999999</c:v>
                </c:pt>
                <c:pt idx="367">
                  <c:v>43.85105878</c:v>
                </c:pt>
                <c:pt idx="368">
                  <c:v>43.85092546999999</c:v>
                </c:pt>
                <c:pt idx="369">
                  <c:v>43.85079817</c:v>
                </c:pt>
                <c:pt idx="370">
                  <c:v>43.85067666999999</c:v>
                </c:pt>
                <c:pt idx="371">
                  <c:v>43.85054912</c:v>
                </c:pt>
                <c:pt idx="372">
                  <c:v>43.85042197999999</c:v>
                </c:pt>
                <c:pt idx="373">
                  <c:v>43.85029466999999</c:v>
                </c:pt>
                <c:pt idx="374">
                  <c:v>43.85016773</c:v>
                </c:pt>
                <c:pt idx="375">
                  <c:v>43.85004009999999</c:v>
                </c:pt>
                <c:pt idx="376">
                  <c:v>43.84991217</c:v>
                </c:pt>
                <c:pt idx="377">
                  <c:v>43.84978355</c:v>
                </c:pt>
                <c:pt idx="378">
                  <c:v>43.84965213</c:v>
                </c:pt>
                <c:pt idx="379">
                  <c:v>43.84951995</c:v>
                </c:pt>
                <c:pt idx="380">
                  <c:v>43.84938672</c:v>
                </c:pt>
                <c:pt idx="381">
                  <c:v>43.84925222</c:v>
                </c:pt>
                <c:pt idx="382">
                  <c:v>43.8491148</c:v>
                </c:pt>
                <c:pt idx="383">
                  <c:v>43.8489759</c:v>
                </c:pt>
                <c:pt idx="384">
                  <c:v>43.84883017</c:v>
                </c:pt>
                <c:pt idx="385">
                  <c:v>43.84868998</c:v>
                </c:pt>
                <c:pt idx="386">
                  <c:v>43.84855582</c:v>
                </c:pt>
                <c:pt idx="387">
                  <c:v>43.84841365</c:v>
                </c:pt>
                <c:pt idx="388">
                  <c:v>43.84827115</c:v>
                </c:pt>
                <c:pt idx="389">
                  <c:v>43.84813067</c:v>
                </c:pt>
                <c:pt idx="390">
                  <c:v>43.84799057999999</c:v>
                </c:pt>
                <c:pt idx="391">
                  <c:v>43.8478508</c:v>
                </c:pt>
                <c:pt idx="392">
                  <c:v>43.8477118</c:v>
                </c:pt>
                <c:pt idx="393">
                  <c:v>43.84757412</c:v>
                </c:pt>
                <c:pt idx="394">
                  <c:v>43.84743715</c:v>
                </c:pt>
                <c:pt idx="395">
                  <c:v>43.84730073</c:v>
                </c:pt>
                <c:pt idx="396">
                  <c:v>43.84716485</c:v>
                </c:pt>
                <c:pt idx="397">
                  <c:v>43.84702902999999</c:v>
                </c:pt>
                <c:pt idx="398">
                  <c:v>43.84689256999999</c:v>
                </c:pt>
                <c:pt idx="399">
                  <c:v>43.84674862</c:v>
                </c:pt>
                <c:pt idx="400">
                  <c:v>43.84661113</c:v>
                </c:pt>
                <c:pt idx="401">
                  <c:v>43.84648001999999</c:v>
                </c:pt>
                <c:pt idx="402">
                  <c:v>43.84634072</c:v>
                </c:pt>
                <c:pt idx="403">
                  <c:v>43.84620032</c:v>
                </c:pt>
                <c:pt idx="404">
                  <c:v>43.84605918</c:v>
                </c:pt>
                <c:pt idx="405">
                  <c:v>43.8459175</c:v>
                </c:pt>
                <c:pt idx="406">
                  <c:v>43.8457743</c:v>
                </c:pt>
                <c:pt idx="407">
                  <c:v>43.8456304</c:v>
                </c:pt>
                <c:pt idx="408">
                  <c:v>43.84548675</c:v>
                </c:pt>
                <c:pt idx="409">
                  <c:v>43.84534398</c:v>
                </c:pt>
                <c:pt idx="410">
                  <c:v>43.845201</c:v>
                </c:pt>
                <c:pt idx="411">
                  <c:v>43.8450575</c:v>
                </c:pt>
                <c:pt idx="412">
                  <c:v>43.84491346999999</c:v>
                </c:pt>
                <c:pt idx="413">
                  <c:v>43.84476883</c:v>
                </c:pt>
                <c:pt idx="414">
                  <c:v>43.84462392</c:v>
                </c:pt>
                <c:pt idx="415">
                  <c:v>43.84447923</c:v>
                </c:pt>
                <c:pt idx="416">
                  <c:v>43.84433478</c:v>
                </c:pt>
                <c:pt idx="417">
                  <c:v>43.84419055</c:v>
                </c:pt>
                <c:pt idx="418">
                  <c:v>43.84404588</c:v>
                </c:pt>
                <c:pt idx="419">
                  <c:v>43.84390166999999</c:v>
                </c:pt>
                <c:pt idx="420">
                  <c:v>43.84375852</c:v>
                </c:pt>
                <c:pt idx="421">
                  <c:v>43.84361635</c:v>
                </c:pt>
                <c:pt idx="422">
                  <c:v>43.84347555</c:v>
                </c:pt>
                <c:pt idx="423">
                  <c:v>43.84333798</c:v>
                </c:pt>
                <c:pt idx="424">
                  <c:v>43.84320403</c:v>
                </c:pt>
                <c:pt idx="425">
                  <c:v>43.84307382</c:v>
                </c:pt>
                <c:pt idx="426">
                  <c:v>43.8429494</c:v>
                </c:pt>
                <c:pt idx="427">
                  <c:v>43.84283137</c:v>
                </c:pt>
                <c:pt idx="428">
                  <c:v>43.8427198</c:v>
                </c:pt>
                <c:pt idx="429">
                  <c:v>43.84261583</c:v>
                </c:pt>
                <c:pt idx="430">
                  <c:v>43.84251773</c:v>
                </c:pt>
                <c:pt idx="431">
                  <c:v>43.84242338</c:v>
                </c:pt>
                <c:pt idx="432">
                  <c:v>43.8423299</c:v>
                </c:pt>
                <c:pt idx="433">
                  <c:v>43.84223453</c:v>
                </c:pt>
                <c:pt idx="434">
                  <c:v>43.8421372</c:v>
                </c:pt>
                <c:pt idx="435">
                  <c:v>43.84203868</c:v>
                </c:pt>
                <c:pt idx="436">
                  <c:v>43.84193822</c:v>
                </c:pt>
                <c:pt idx="437">
                  <c:v>43.84183393</c:v>
                </c:pt>
                <c:pt idx="438">
                  <c:v>43.84172637</c:v>
                </c:pt>
                <c:pt idx="439">
                  <c:v>43.84161532</c:v>
                </c:pt>
                <c:pt idx="440">
                  <c:v>43.84150065</c:v>
                </c:pt>
                <c:pt idx="441">
                  <c:v>43.84138253</c:v>
                </c:pt>
                <c:pt idx="442">
                  <c:v>43.84126086999999</c:v>
                </c:pt>
                <c:pt idx="443">
                  <c:v>43.84113538</c:v>
                </c:pt>
                <c:pt idx="444">
                  <c:v>43.84100642999999</c:v>
                </c:pt>
                <c:pt idx="445">
                  <c:v>43.84087367999999</c:v>
                </c:pt>
                <c:pt idx="446">
                  <c:v>43.8407367</c:v>
                </c:pt>
                <c:pt idx="447">
                  <c:v>43.8405957</c:v>
                </c:pt>
                <c:pt idx="448">
                  <c:v>43.84045202</c:v>
                </c:pt>
                <c:pt idx="449">
                  <c:v>43.84030583</c:v>
                </c:pt>
                <c:pt idx="450">
                  <c:v>43.84015757</c:v>
                </c:pt>
                <c:pt idx="451">
                  <c:v>43.84000823</c:v>
                </c:pt>
                <c:pt idx="452">
                  <c:v>43.83985867</c:v>
                </c:pt>
                <c:pt idx="453">
                  <c:v>43.83970933</c:v>
                </c:pt>
                <c:pt idx="454">
                  <c:v>43.83955985</c:v>
                </c:pt>
                <c:pt idx="455">
                  <c:v>43.83941008</c:v>
                </c:pt>
                <c:pt idx="456">
                  <c:v>43.83925965</c:v>
                </c:pt>
                <c:pt idx="457">
                  <c:v>43.83910737</c:v>
                </c:pt>
                <c:pt idx="458">
                  <c:v>43.83895342</c:v>
                </c:pt>
                <c:pt idx="459">
                  <c:v>43.83879742</c:v>
                </c:pt>
                <c:pt idx="460">
                  <c:v>43.83863912</c:v>
                </c:pt>
                <c:pt idx="461">
                  <c:v>43.83847852</c:v>
                </c:pt>
                <c:pt idx="462">
                  <c:v>43.83831643</c:v>
                </c:pt>
                <c:pt idx="463">
                  <c:v>43.83815272</c:v>
                </c:pt>
                <c:pt idx="464">
                  <c:v>43.83798732</c:v>
                </c:pt>
                <c:pt idx="465">
                  <c:v>43.83782102999999</c:v>
                </c:pt>
                <c:pt idx="466">
                  <c:v>43.83765505</c:v>
                </c:pt>
                <c:pt idx="467">
                  <c:v>43.83748929999999</c:v>
                </c:pt>
                <c:pt idx="468">
                  <c:v>43.83732278</c:v>
                </c:pt>
                <c:pt idx="469">
                  <c:v>43.83714683</c:v>
                </c:pt>
                <c:pt idx="470">
                  <c:v>43.83697876</c:v>
                </c:pt>
                <c:pt idx="471">
                  <c:v>43.83681818</c:v>
                </c:pt>
                <c:pt idx="472">
                  <c:v>43.83664825</c:v>
                </c:pt>
                <c:pt idx="473">
                  <c:v>43.83647737</c:v>
                </c:pt>
                <c:pt idx="474">
                  <c:v>43.83630513</c:v>
                </c:pt>
                <c:pt idx="475">
                  <c:v>43.8361328</c:v>
                </c:pt>
                <c:pt idx="476">
                  <c:v>43.83598728</c:v>
                </c:pt>
                <c:pt idx="477">
                  <c:v>43.8358335</c:v>
                </c:pt>
                <c:pt idx="478">
                  <c:v>43.83567012</c:v>
                </c:pt>
                <c:pt idx="479">
                  <c:v>43.83547882</c:v>
                </c:pt>
                <c:pt idx="480">
                  <c:v>43.8352924</c:v>
                </c:pt>
                <c:pt idx="481">
                  <c:v>43.83510925</c:v>
                </c:pt>
                <c:pt idx="482">
                  <c:v>43.834929</c:v>
                </c:pt>
                <c:pt idx="483">
                  <c:v>43.83475175</c:v>
                </c:pt>
                <c:pt idx="484">
                  <c:v>43.83458078</c:v>
                </c:pt>
                <c:pt idx="485">
                  <c:v>43.83440902</c:v>
                </c:pt>
                <c:pt idx="486">
                  <c:v>43.8342314</c:v>
                </c:pt>
                <c:pt idx="487">
                  <c:v>43.83408904999999</c:v>
                </c:pt>
                <c:pt idx="488">
                  <c:v>43.83391095</c:v>
                </c:pt>
                <c:pt idx="489">
                  <c:v>43.83373188</c:v>
                </c:pt>
                <c:pt idx="490">
                  <c:v>43.83355868</c:v>
                </c:pt>
                <c:pt idx="491">
                  <c:v>43.83339053</c:v>
                </c:pt>
                <c:pt idx="492">
                  <c:v>43.83322588</c:v>
                </c:pt>
                <c:pt idx="493">
                  <c:v>43.83306416999999</c:v>
                </c:pt>
                <c:pt idx="494">
                  <c:v>43.83290383</c:v>
                </c:pt>
                <c:pt idx="495">
                  <c:v>43.83274453</c:v>
                </c:pt>
                <c:pt idx="496">
                  <c:v>43.83258747999999</c:v>
                </c:pt>
                <c:pt idx="497">
                  <c:v>43.83243295000001</c:v>
                </c:pt>
                <c:pt idx="498">
                  <c:v>43.83228018</c:v>
                </c:pt>
                <c:pt idx="499">
                  <c:v>43.83212035000001</c:v>
                </c:pt>
                <c:pt idx="500">
                  <c:v>43.83196843</c:v>
                </c:pt>
                <c:pt idx="501">
                  <c:v>43.83182332</c:v>
                </c:pt>
                <c:pt idx="502">
                  <c:v>43.83167006999999</c:v>
                </c:pt>
                <c:pt idx="503">
                  <c:v>43.83151653</c:v>
                </c:pt>
                <c:pt idx="504">
                  <c:v>43.83136263</c:v>
                </c:pt>
                <c:pt idx="505">
                  <c:v>43.83120761999999</c:v>
                </c:pt>
                <c:pt idx="506">
                  <c:v>43.83105213</c:v>
                </c:pt>
                <c:pt idx="507">
                  <c:v>43.83089677</c:v>
                </c:pt>
                <c:pt idx="508">
                  <c:v>43.83074168</c:v>
                </c:pt>
                <c:pt idx="509">
                  <c:v>43.83058618</c:v>
                </c:pt>
                <c:pt idx="510">
                  <c:v>43.83042992</c:v>
                </c:pt>
                <c:pt idx="511">
                  <c:v>43.83027322</c:v>
                </c:pt>
                <c:pt idx="512">
                  <c:v>43.83011558</c:v>
                </c:pt>
                <c:pt idx="513">
                  <c:v>43.82995855</c:v>
                </c:pt>
                <c:pt idx="514">
                  <c:v>43.82980173</c:v>
                </c:pt>
                <c:pt idx="515">
                  <c:v>43.82964455</c:v>
                </c:pt>
                <c:pt idx="516">
                  <c:v>43.829488</c:v>
                </c:pt>
                <c:pt idx="517">
                  <c:v>43.82933167</c:v>
                </c:pt>
                <c:pt idx="518">
                  <c:v>43.82917493</c:v>
                </c:pt>
                <c:pt idx="519">
                  <c:v>43.8290183</c:v>
                </c:pt>
                <c:pt idx="520">
                  <c:v>43.82886178</c:v>
                </c:pt>
                <c:pt idx="521">
                  <c:v>43.82870572</c:v>
                </c:pt>
                <c:pt idx="522">
                  <c:v>43.82854973</c:v>
                </c:pt>
                <c:pt idx="523">
                  <c:v>43.8283934</c:v>
                </c:pt>
                <c:pt idx="524">
                  <c:v>43.82823687</c:v>
                </c:pt>
                <c:pt idx="525">
                  <c:v>43.82807992</c:v>
                </c:pt>
                <c:pt idx="526">
                  <c:v>43.82792462</c:v>
                </c:pt>
                <c:pt idx="527">
                  <c:v>43.82777400000001</c:v>
                </c:pt>
                <c:pt idx="528">
                  <c:v>43.82762765</c:v>
                </c:pt>
                <c:pt idx="529">
                  <c:v>43.82748417999999</c:v>
                </c:pt>
                <c:pt idx="530">
                  <c:v>43.82734277</c:v>
                </c:pt>
                <c:pt idx="531">
                  <c:v>43.82720267</c:v>
                </c:pt>
                <c:pt idx="532">
                  <c:v>43.8270631</c:v>
                </c:pt>
                <c:pt idx="533">
                  <c:v>43.82692422</c:v>
                </c:pt>
                <c:pt idx="534">
                  <c:v>43.82678592</c:v>
                </c:pt>
                <c:pt idx="535">
                  <c:v>43.82664751999999</c:v>
                </c:pt>
                <c:pt idx="536">
                  <c:v>43.82650778</c:v>
                </c:pt>
                <c:pt idx="537">
                  <c:v>43.82636677</c:v>
                </c:pt>
                <c:pt idx="538">
                  <c:v>43.82622475</c:v>
                </c:pt>
                <c:pt idx="539">
                  <c:v>43.82608173</c:v>
                </c:pt>
                <c:pt idx="540">
                  <c:v>43.82593782</c:v>
                </c:pt>
                <c:pt idx="541">
                  <c:v>43.82579348</c:v>
                </c:pt>
                <c:pt idx="542">
                  <c:v>43.82564898</c:v>
                </c:pt>
                <c:pt idx="543">
                  <c:v>43.82550472</c:v>
                </c:pt>
                <c:pt idx="544">
                  <c:v>43.8253604</c:v>
                </c:pt>
                <c:pt idx="545">
                  <c:v>43.82521530000001</c:v>
                </c:pt>
                <c:pt idx="546">
                  <c:v>43.82506845</c:v>
                </c:pt>
                <c:pt idx="547">
                  <c:v>43.82492083</c:v>
                </c:pt>
                <c:pt idx="548">
                  <c:v>43.82477288</c:v>
                </c:pt>
                <c:pt idx="549">
                  <c:v>43.8246253</c:v>
                </c:pt>
                <c:pt idx="550">
                  <c:v>43.82447832</c:v>
                </c:pt>
                <c:pt idx="551">
                  <c:v>43.82433265</c:v>
                </c:pt>
                <c:pt idx="552">
                  <c:v>43.8241887</c:v>
                </c:pt>
                <c:pt idx="553">
                  <c:v>43.82404602</c:v>
                </c:pt>
                <c:pt idx="554">
                  <c:v>43.82390505</c:v>
                </c:pt>
                <c:pt idx="555">
                  <c:v>43.82376613</c:v>
                </c:pt>
                <c:pt idx="556">
                  <c:v>43.82362908</c:v>
                </c:pt>
                <c:pt idx="557">
                  <c:v>43.8234939</c:v>
                </c:pt>
                <c:pt idx="558">
                  <c:v>43.82336123</c:v>
                </c:pt>
                <c:pt idx="559">
                  <c:v>43.8232317</c:v>
                </c:pt>
                <c:pt idx="560">
                  <c:v>43.82310635</c:v>
                </c:pt>
                <c:pt idx="561">
                  <c:v>43.82298268</c:v>
                </c:pt>
                <c:pt idx="562">
                  <c:v>43.82285958</c:v>
                </c:pt>
                <c:pt idx="563">
                  <c:v>43.82273538</c:v>
                </c:pt>
                <c:pt idx="564">
                  <c:v>43.82261002</c:v>
                </c:pt>
                <c:pt idx="565">
                  <c:v>43.82248325</c:v>
                </c:pt>
                <c:pt idx="566">
                  <c:v>43.82235423</c:v>
                </c:pt>
                <c:pt idx="567">
                  <c:v>43.82222305000001</c:v>
                </c:pt>
                <c:pt idx="568">
                  <c:v>43.82208987</c:v>
                </c:pt>
                <c:pt idx="569">
                  <c:v>43.8219545</c:v>
                </c:pt>
                <c:pt idx="570">
                  <c:v>43.82181645</c:v>
                </c:pt>
                <c:pt idx="571">
                  <c:v>43.82167455</c:v>
                </c:pt>
                <c:pt idx="572">
                  <c:v>43.82152873</c:v>
                </c:pt>
                <c:pt idx="573">
                  <c:v>43.8213793</c:v>
                </c:pt>
                <c:pt idx="574">
                  <c:v>43.82122703</c:v>
                </c:pt>
                <c:pt idx="575">
                  <c:v>43.82107297</c:v>
                </c:pt>
                <c:pt idx="576">
                  <c:v>43.82091722</c:v>
                </c:pt>
                <c:pt idx="577">
                  <c:v>43.8207601</c:v>
                </c:pt>
                <c:pt idx="578">
                  <c:v>43.82060355</c:v>
                </c:pt>
                <c:pt idx="579">
                  <c:v>43.82044573</c:v>
                </c:pt>
                <c:pt idx="580">
                  <c:v>43.82028622</c:v>
                </c:pt>
                <c:pt idx="581">
                  <c:v>43.82012533</c:v>
                </c:pt>
                <c:pt idx="582">
                  <c:v>43.81996533</c:v>
                </c:pt>
                <c:pt idx="583">
                  <c:v>43.81980762999999</c:v>
                </c:pt>
                <c:pt idx="584">
                  <c:v>43.81964375999999</c:v>
                </c:pt>
                <c:pt idx="585">
                  <c:v>43.81948924</c:v>
                </c:pt>
                <c:pt idx="586">
                  <c:v>43.81934423</c:v>
                </c:pt>
                <c:pt idx="587">
                  <c:v>43.81919398</c:v>
                </c:pt>
                <c:pt idx="588">
                  <c:v>43.81904587</c:v>
                </c:pt>
                <c:pt idx="589">
                  <c:v>43.81889975</c:v>
                </c:pt>
                <c:pt idx="590">
                  <c:v>43.81875453</c:v>
                </c:pt>
                <c:pt idx="591">
                  <c:v>43.81861142</c:v>
                </c:pt>
                <c:pt idx="592">
                  <c:v>43.8184713</c:v>
                </c:pt>
                <c:pt idx="593">
                  <c:v>43.81833413</c:v>
                </c:pt>
                <c:pt idx="594">
                  <c:v>43.81820103</c:v>
                </c:pt>
                <c:pt idx="595">
                  <c:v>43.81807177</c:v>
                </c:pt>
                <c:pt idx="596">
                  <c:v>43.81794659999999</c:v>
                </c:pt>
                <c:pt idx="597">
                  <c:v>43.81782523</c:v>
                </c:pt>
                <c:pt idx="598">
                  <c:v>43.8177124</c:v>
                </c:pt>
                <c:pt idx="599">
                  <c:v>43.81760341999999</c:v>
                </c:pt>
                <c:pt idx="600">
                  <c:v>43.81749616999999</c:v>
                </c:pt>
                <c:pt idx="601">
                  <c:v>43.8173904</c:v>
                </c:pt>
                <c:pt idx="602">
                  <c:v>43.81728579999999</c:v>
                </c:pt>
                <c:pt idx="603">
                  <c:v>43.81718272</c:v>
                </c:pt>
                <c:pt idx="604">
                  <c:v>43.81707977999999</c:v>
                </c:pt>
                <c:pt idx="605">
                  <c:v>43.81697583</c:v>
                </c:pt>
                <c:pt idx="606">
                  <c:v>43.81687101999999</c:v>
                </c:pt>
                <c:pt idx="607">
                  <c:v>43.81676409999999</c:v>
                </c:pt>
                <c:pt idx="608">
                  <c:v>43.81664970999999</c:v>
                </c:pt>
                <c:pt idx="609">
                  <c:v>43.81653846</c:v>
                </c:pt>
                <c:pt idx="610">
                  <c:v>43.81642926999999</c:v>
                </c:pt>
                <c:pt idx="611">
                  <c:v>43.81631073</c:v>
                </c:pt>
                <c:pt idx="612">
                  <c:v>43.81618828</c:v>
                </c:pt>
                <c:pt idx="613">
                  <c:v>43.81606276999999</c:v>
                </c:pt>
                <c:pt idx="614">
                  <c:v>43.81593503</c:v>
                </c:pt>
                <c:pt idx="615">
                  <c:v>43.81580513</c:v>
                </c:pt>
                <c:pt idx="616">
                  <c:v>43.81567235</c:v>
                </c:pt>
                <c:pt idx="617">
                  <c:v>43.81553742</c:v>
                </c:pt>
                <c:pt idx="618">
                  <c:v>43.81540023</c:v>
                </c:pt>
                <c:pt idx="619">
                  <c:v>43.81526147999999</c:v>
                </c:pt>
                <c:pt idx="620">
                  <c:v>43.81512203</c:v>
                </c:pt>
                <c:pt idx="621">
                  <c:v>43.81498161999999</c:v>
                </c:pt>
                <c:pt idx="622">
                  <c:v>43.81484051999999</c:v>
                </c:pt>
                <c:pt idx="623">
                  <c:v>43.8146983</c:v>
                </c:pt>
                <c:pt idx="624">
                  <c:v>43.81455542</c:v>
                </c:pt>
                <c:pt idx="625">
                  <c:v>43.8144131</c:v>
                </c:pt>
                <c:pt idx="626">
                  <c:v>43.81427054999999</c:v>
                </c:pt>
                <c:pt idx="627">
                  <c:v>43.81412817</c:v>
                </c:pt>
                <c:pt idx="628">
                  <c:v>43.81398667999999</c:v>
                </c:pt>
                <c:pt idx="629">
                  <c:v>43.81384741999999</c:v>
                </c:pt>
                <c:pt idx="630">
                  <c:v>43.81370978</c:v>
                </c:pt>
                <c:pt idx="631">
                  <c:v>43.81357338</c:v>
                </c:pt>
                <c:pt idx="632">
                  <c:v>43.81343805</c:v>
                </c:pt>
                <c:pt idx="633">
                  <c:v>43.81330242</c:v>
                </c:pt>
                <c:pt idx="634">
                  <c:v>43.81316565</c:v>
                </c:pt>
                <c:pt idx="635">
                  <c:v>43.81302813</c:v>
                </c:pt>
                <c:pt idx="636">
                  <c:v>43.81289053</c:v>
                </c:pt>
                <c:pt idx="637">
                  <c:v>43.81275402</c:v>
                </c:pt>
                <c:pt idx="638">
                  <c:v>43.81262366999999</c:v>
                </c:pt>
                <c:pt idx="639">
                  <c:v>43.81250213</c:v>
                </c:pt>
                <c:pt idx="640">
                  <c:v>43.81238917</c:v>
                </c:pt>
                <c:pt idx="641">
                  <c:v>43.81228769999999</c:v>
                </c:pt>
                <c:pt idx="642">
                  <c:v>43.81219915</c:v>
                </c:pt>
                <c:pt idx="643">
                  <c:v>43.81211922</c:v>
                </c:pt>
                <c:pt idx="644">
                  <c:v>43.81204447999999</c:v>
                </c:pt>
                <c:pt idx="645">
                  <c:v>43.81197667999999</c:v>
                </c:pt>
                <c:pt idx="646">
                  <c:v>43.81191875</c:v>
                </c:pt>
                <c:pt idx="647">
                  <c:v>43.81186732999999</c:v>
                </c:pt>
                <c:pt idx="648">
                  <c:v>43.81182142999999</c:v>
                </c:pt>
                <c:pt idx="649">
                  <c:v>43.81178116999999</c:v>
                </c:pt>
                <c:pt idx="650">
                  <c:v>43.81174909999999</c:v>
                </c:pt>
                <c:pt idx="651">
                  <c:v>43.81172723</c:v>
                </c:pt>
                <c:pt idx="652">
                  <c:v>43.81171365</c:v>
                </c:pt>
                <c:pt idx="653">
                  <c:v>43.81170487999999</c:v>
                </c:pt>
                <c:pt idx="654">
                  <c:v>43.81170035</c:v>
                </c:pt>
                <c:pt idx="655">
                  <c:v>43.81169936999999</c:v>
                </c:pt>
                <c:pt idx="656">
                  <c:v>43.81169972999999</c:v>
                </c:pt>
                <c:pt idx="657">
                  <c:v>43.81170049999999</c:v>
                </c:pt>
                <c:pt idx="658">
                  <c:v>43.81170109999999</c:v>
                </c:pt>
                <c:pt idx="659">
                  <c:v>43.81169987999999</c:v>
                </c:pt>
                <c:pt idx="660">
                  <c:v>43.81169288</c:v>
                </c:pt>
                <c:pt idx="661">
                  <c:v>43.81168322999999</c:v>
                </c:pt>
                <c:pt idx="662">
                  <c:v>43.81167344999999</c:v>
                </c:pt>
                <c:pt idx="663">
                  <c:v>43.81165925</c:v>
                </c:pt>
                <c:pt idx="664">
                  <c:v>43.81163682</c:v>
                </c:pt>
                <c:pt idx="665">
                  <c:v>43.81160503</c:v>
                </c:pt>
                <c:pt idx="666">
                  <c:v>43.81156297</c:v>
                </c:pt>
                <c:pt idx="667">
                  <c:v>43.81151238</c:v>
                </c:pt>
                <c:pt idx="668">
                  <c:v>43.81145407999999</c:v>
                </c:pt>
                <c:pt idx="669">
                  <c:v>43.81138754999999</c:v>
                </c:pt>
                <c:pt idx="670">
                  <c:v>43.81131433</c:v>
                </c:pt>
                <c:pt idx="671">
                  <c:v>43.81123495</c:v>
                </c:pt>
                <c:pt idx="672">
                  <c:v>43.81114922</c:v>
                </c:pt>
                <c:pt idx="673">
                  <c:v>43.81105725</c:v>
                </c:pt>
                <c:pt idx="674">
                  <c:v>43.81095998</c:v>
                </c:pt>
                <c:pt idx="675">
                  <c:v>43.81085711999999</c:v>
                </c:pt>
                <c:pt idx="676">
                  <c:v>43.81074928</c:v>
                </c:pt>
                <c:pt idx="677">
                  <c:v>43.81063695</c:v>
                </c:pt>
                <c:pt idx="678">
                  <c:v>43.81052102</c:v>
                </c:pt>
                <c:pt idx="679">
                  <c:v>43.81040093</c:v>
                </c:pt>
                <c:pt idx="680">
                  <c:v>43.81027633</c:v>
                </c:pt>
                <c:pt idx="681">
                  <c:v>43.81014935</c:v>
                </c:pt>
                <c:pt idx="682">
                  <c:v>43.81002126999999</c:v>
                </c:pt>
                <c:pt idx="683">
                  <c:v>43.809893</c:v>
                </c:pt>
                <c:pt idx="684">
                  <c:v>43.80976542</c:v>
                </c:pt>
                <c:pt idx="685">
                  <c:v>43.80963875</c:v>
                </c:pt>
                <c:pt idx="686">
                  <c:v>43.80951167</c:v>
                </c:pt>
                <c:pt idx="687">
                  <c:v>43.80938323</c:v>
                </c:pt>
                <c:pt idx="688">
                  <c:v>43.80925258</c:v>
                </c:pt>
                <c:pt idx="689">
                  <c:v>43.80911988</c:v>
                </c:pt>
                <c:pt idx="690">
                  <c:v>43.80898583</c:v>
                </c:pt>
                <c:pt idx="691">
                  <c:v>43.80885083</c:v>
                </c:pt>
                <c:pt idx="692">
                  <c:v>43.80871573</c:v>
                </c:pt>
                <c:pt idx="693">
                  <c:v>43.80857982</c:v>
                </c:pt>
                <c:pt idx="694">
                  <c:v>43.8084428</c:v>
                </c:pt>
                <c:pt idx="695">
                  <c:v>43.80830398</c:v>
                </c:pt>
                <c:pt idx="696">
                  <c:v>43.80816433</c:v>
                </c:pt>
                <c:pt idx="697">
                  <c:v>43.8080243</c:v>
                </c:pt>
                <c:pt idx="698">
                  <c:v>43.80788422999999</c:v>
                </c:pt>
                <c:pt idx="699">
                  <c:v>43.80774665</c:v>
                </c:pt>
                <c:pt idx="700">
                  <c:v>43.80761157999999</c:v>
                </c:pt>
                <c:pt idx="701">
                  <c:v>43.80747817</c:v>
                </c:pt>
                <c:pt idx="702">
                  <c:v>43.80734546999999</c:v>
                </c:pt>
                <c:pt idx="703">
                  <c:v>43.80721298</c:v>
                </c:pt>
                <c:pt idx="704">
                  <c:v>43.80708093</c:v>
                </c:pt>
                <c:pt idx="705">
                  <c:v>43.80694857</c:v>
                </c:pt>
                <c:pt idx="706">
                  <c:v>43.80681583</c:v>
                </c:pt>
                <c:pt idx="707">
                  <c:v>43.80668215</c:v>
                </c:pt>
                <c:pt idx="708">
                  <c:v>43.80654767999999</c:v>
                </c:pt>
                <c:pt idx="709">
                  <c:v>43.80641257</c:v>
                </c:pt>
                <c:pt idx="710">
                  <c:v>43.80627697</c:v>
                </c:pt>
                <c:pt idx="711">
                  <c:v>43.80614123</c:v>
                </c:pt>
                <c:pt idx="712">
                  <c:v>43.80600668</c:v>
                </c:pt>
                <c:pt idx="713">
                  <c:v>43.80587446999999</c:v>
                </c:pt>
                <c:pt idx="714">
                  <c:v>43.80574498</c:v>
                </c:pt>
                <c:pt idx="715">
                  <c:v>43.80561828</c:v>
                </c:pt>
                <c:pt idx="716">
                  <c:v>43.8054944</c:v>
                </c:pt>
                <c:pt idx="717">
                  <c:v>43.80537365</c:v>
                </c:pt>
                <c:pt idx="718">
                  <c:v>43.80525297</c:v>
                </c:pt>
                <c:pt idx="719">
                  <c:v>43.80513268</c:v>
                </c:pt>
                <c:pt idx="720">
                  <c:v>43.80501273</c:v>
                </c:pt>
                <c:pt idx="721">
                  <c:v>43.80489127999999</c:v>
                </c:pt>
                <c:pt idx="722">
                  <c:v>43.80476909999999</c:v>
                </c:pt>
                <c:pt idx="723">
                  <c:v>43.80464085999999</c:v>
                </c:pt>
                <c:pt idx="724">
                  <c:v>43.80451861</c:v>
                </c:pt>
                <c:pt idx="725">
                  <c:v>43.80440245</c:v>
                </c:pt>
                <c:pt idx="726">
                  <c:v>43.80428047999999</c:v>
                </c:pt>
                <c:pt idx="727">
                  <c:v>43.80415943</c:v>
                </c:pt>
                <c:pt idx="728">
                  <c:v>43.8040392</c:v>
                </c:pt>
                <c:pt idx="729">
                  <c:v>43.80391940000001</c:v>
                </c:pt>
                <c:pt idx="730">
                  <c:v>43.80380087</c:v>
                </c:pt>
                <c:pt idx="731">
                  <c:v>43.80368174999999</c:v>
                </c:pt>
                <c:pt idx="732">
                  <c:v>43.80356253</c:v>
                </c:pt>
                <c:pt idx="733">
                  <c:v>43.80344198</c:v>
                </c:pt>
                <c:pt idx="734">
                  <c:v>43.803317</c:v>
                </c:pt>
                <c:pt idx="735">
                  <c:v>43.8031893</c:v>
                </c:pt>
                <c:pt idx="736">
                  <c:v>43.80305763</c:v>
                </c:pt>
                <c:pt idx="737">
                  <c:v>43.80292312</c:v>
                </c:pt>
                <c:pt idx="738">
                  <c:v>43.80278102</c:v>
                </c:pt>
                <c:pt idx="739">
                  <c:v>43.80264385</c:v>
                </c:pt>
                <c:pt idx="740">
                  <c:v>43.80251167</c:v>
                </c:pt>
                <c:pt idx="741">
                  <c:v>43.80237185</c:v>
                </c:pt>
                <c:pt idx="742">
                  <c:v>43.8022311</c:v>
                </c:pt>
                <c:pt idx="743">
                  <c:v>43.80208805</c:v>
                </c:pt>
                <c:pt idx="744">
                  <c:v>43.80194333</c:v>
                </c:pt>
                <c:pt idx="745">
                  <c:v>43.80179647999999</c:v>
                </c:pt>
                <c:pt idx="746">
                  <c:v>43.80164823</c:v>
                </c:pt>
                <c:pt idx="747">
                  <c:v>43.80149919999999</c:v>
                </c:pt>
                <c:pt idx="748">
                  <c:v>43.80135013</c:v>
                </c:pt>
                <c:pt idx="749">
                  <c:v>43.80120287</c:v>
                </c:pt>
                <c:pt idx="750">
                  <c:v>43.80105761999999</c:v>
                </c:pt>
                <c:pt idx="751">
                  <c:v>43.80091323</c:v>
                </c:pt>
                <c:pt idx="752">
                  <c:v>43.80076858</c:v>
                </c:pt>
                <c:pt idx="753">
                  <c:v>43.80061739</c:v>
                </c:pt>
                <c:pt idx="754">
                  <c:v>43.80047445999999</c:v>
                </c:pt>
                <c:pt idx="755">
                  <c:v>43.80033958</c:v>
                </c:pt>
                <c:pt idx="756">
                  <c:v>43.8001983</c:v>
                </c:pt>
                <c:pt idx="757">
                  <c:v>43.80005747999999</c:v>
                </c:pt>
                <c:pt idx="758">
                  <c:v>43.79991702</c:v>
                </c:pt>
                <c:pt idx="759">
                  <c:v>43.79977495</c:v>
                </c:pt>
                <c:pt idx="760">
                  <c:v>43.79963268</c:v>
                </c:pt>
                <c:pt idx="761">
                  <c:v>43.7994927</c:v>
                </c:pt>
                <c:pt idx="762">
                  <c:v>43.79935532</c:v>
                </c:pt>
                <c:pt idx="763">
                  <c:v>43.79922085000001</c:v>
                </c:pt>
                <c:pt idx="764">
                  <c:v>43.79909247</c:v>
                </c:pt>
                <c:pt idx="765">
                  <c:v>43.7989727</c:v>
                </c:pt>
                <c:pt idx="766">
                  <c:v>43.79885952</c:v>
                </c:pt>
                <c:pt idx="767">
                  <c:v>43.79874983</c:v>
                </c:pt>
                <c:pt idx="768">
                  <c:v>43.7986423</c:v>
                </c:pt>
                <c:pt idx="769">
                  <c:v>43.79853953</c:v>
                </c:pt>
                <c:pt idx="770">
                  <c:v>43.7984455</c:v>
                </c:pt>
                <c:pt idx="771">
                  <c:v>43.79836173</c:v>
                </c:pt>
                <c:pt idx="772">
                  <c:v>43.79828755</c:v>
                </c:pt>
                <c:pt idx="773">
                  <c:v>43.79822665000001</c:v>
                </c:pt>
                <c:pt idx="774">
                  <c:v>43.79817758</c:v>
                </c:pt>
                <c:pt idx="775">
                  <c:v>43.79813247</c:v>
                </c:pt>
                <c:pt idx="776">
                  <c:v>43.79809183</c:v>
                </c:pt>
                <c:pt idx="777">
                  <c:v>43.79805652</c:v>
                </c:pt>
                <c:pt idx="778">
                  <c:v>43.79802802</c:v>
                </c:pt>
                <c:pt idx="779">
                  <c:v>43.79800303</c:v>
                </c:pt>
                <c:pt idx="780">
                  <c:v>43.79797835</c:v>
                </c:pt>
                <c:pt idx="781">
                  <c:v>43.7979523</c:v>
                </c:pt>
                <c:pt idx="782">
                  <c:v>43.79792558</c:v>
                </c:pt>
                <c:pt idx="783">
                  <c:v>43.79789612</c:v>
                </c:pt>
                <c:pt idx="784">
                  <c:v>43.79786342</c:v>
                </c:pt>
                <c:pt idx="785">
                  <c:v>43.79782937</c:v>
                </c:pt>
                <c:pt idx="786">
                  <c:v>43.7977939</c:v>
                </c:pt>
                <c:pt idx="787">
                  <c:v>43.79775743</c:v>
                </c:pt>
                <c:pt idx="788">
                  <c:v>43.7977202</c:v>
                </c:pt>
                <c:pt idx="789">
                  <c:v>43.79768242</c:v>
                </c:pt>
                <c:pt idx="790">
                  <c:v>43.79764235000001</c:v>
                </c:pt>
                <c:pt idx="791">
                  <c:v>43.79760077</c:v>
                </c:pt>
                <c:pt idx="792">
                  <c:v>43.79755865000001</c:v>
                </c:pt>
                <c:pt idx="793">
                  <c:v>43.7975155</c:v>
                </c:pt>
                <c:pt idx="794">
                  <c:v>43.7974726</c:v>
                </c:pt>
                <c:pt idx="795">
                  <c:v>43.79742875</c:v>
                </c:pt>
                <c:pt idx="796">
                  <c:v>43.79738312</c:v>
                </c:pt>
                <c:pt idx="797">
                  <c:v>43.7973375</c:v>
                </c:pt>
                <c:pt idx="798">
                  <c:v>43.79729168</c:v>
                </c:pt>
                <c:pt idx="799">
                  <c:v>43.7972446</c:v>
                </c:pt>
                <c:pt idx="800">
                  <c:v>43.79719637</c:v>
                </c:pt>
                <c:pt idx="801">
                  <c:v>43.79714857</c:v>
                </c:pt>
                <c:pt idx="802">
                  <c:v>43.79710098</c:v>
                </c:pt>
                <c:pt idx="803">
                  <c:v>43.79705202</c:v>
                </c:pt>
                <c:pt idx="804">
                  <c:v>43.79700265</c:v>
                </c:pt>
                <c:pt idx="805">
                  <c:v>43.79695445</c:v>
                </c:pt>
                <c:pt idx="806">
                  <c:v>43.7969071</c:v>
                </c:pt>
                <c:pt idx="807">
                  <c:v>43.79685923</c:v>
                </c:pt>
                <c:pt idx="808">
                  <c:v>43.79680886</c:v>
                </c:pt>
                <c:pt idx="809">
                  <c:v>43.79676111</c:v>
                </c:pt>
                <c:pt idx="810">
                  <c:v>43.79671572</c:v>
                </c:pt>
                <c:pt idx="811">
                  <c:v>43.79666792</c:v>
                </c:pt>
                <c:pt idx="812">
                  <c:v>43.79662065</c:v>
                </c:pt>
                <c:pt idx="813">
                  <c:v>43.79657458</c:v>
                </c:pt>
                <c:pt idx="814">
                  <c:v>43.79652947</c:v>
                </c:pt>
                <c:pt idx="815">
                  <c:v>43.79648122</c:v>
                </c:pt>
                <c:pt idx="816">
                  <c:v>43.79643447</c:v>
                </c:pt>
                <c:pt idx="817">
                  <c:v>43.79638862</c:v>
                </c:pt>
                <c:pt idx="818">
                  <c:v>43.79634175</c:v>
                </c:pt>
                <c:pt idx="819">
                  <c:v>43.79629458</c:v>
                </c:pt>
                <c:pt idx="820">
                  <c:v>43.79624723</c:v>
                </c:pt>
                <c:pt idx="821">
                  <c:v>43.79619915</c:v>
                </c:pt>
                <c:pt idx="822">
                  <c:v>43.79615122</c:v>
                </c:pt>
                <c:pt idx="823">
                  <c:v>43.79610282</c:v>
                </c:pt>
                <c:pt idx="824">
                  <c:v>43.79605383</c:v>
                </c:pt>
                <c:pt idx="825">
                  <c:v>43.79600593</c:v>
                </c:pt>
                <c:pt idx="826">
                  <c:v>43.79595727</c:v>
                </c:pt>
                <c:pt idx="827">
                  <c:v>43.79590715000001</c:v>
                </c:pt>
                <c:pt idx="828">
                  <c:v>43.79585565</c:v>
                </c:pt>
                <c:pt idx="829">
                  <c:v>43.79580187</c:v>
                </c:pt>
                <c:pt idx="830">
                  <c:v>43.79574575</c:v>
                </c:pt>
                <c:pt idx="831">
                  <c:v>43.79568843</c:v>
                </c:pt>
                <c:pt idx="832">
                  <c:v>43.79563218</c:v>
                </c:pt>
                <c:pt idx="833">
                  <c:v>43.79557653</c:v>
                </c:pt>
                <c:pt idx="834">
                  <c:v>43.79552103</c:v>
                </c:pt>
                <c:pt idx="835">
                  <c:v>43.79546795</c:v>
                </c:pt>
                <c:pt idx="836">
                  <c:v>43.7954163</c:v>
                </c:pt>
                <c:pt idx="837">
                  <c:v>43.7953665</c:v>
                </c:pt>
                <c:pt idx="838">
                  <c:v>43.79531535</c:v>
                </c:pt>
                <c:pt idx="839">
                  <c:v>43.79526572</c:v>
                </c:pt>
                <c:pt idx="840">
                  <c:v>43.79521922</c:v>
                </c:pt>
                <c:pt idx="841">
                  <c:v>43.79517042</c:v>
                </c:pt>
                <c:pt idx="842">
                  <c:v>43.79512195</c:v>
                </c:pt>
                <c:pt idx="843">
                  <c:v>43.79507325</c:v>
                </c:pt>
                <c:pt idx="844">
                  <c:v>43.79502283</c:v>
                </c:pt>
                <c:pt idx="845">
                  <c:v>43.79497302</c:v>
                </c:pt>
                <c:pt idx="846">
                  <c:v>43.79492427</c:v>
                </c:pt>
                <c:pt idx="847">
                  <c:v>43.79487563</c:v>
                </c:pt>
                <c:pt idx="848">
                  <c:v>43.79482715</c:v>
                </c:pt>
                <c:pt idx="849">
                  <c:v>43.79478005</c:v>
                </c:pt>
                <c:pt idx="850">
                  <c:v>43.7947341</c:v>
                </c:pt>
                <c:pt idx="851">
                  <c:v>43.79468743</c:v>
                </c:pt>
                <c:pt idx="852">
                  <c:v>43.79463947</c:v>
                </c:pt>
                <c:pt idx="853">
                  <c:v>43.79458895000001</c:v>
                </c:pt>
                <c:pt idx="854">
                  <c:v>43.79454233</c:v>
                </c:pt>
                <c:pt idx="855">
                  <c:v>43.79449852</c:v>
                </c:pt>
                <c:pt idx="856">
                  <c:v>43.79445343</c:v>
                </c:pt>
                <c:pt idx="857">
                  <c:v>43.79440662</c:v>
                </c:pt>
                <c:pt idx="858">
                  <c:v>43.79436077</c:v>
                </c:pt>
                <c:pt idx="859">
                  <c:v>43.79431603</c:v>
                </c:pt>
                <c:pt idx="860">
                  <c:v>43.79427053</c:v>
                </c:pt>
                <c:pt idx="861">
                  <c:v>43.79422487</c:v>
                </c:pt>
                <c:pt idx="862">
                  <c:v>43.79417574</c:v>
                </c:pt>
                <c:pt idx="863">
                  <c:v>43.79412756</c:v>
                </c:pt>
                <c:pt idx="864">
                  <c:v>43.79408</c:v>
                </c:pt>
                <c:pt idx="865">
                  <c:v>43.79403047</c:v>
                </c:pt>
                <c:pt idx="866">
                  <c:v>43.79398277</c:v>
                </c:pt>
                <c:pt idx="867">
                  <c:v>43.79393552</c:v>
                </c:pt>
                <c:pt idx="868">
                  <c:v>43.79388902</c:v>
                </c:pt>
                <c:pt idx="869">
                  <c:v>43.79383961</c:v>
                </c:pt>
                <c:pt idx="870">
                  <c:v>43.79379117</c:v>
                </c:pt>
                <c:pt idx="871">
                  <c:v>43.79374645</c:v>
                </c:pt>
                <c:pt idx="872">
                  <c:v>43.7936999</c:v>
                </c:pt>
                <c:pt idx="873">
                  <c:v>43.79365335</c:v>
                </c:pt>
                <c:pt idx="874">
                  <c:v>43.79360697</c:v>
                </c:pt>
                <c:pt idx="875">
                  <c:v>43.79355977</c:v>
                </c:pt>
                <c:pt idx="876">
                  <c:v>43.79351408</c:v>
                </c:pt>
                <c:pt idx="877">
                  <c:v>43.79346798</c:v>
                </c:pt>
                <c:pt idx="878">
                  <c:v>43.79342025000001</c:v>
                </c:pt>
                <c:pt idx="879">
                  <c:v>43.7933725</c:v>
                </c:pt>
                <c:pt idx="880">
                  <c:v>43.7933251</c:v>
                </c:pt>
                <c:pt idx="881">
                  <c:v>43.7932764</c:v>
                </c:pt>
                <c:pt idx="882">
                  <c:v>43.79322657</c:v>
                </c:pt>
                <c:pt idx="883">
                  <c:v>43.7931761</c:v>
                </c:pt>
                <c:pt idx="884">
                  <c:v>43.7931252</c:v>
                </c:pt>
                <c:pt idx="885">
                  <c:v>43.79307497</c:v>
                </c:pt>
                <c:pt idx="886">
                  <c:v>43.79302672</c:v>
                </c:pt>
                <c:pt idx="887">
                  <c:v>43.79298053</c:v>
                </c:pt>
                <c:pt idx="888">
                  <c:v>43.79293747</c:v>
                </c:pt>
                <c:pt idx="889">
                  <c:v>43.79289712</c:v>
                </c:pt>
                <c:pt idx="890">
                  <c:v>43.7928589</c:v>
                </c:pt>
                <c:pt idx="891">
                  <c:v>43.79282103</c:v>
                </c:pt>
                <c:pt idx="892">
                  <c:v>43.7927824</c:v>
                </c:pt>
                <c:pt idx="893">
                  <c:v>43.79274171</c:v>
                </c:pt>
                <c:pt idx="894">
                  <c:v>43.79270248</c:v>
                </c:pt>
                <c:pt idx="895">
                  <c:v>43.7926653</c:v>
                </c:pt>
                <c:pt idx="896">
                  <c:v>43.79262512</c:v>
                </c:pt>
                <c:pt idx="897">
                  <c:v>43.79258295</c:v>
                </c:pt>
                <c:pt idx="898">
                  <c:v>43.79254155</c:v>
                </c:pt>
                <c:pt idx="899">
                  <c:v>43.79250045000001</c:v>
                </c:pt>
              </c:numCache>
            </c:numRef>
          </c:yVal>
          <c:smooth val="0"/>
        </c:ser>
        <c:ser>
          <c:idx val="13"/>
          <c:order val="13"/>
          <c:tx>
            <c:v>04:15:00 - 04:29:59</c:v>
          </c:tx>
          <c:spPr>
            <a:ln w="25400" cap="rnd">
              <a:no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xVal>
            <c:numRef>
              <c:f>'CRUISER2015_GPS_2015-07-29_GPRM'!$E$29701:$E$30600</c:f>
              <c:numCache>
                <c:formatCode>General</c:formatCode>
                <c:ptCount val="900"/>
                <c:pt idx="0">
                  <c:v>-79.44577914999999</c:v>
                </c:pt>
                <c:pt idx="1">
                  <c:v>-79.44598107</c:v>
                </c:pt>
                <c:pt idx="2">
                  <c:v>-79.44618533</c:v>
                </c:pt>
                <c:pt idx="3">
                  <c:v>-79.44639175</c:v>
                </c:pt>
                <c:pt idx="4">
                  <c:v>-79.44659868</c:v>
                </c:pt>
                <c:pt idx="5">
                  <c:v>-79.44680607</c:v>
                </c:pt>
                <c:pt idx="6">
                  <c:v>-79.44701353</c:v>
                </c:pt>
                <c:pt idx="7">
                  <c:v>-79.44722023</c:v>
                </c:pt>
                <c:pt idx="8">
                  <c:v>-79.44742598</c:v>
                </c:pt>
                <c:pt idx="9">
                  <c:v>-79.44763143</c:v>
                </c:pt>
                <c:pt idx="10">
                  <c:v>-79.44783568</c:v>
                </c:pt>
                <c:pt idx="11">
                  <c:v>-79.44803884999999</c:v>
                </c:pt>
                <c:pt idx="12">
                  <c:v>-79.44824237999998</c:v>
                </c:pt>
                <c:pt idx="13">
                  <c:v>-79.44844512</c:v>
                </c:pt>
                <c:pt idx="14">
                  <c:v>-79.4486468</c:v>
                </c:pt>
                <c:pt idx="15">
                  <c:v>-79.44884686999998</c:v>
                </c:pt>
                <c:pt idx="16">
                  <c:v>-79.4490467</c:v>
                </c:pt>
                <c:pt idx="17">
                  <c:v>-79.44924663</c:v>
                </c:pt>
                <c:pt idx="18">
                  <c:v>-79.449456</c:v>
                </c:pt>
                <c:pt idx="19">
                  <c:v>-79.44965607</c:v>
                </c:pt>
                <c:pt idx="20">
                  <c:v>-79.449848</c:v>
                </c:pt>
                <c:pt idx="21">
                  <c:v>-79.4500535</c:v>
                </c:pt>
                <c:pt idx="22">
                  <c:v>-79.45026213</c:v>
                </c:pt>
                <c:pt idx="23">
                  <c:v>-79.45047436999998</c:v>
                </c:pt>
                <c:pt idx="24">
                  <c:v>-79.45070110999997</c:v>
                </c:pt>
                <c:pt idx="25">
                  <c:v>-79.45091879999998</c:v>
                </c:pt>
                <c:pt idx="26">
                  <c:v>-79.45112655</c:v>
                </c:pt>
                <c:pt idx="27">
                  <c:v>-79.45134668</c:v>
                </c:pt>
                <c:pt idx="28">
                  <c:v>-79.45156838</c:v>
                </c:pt>
                <c:pt idx="29">
                  <c:v>-79.45179023</c:v>
                </c:pt>
                <c:pt idx="30">
                  <c:v>-79.45201247999998</c:v>
                </c:pt>
                <c:pt idx="31">
                  <c:v>-79.45223473</c:v>
                </c:pt>
                <c:pt idx="32">
                  <c:v>-79.45245622999998</c:v>
                </c:pt>
                <c:pt idx="33">
                  <c:v>-79.45267769999998</c:v>
                </c:pt>
                <c:pt idx="34">
                  <c:v>-79.45289923</c:v>
                </c:pt>
                <c:pt idx="35">
                  <c:v>-79.45311987</c:v>
                </c:pt>
                <c:pt idx="36">
                  <c:v>-79.45333856999999</c:v>
                </c:pt>
                <c:pt idx="37">
                  <c:v>-79.45355668</c:v>
                </c:pt>
                <c:pt idx="38">
                  <c:v>-79.45377499999998</c:v>
                </c:pt>
                <c:pt idx="39">
                  <c:v>-79.45399258</c:v>
                </c:pt>
                <c:pt idx="40">
                  <c:v>-79.45420817</c:v>
                </c:pt>
                <c:pt idx="41">
                  <c:v>-79.45442338</c:v>
                </c:pt>
                <c:pt idx="42">
                  <c:v>-79.4546388</c:v>
                </c:pt>
                <c:pt idx="43">
                  <c:v>-79.45485478</c:v>
                </c:pt>
                <c:pt idx="44">
                  <c:v>-79.45507181999999</c:v>
                </c:pt>
                <c:pt idx="45">
                  <c:v>-79.45529014999998</c:v>
                </c:pt>
                <c:pt idx="46">
                  <c:v>-79.45550953</c:v>
                </c:pt>
                <c:pt idx="47">
                  <c:v>-79.45573062999999</c:v>
                </c:pt>
                <c:pt idx="48">
                  <c:v>-79.4559535</c:v>
                </c:pt>
                <c:pt idx="49">
                  <c:v>-79.45617577999998</c:v>
                </c:pt>
                <c:pt idx="50">
                  <c:v>-79.45639151999997</c:v>
                </c:pt>
                <c:pt idx="51">
                  <c:v>-79.4566001</c:v>
                </c:pt>
                <c:pt idx="52">
                  <c:v>-79.45680512999999</c:v>
                </c:pt>
                <c:pt idx="53">
                  <c:v>-79.45701048</c:v>
                </c:pt>
                <c:pt idx="54">
                  <c:v>-79.45722821</c:v>
                </c:pt>
                <c:pt idx="55">
                  <c:v>-79.45743732999999</c:v>
                </c:pt>
                <c:pt idx="56">
                  <c:v>-79.45763765</c:v>
                </c:pt>
                <c:pt idx="57">
                  <c:v>-79.45784852999999</c:v>
                </c:pt>
                <c:pt idx="58">
                  <c:v>-79.45805908</c:v>
                </c:pt>
                <c:pt idx="59">
                  <c:v>-79.45827084999999</c:v>
                </c:pt>
                <c:pt idx="60">
                  <c:v>-79.45848386999998</c:v>
                </c:pt>
                <c:pt idx="61">
                  <c:v>-79.45869716999998</c:v>
                </c:pt>
                <c:pt idx="62">
                  <c:v>-79.45891123</c:v>
                </c:pt>
                <c:pt idx="63">
                  <c:v>-79.45913774</c:v>
                </c:pt>
                <c:pt idx="64">
                  <c:v>-79.45935435</c:v>
                </c:pt>
                <c:pt idx="65">
                  <c:v>-79.45956235</c:v>
                </c:pt>
                <c:pt idx="66">
                  <c:v>-79.45978348</c:v>
                </c:pt>
                <c:pt idx="67">
                  <c:v>-79.46000627</c:v>
                </c:pt>
                <c:pt idx="68">
                  <c:v>-79.46022942</c:v>
                </c:pt>
                <c:pt idx="69">
                  <c:v>-79.46045216999998</c:v>
                </c:pt>
                <c:pt idx="70">
                  <c:v>-79.46067353</c:v>
                </c:pt>
                <c:pt idx="71">
                  <c:v>-79.4608936</c:v>
                </c:pt>
                <c:pt idx="72">
                  <c:v>-79.46111228</c:v>
                </c:pt>
                <c:pt idx="73">
                  <c:v>-79.46132982</c:v>
                </c:pt>
                <c:pt idx="74">
                  <c:v>-79.46154617</c:v>
                </c:pt>
                <c:pt idx="75">
                  <c:v>-79.46176035</c:v>
                </c:pt>
                <c:pt idx="76">
                  <c:v>-79.46197362</c:v>
                </c:pt>
                <c:pt idx="77">
                  <c:v>-79.46218672</c:v>
                </c:pt>
                <c:pt idx="78">
                  <c:v>-79.46240002</c:v>
                </c:pt>
                <c:pt idx="79">
                  <c:v>-79.4626133</c:v>
                </c:pt>
                <c:pt idx="80">
                  <c:v>-79.46282562</c:v>
                </c:pt>
                <c:pt idx="81">
                  <c:v>-79.46303804999998</c:v>
                </c:pt>
                <c:pt idx="82">
                  <c:v>-79.46325142</c:v>
                </c:pt>
                <c:pt idx="83">
                  <c:v>-79.46346523</c:v>
                </c:pt>
                <c:pt idx="84">
                  <c:v>-79.46367931999998</c:v>
                </c:pt>
                <c:pt idx="85">
                  <c:v>-79.46389422</c:v>
                </c:pt>
                <c:pt idx="86">
                  <c:v>-79.46411045</c:v>
                </c:pt>
                <c:pt idx="87">
                  <c:v>-79.4643277</c:v>
                </c:pt>
                <c:pt idx="88">
                  <c:v>-79.4645464</c:v>
                </c:pt>
                <c:pt idx="89">
                  <c:v>-79.46476578</c:v>
                </c:pt>
                <c:pt idx="90">
                  <c:v>-79.46498413</c:v>
                </c:pt>
                <c:pt idx="91">
                  <c:v>-79.4652014</c:v>
                </c:pt>
                <c:pt idx="92">
                  <c:v>-79.46541937</c:v>
                </c:pt>
                <c:pt idx="93">
                  <c:v>-79.46563886999999</c:v>
                </c:pt>
                <c:pt idx="94">
                  <c:v>-79.46586021999998</c:v>
                </c:pt>
                <c:pt idx="95">
                  <c:v>-79.4660843</c:v>
                </c:pt>
                <c:pt idx="96">
                  <c:v>-79.46630972</c:v>
                </c:pt>
                <c:pt idx="97">
                  <c:v>-79.46653543</c:v>
                </c:pt>
                <c:pt idx="98">
                  <c:v>-79.466761</c:v>
                </c:pt>
                <c:pt idx="99">
                  <c:v>-79.46698605</c:v>
                </c:pt>
                <c:pt idx="100">
                  <c:v>-79.46720915</c:v>
                </c:pt>
                <c:pt idx="101">
                  <c:v>-79.46742803</c:v>
                </c:pt>
                <c:pt idx="102">
                  <c:v>-79.46764193</c:v>
                </c:pt>
                <c:pt idx="103">
                  <c:v>-79.46785067</c:v>
                </c:pt>
                <c:pt idx="104">
                  <c:v>-79.46805303</c:v>
                </c:pt>
                <c:pt idx="105">
                  <c:v>-79.46824703</c:v>
                </c:pt>
                <c:pt idx="106">
                  <c:v>-79.468428</c:v>
                </c:pt>
                <c:pt idx="107">
                  <c:v>-79.46859222</c:v>
                </c:pt>
                <c:pt idx="108">
                  <c:v>-79.46874393</c:v>
                </c:pt>
                <c:pt idx="109">
                  <c:v>-79.46889573999998</c:v>
                </c:pt>
                <c:pt idx="110">
                  <c:v>-79.46903543</c:v>
                </c:pt>
                <c:pt idx="111">
                  <c:v>-79.46916658</c:v>
                </c:pt>
                <c:pt idx="112">
                  <c:v>-79.46930571999998</c:v>
                </c:pt>
                <c:pt idx="113">
                  <c:v>-79.46944437</c:v>
                </c:pt>
                <c:pt idx="114">
                  <c:v>-79.46957945</c:v>
                </c:pt>
                <c:pt idx="115">
                  <c:v>-79.46970668</c:v>
                </c:pt>
                <c:pt idx="116">
                  <c:v>-79.46981814999998</c:v>
                </c:pt>
                <c:pt idx="117">
                  <c:v>-79.46991433</c:v>
                </c:pt>
                <c:pt idx="118">
                  <c:v>-79.46999503</c:v>
                </c:pt>
                <c:pt idx="119">
                  <c:v>-79.47005724999998</c:v>
                </c:pt>
                <c:pt idx="120">
                  <c:v>-79.47010025</c:v>
                </c:pt>
                <c:pt idx="121">
                  <c:v>-79.47012662</c:v>
                </c:pt>
                <c:pt idx="122">
                  <c:v>-79.47013889999997</c:v>
                </c:pt>
                <c:pt idx="123">
                  <c:v>-79.47014052999998</c:v>
                </c:pt>
                <c:pt idx="124">
                  <c:v>-79.47013459</c:v>
                </c:pt>
                <c:pt idx="125">
                  <c:v>-79.47012391</c:v>
                </c:pt>
                <c:pt idx="126">
                  <c:v>-79.47011227</c:v>
                </c:pt>
                <c:pt idx="127">
                  <c:v>-79.47010158</c:v>
                </c:pt>
                <c:pt idx="128">
                  <c:v>-79.47009432999998</c:v>
                </c:pt>
                <c:pt idx="129">
                  <c:v>-79.47009142999998</c:v>
                </c:pt>
                <c:pt idx="130">
                  <c:v>-79.47009112999999</c:v>
                </c:pt>
                <c:pt idx="131">
                  <c:v>-79.47009179999999</c:v>
                </c:pt>
                <c:pt idx="132">
                  <c:v>-79.47009328</c:v>
                </c:pt>
                <c:pt idx="133">
                  <c:v>-79.47009612999999</c:v>
                </c:pt>
                <c:pt idx="134">
                  <c:v>-79.47009943</c:v>
                </c:pt>
                <c:pt idx="135">
                  <c:v>-79.47010425</c:v>
                </c:pt>
                <c:pt idx="136">
                  <c:v>-79.47010982</c:v>
                </c:pt>
                <c:pt idx="137">
                  <c:v>-79.47011463</c:v>
                </c:pt>
                <c:pt idx="138">
                  <c:v>-79.47012007</c:v>
                </c:pt>
                <c:pt idx="139">
                  <c:v>-79.47012658</c:v>
                </c:pt>
                <c:pt idx="140">
                  <c:v>-79.47013321999998</c:v>
                </c:pt>
                <c:pt idx="141">
                  <c:v>-79.47013965</c:v>
                </c:pt>
                <c:pt idx="142">
                  <c:v>-79.47014804999999</c:v>
                </c:pt>
                <c:pt idx="143">
                  <c:v>-79.47015698</c:v>
                </c:pt>
                <c:pt idx="144">
                  <c:v>-79.47016642</c:v>
                </c:pt>
                <c:pt idx="145">
                  <c:v>-79.47017532999999</c:v>
                </c:pt>
                <c:pt idx="146">
                  <c:v>-79.4701833</c:v>
                </c:pt>
                <c:pt idx="147">
                  <c:v>-79.47019108</c:v>
                </c:pt>
                <c:pt idx="148">
                  <c:v>-79.47019856999998</c:v>
                </c:pt>
                <c:pt idx="149">
                  <c:v>-79.4702039</c:v>
                </c:pt>
                <c:pt idx="150">
                  <c:v>-79.47020663</c:v>
                </c:pt>
                <c:pt idx="151">
                  <c:v>-79.47020811999997</c:v>
                </c:pt>
                <c:pt idx="152">
                  <c:v>-79.47020962</c:v>
                </c:pt>
                <c:pt idx="153">
                  <c:v>-79.47020927</c:v>
                </c:pt>
                <c:pt idx="154">
                  <c:v>-79.47020705</c:v>
                </c:pt>
                <c:pt idx="155">
                  <c:v>-79.47020238999998</c:v>
                </c:pt>
                <c:pt idx="156">
                  <c:v>-79.47019401999998</c:v>
                </c:pt>
                <c:pt idx="157">
                  <c:v>-79.47018149999998</c:v>
                </c:pt>
                <c:pt idx="158">
                  <c:v>-79.47016418</c:v>
                </c:pt>
                <c:pt idx="159">
                  <c:v>-79.47014267999998</c:v>
                </c:pt>
                <c:pt idx="160">
                  <c:v>-79.47011886999998</c:v>
                </c:pt>
                <c:pt idx="161">
                  <c:v>-79.47009286999999</c:v>
                </c:pt>
                <c:pt idx="162">
                  <c:v>-79.47006303</c:v>
                </c:pt>
                <c:pt idx="163">
                  <c:v>-79.47003119999997</c:v>
                </c:pt>
                <c:pt idx="164">
                  <c:v>-79.47000012999999</c:v>
                </c:pt>
                <c:pt idx="165">
                  <c:v>-79.4699692</c:v>
                </c:pt>
                <c:pt idx="166">
                  <c:v>-79.4699368</c:v>
                </c:pt>
                <c:pt idx="167">
                  <c:v>-79.46990632</c:v>
                </c:pt>
                <c:pt idx="168">
                  <c:v>-79.46988057</c:v>
                </c:pt>
                <c:pt idx="169">
                  <c:v>-79.4698597</c:v>
                </c:pt>
                <c:pt idx="170">
                  <c:v>-79.46984438</c:v>
                </c:pt>
                <c:pt idx="171">
                  <c:v>-79.46983419999998</c:v>
                </c:pt>
                <c:pt idx="172">
                  <c:v>-79.46982733</c:v>
                </c:pt>
                <c:pt idx="173">
                  <c:v>-79.46982303</c:v>
                </c:pt>
                <c:pt idx="174">
                  <c:v>-79.46981953</c:v>
                </c:pt>
                <c:pt idx="175">
                  <c:v>-79.46981707</c:v>
                </c:pt>
                <c:pt idx="176">
                  <c:v>-79.46981583</c:v>
                </c:pt>
                <c:pt idx="177">
                  <c:v>-79.46981473</c:v>
                </c:pt>
                <c:pt idx="178">
                  <c:v>-79.46981341</c:v>
                </c:pt>
                <c:pt idx="179">
                  <c:v>-79.469809</c:v>
                </c:pt>
                <c:pt idx="180">
                  <c:v>-79.46979814999999</c:v>
                </c:pt>
                <c:pt idx="181">
                  <c:v>-79.4697776</c:v>
                </c:pt>
                <c:pt idx="182">
                  <c:v>-79.46974876999998</c:v>
                </c:pt>
                <c:pt idx="183">
                  <c:v>-79.46971313</c:v>
                </c:pt>
                <c:pt idx="184">
                  <c:v>-79.46967157999998</c:v>
                </c:pt>
                <c:pt idx="185">
                  <c:v>-79.46962958</c:v>
                </c:pt>
                <c:pt idx="186">
                  <c:v>-79.4695908</c:v>
                </c:pt>
                <c:pt idx="187">
                  <c:v>-79.46955375</c:v>
                </c:pt>
                <c:pt idx="188">
                  <c:v>-79.46951892</c:v>
                </c:pt>
                <c:pt idx="189">
                  <c:v>-79.46948628</c:v>
                </c:pt>
                <c:pt idx="190">
                  <c:v>-79.46945588</c:v>
                </c:pt>
                <c:pt idx="191">
                  <c:v>-79.46942488</c:v>
                </c:pt>
                <c:pt idx="192">
                  <c:v>-79.46939473</c:v>
                </c:pt>
                <c:pt idx="193">
                  <c:v>-79.46935958</c:v>
                </c:pt>
                <c:pt idx="194">
                  <c:v>-79.46932871999998</c:v>
                </c:pt>
                <c:pt idx="195">
                  <c:v>-79.4692989</c:v>
                </c:pt>
                <c:pt idx="196">
                  <c:v>-79.46926602</c:v>
                </c:pt>
                <c:pt idx="197">
                  <c:v>-79.46923483</c:v>
                </c:pt>
                <c:pt idx="198">
                  <c:v>-79.46920711999998</c:v>
                </c:pt>
                <c:pt idx="199">
                  <c:v>-79.46917928</c:v>
                </c:pt>
                <c:pt idx="200">
                  <c:v>-79.46914993</c:v>
                </c:pt>
                <c:pt idx="201">
                  <c:v>-79.46912423</c:v>
                </c:pt>
                <c:pt idx="202">
                  <c:v>-79.46910737</c:v>
                </c:pt>
                <c:pt idx="203">
                  <c:v>-79.46909413</c:v>
                </c:pt>
                <c:pt idx="204">
                  <c:v>-79.46907876999998</c:v>
                </c:pt>
                <c:pt idx="205">
                  <c:v>-79.4690636</c:v>
                </c:pt>
                <c:pt idx="206">
                  <c:v>-79.46905023</c:v>
                </c:pt>
                <c:pt idx="207">
                  <c:v>-79.46903752999998</c:v>
                </c:pt>
                <c:pt idx="208">
                  <c:v>-79.46902048</c:v>
                </c:pt>
                <c:pt idx="209">
                  <c:v>-79.46899698</c:v>
                </c:pt>
                <c:pt idx="210">
                  <c:v>-79.4689698</c:v>
                </c:pt>
                <c:pt idx="211">
                  <c:v>-79.4689374</c:v>
                </c:pt>
                <c:pt idx="212">
                  <c:v>-79.46889593</c:v>
                </c:pt>
                <c:pt idx="213">
                  <c:v>-79.46885112999999</c:v>
                </c:pt>
                <c:pt idx="214">
                  <c:v>-79.46880822</c:v>
                </c:pt>
                <c:pt idx="215">
                  <c:v>-79.46876761999998</c:v>
                </c:pt>
                <c:pt idx="216">
                  <c:v>-79.46873343</c:v>
                </c:pt>
                <c:pt idx="217">
                  <c:v>-79.46870826999998</c:v>
                </c:pt>
                <c:pt idx="218">
                  <c:v>-79.46869</c:v>
                </c:pt>
                <c:pt idx="219">
                  <c:v>-79.4686777</c:v>
                </c:pt>
                <c:pt idx="220">
                  <c:v>-79.46866167</c:v>
                </c:pt>
                <c:pt idx="221">
                  <c:v>-79.4686428</c:v>
                </c:pt>
                <c:pt idx="222">
                  <c:v>-79.46861725</c:v>
                </c:pt>
                <c:pt idx="223">
                  <c:v>-79.46859032</c:v>
                </c:pt>
                <c:pt idx="224">
                  <c:v>-79.46856051999998</c:v>
                </c:pt>
                <c:pt idx="225">
                  <c:v>-79.46852852</c:v>
                </c:pt>
                <c:pt idx="226">
                  <c:v>-79.46849278</c:v>
                </c:pt>
                <c:pt idx="227">
                  <c:v>-79.46845227</c:v>
                </c:pt>
                <c:pt idx="228">
                  <c:v>-79.46841277999998</c:v>
                </c:pt>
                <c:pt idx="229">
                  <c:v>-79.46837574999999</c:v>
                </c:pt>
                <c:pt idx="230">
                  <c:v>-79.46834434999998</c:v>
                </c:pt>
                <c:pt idx="231">
                  <c:v>-79.46832028</c:v>
                </c:pt>
                <c:pt idx="232">
                  <c:v>-79.46829903</c:v>
                </c:pt>
                <c:pt idx="233">
                  <c:v>-79.46827888</c:v>
                </c:pt>
                <c:pt idx="234">
                  <c:v>-79.46826045</c:v>
                </c:pt>
                <c:pt idx="235">
                  <c:v>-79.46824017999998</c:v>
                </c:pt>
                <c:pt idx="236">
                  <c:v>-79.46821712</c:v>
                </c:pt>
                <c:pt idx="237">
                  <c:v>-79.46819512</c:v>
                </c:pt>
                <c:pt idx="238">
                  <c:v>-79.46817604999998</c:v>
                </c:pt>
                <c:pt idx="239">
                  <c:v>-79.46816511999998</c:v>
                </c:pt>
                <c:pt idx="240">
                  <c:v>-79.46816315</c:v>
                </c:pt>
                <c:pt idx="241">
                  <c:v>-79.46816447</c:v>
                </c:pt>
                <c:pt idx="242">
                  <c:v>-79.4681658</c:v>
                </c:pt>
                <c:pt idx="243">
                  <c:v>-79.46816647</c:v>
                </c:pt>
                <c:pt idx="244">
                  <c:v>-79.46816803</c:v>
                </c:pt>
                <c:pt idx="245">
                  <c:v>-79.46817007</c:v>
                </c:pt>
                <c:pt idx="246">
                  <c:v>-79.46817129999998</c:v>
                </c:pt>
                <c:pt idx="247">
                  <c:v>-79.46817229999999</c:v>
                </c:pt>
                <c:pt idx="248">
                  <c:v>-79.46817395</c:v>
                </c:pt>
                <c:pt idx="249">
                  <c:v>-79.4681753</c:v>
                </c:pt>
                <c:pt idx="250">
                  <c:v>-79.468176</c:v>
                </c:pt>
                <c:pt idx="251">
                  <c:v>-79.46817614999999</c:v>
                </c:pt>
                <c:pt idx="252">
                  <c:v>-79.4681766</c:v>
                </c:pt>
                <c:pt idx="253">
                  <c:v>-79.46817686999998</c:v>
                </c:pt>
                <c:pt idx="254">
                  <c:v>-79.46817699999998</c:v>
                </c:pt>
                <c:pt idx="255">
                  <c:v>-79.46817684999999</c:v>
                </c:pt>
                <c:pt idx="256">
                  <c:v>-79.46817697999998</c:v>
                </c:pt>
                <c:pt idx="257">
                  <c:v>-79.46817699999998</c:v>
                </c:pt>
                <c:pt idx="258">
                  <c:v>-79.4681767</c:v>
                </c:pt>
                <c:pt idx="259">
                  <c:v>-79.46817622</c:v>
                </c:pt>
                <c:pt idx="260">
                  <c:v>-79.46817557</c:v>
                </c:pt>
                <c:pt idx="261">
                  <c:v>-79.4681746</c:v>
                </c:pt>
                <c:pt idx="262">
                  <c:v>-79.46817405</c:v>
                </c:pt>
                <c:pt idx="263">
                  <c:v>-79.46817307</c:v>
                </c:pt>
                <c:pt idx="264">
                  <c:v>-79.46817242999998</c:v>
                </c:pt>
                <c:pt idx="265">
                  <c:v>-79.46817188</c:v>
                </c:pt>
                <c:pt idx="266">
                  <c:v>-79.46817156999998</c:v>
                </c:pt>
                <c:pt idx="267">
                  <c:v>-79.46817097</c:v>
                </c:pt>
                <c:pt idx="268">
                  <c:v>-79.46817082999999</c:v>
                </c:pt>
                <c:pt idx="269">
                  <c:v>-79.46817082999999</c:v>
                </c:pt>
                <c:pt idx="270">
                  <c:v>-79.46817097</c:v>
                </c:pt>
                <c:pt idx="271">
                  <c:v>-79.46817134999999</c:v>
                </c:pt>
                <c:pt idx="272">
                  <c:v>-79.46817172999998</c:v>
                </c:pt>
                <c:pt idx="273">
                  <c:v>-79.46817195</c:v>
                </c:pt>
                <c:pt idx="274">
                  <c:v>-79.46817222999998</c:v>
                </c:pt>
                <c:pt idx="275">
                  <c:v>-79.46817256999998</c:v>
                </c:pt>
                <c:pt idx="276">
                  <c:v>-79.46817289999998</c:v>
                </c:pt>
                <c:pt idx="277">
                  <c:v>-79.46817312</c:v>
                </c:pt>
                <c:pt idx="278">
                  <c:v>-79.46817328</c:v>
                </c:pt>
                <c:pt idx="279">
                  <c:v>-79.46817353</c:v>
                </c:pt>
                <c:pt idx="280">
                  <c:v>-79.46817367</c:v>
                </c:pt>
                <c:pt idx="281">
                  <c:v>-79.46817357</c:v>
                </c:pt>
                <c:pt idx="282">
                  <c:v>-79.4681736</c:v>
                </c:pt>
                <c:pt idx="283">
                  <c:v>-79.46817367</c:v>
                </c:pt>
                <c:pt idx="284">
                  <c:v>-79.46817387</c:v>
                </c:pt>
                <c:pt idx="285">
                  <c:v>-79.46817407999998</c:v>
                </c:pt>
                <c:pt idx="286">
                  <c:v>-79.46817417</c:v>
                </c:pt>
                <c:pt idx="287">
                  <c:v>-79.46817432999998</c:v>
                </c:pt>
                <c:pt idx="288">
                  <c:v>-79.46817482999998</c:v>
                </c:pt>
                <c:pt idx="289">
                  <c:v>-79.46817541999998</c:v>
                </c:pt>
                <c:pt idx="290">
                  <c:v>-79.46817582999999</c:v>
                </c:pt>
                <c:pt idx="291">
                  <c:v>-79.46817616999999</c:v>
                </c:pt>
                <c:pt idx="292">
                  <c:v>-79.46817658</c:v>
                </c:pt>
                <c:pt idx="293">
                  <c:v>-79.46817702999999</c:v>
                </c:pt>
                <c:pt idx="294">
                  <c:v>-79.4681776</c:v>
                </c:pt>
                <c:pt idx="295">
                  <c:v>-79.46817812999998</c:v>
                </c:pt>
                <c:pt idx="296">
                  <c:v>-79.46817847</c:v>
                </c:pt>
                <c:pt idx="297">
                  <c:v>-79.46817867</c:v>
                </c:pt>
                <c:pt idx="298">
                  <c:v>-79.46817872999999</c:v>
                </c:pt>
                <c:pt idx="299">
                  <c:v>-79.46817876999998</c:v>
                </c:pt>
                <c:pt idx="300">
                  <c:v>-79.46817872999999</c:v>
                </c:pt>
                <c:pt idx="301">
                  <c:v>-79.46817887999997</c:v>
                </c:pt>
                <c:pt idx="302">
                  <c:v>-79.46817894999998</c:v>
                </c:pt>
                <c:pt idx="303">
                  <c:v>-79.46817872999999</c:v>
                </c:pt>
                <c:pt idx="304">
                  <c:v>-79.46817849999998</c:v>
                </c:pt>
                <c:pt idx="305">
                  <c:v>-79.46817844999998</c:v>
                </c:pt>
                <c:pt idx="306">
                  <c:v>-79.46817828</c:v>
                </c:pt>
                <c:pt idx="307">
                  <c:v>-79.46817816999999</c:v>
                </c:pt>
                <c:pt idx="308">
                  <c:v>-79.46817828999998</c:v>
                </c:pt>
                <c:pt idx="309">
                  <c:v>-79.46817853999997</c:v>
                </c:pt>
                <c:pt idx="310">
                  <c:v>-79.46817872999999</c:v>
                </c:pt>
                <c:pt idx="311">
                  <c:v>-79.46817903</c:v>
                </c:pt>
                <c:pt idx="312">
                  <c:v>-79.46817919999998</c:v>
                </c:pt>
                <c:pt idx="313">
                  <c:v>-79.46817937</c:v>
                </c:pt>
                <c:pt idx="314">
                  <c:v>-79.46817953</c:v>
                </c:pt>
                <c:pt idx="315">
                  <c:v>-79.46817967</c:v>
                </c:pt>
                <c:pt idx="316">
                  <c:v>-79.46817967</c:v>
                </c:pt>
                <c:pt idx="317">
                  <c:v>-79.46817967</c:v>
                </c:pt>
                <c:pt idx="318">
                  <c:v>-79.46817963</c:v>
                </c:pt>
                <c:pt idx="319">
                  <c:v>-79.46817933</c:v>
                </c:pt>
                <c:pt idx="320">
                  <c:v>-79.46817928</c:v>
                </c:pt>
                <c:pt idx="321">
                  <c:v>-79.46817881999999</c:v>
                </c:pt>
                <c:pt idx="322">
                  <c:v>-79.46817865</c:v>
                </c:pt>
                <c:pt idx="323">
                  <c:v>-79.46817849999998</c:v>
                </c:pt>
                <c:pt idx="324">
                  <c:v>-79.46817849999998</c:v>
                </c:pt>
                <c:pt idx="325">
                  <c:v>-79.46817882999999</c:v>
                </c:pt>
                <c:pt idx="326">
                  <c:v>-79.4681795</c:v>
                </c:pt>
                <c:pt idx="327">
                  <c:v>-79.46817967</c:v>
                </c:pt>
                <c:pt idx="328">
                  <c:v>-79.46817982999998</c:v>
                </c:pt>
                <c:pt idx="329">
                  <c:v>-79.46817982999998</c:v>
                </c:pt>
                <c:pt idx="330">
                  <c:v>-79.46817982999998</c:v>
                </c:pt>
                <c:pt idx="331">
                  <c:v>-79.4681795</c:v>
                </c:pt>
                <c:pt idx="332">
                  <c:v>-79.4681795</c:v>
                </c:pt>
                <c:pt idx="333">
                  <c:v>-79.46817905</c:v>
                </c:pt>
                <c:pt idx="334">
                  <c:v>-79.46817869999998</c:v>
                </c:pt>
                <c:pt idx="335">
                  <c:v>-79.46817836999999</c:v>
                </c:pt>
                <c:pt idx="336">
                  <c:v>-79.46817787999998</c:v>
                </c:pt>
                <c:pt idx="337">
                  <c:v>-79.46817708</c:v>
                </c:pt>
                <c:pt idx="338">
                  <c:v>-79.4681767</c:v>
                </c:pt>
                <c:pt idx="339">
                  <c:v>-79.46817607</c:v>
                </c:pt>
                <c:pt idx="340">
                  <c:v>-79.46817573</c:v>
                </c:pt>
                <c:pt idx="341">
                  <c:v>-79.4681754</c:v>
                </c:pt>
                <c:pt idx="342">
                  <c:v>-79.4681752</c:v>
                </c:pt>
                <c:pt idx="343">
                  <c:v>-79.46817503</c:v>
                </c:pt>
                <c:pt idx="344">
                  <c:v>-79.46817465</c:v>
                </c:pt>
                <c:pt idx="345">
                  <c:v>-79.46817443</c:v>
                </c:pt>
                <c:pt idx="346">
                  <c:v>-79.46817428</c:v>
                </c:pt>
                <c:pt idx="347">
                  <c:v>-79.46817417</c:v>
                </c:pt>
                <c:pt idx="348">
                  <c:v>-79.46817412</c:v>
                </c:pt>
                <c:pt idx="349">
                  <c:v>-79.46817405</c:v>
                </c:pt>
                <c:pt idx="350">
                  <c:v>-79.46817421999998</c:v>
                </c:pt>
                <c:pt idx="351">
                  <c:v>-79.46817443</c:v>
                </c:pt>
                <c:pt idx="352">
                  <c:v>-79.46817477</c:v>
                </c:pt>
                <c:pt idx="353">
                  <c:v>-79.46817523999998</c:v>
                </c:pt>
                <c:pt idx="354">
                  <c:v>-79.46817595999998</c:v>
                </c:pt>
                <c:pt idx="355">
                  <c:v>-79.46817729999998</c:v>
                </c:pt>
                <c:pt idx="356">
                  <c:v>-79.46817869999998</c:v>
                </c:pt>
                <c:pt idx="357">
                  <c:v>-79.4681797</c:v>
                </c:pt>
                <c:pt idx="358">
                  <c:v>-79.46818053</c:v>
                </c:pt>
                <c:pt idx="359">
                  <c:v>-79.46818077</c:v>
                </c:pt>
                <c:pt idx="360">
                  <c:v>-79.46818132999998</c:v>
                </c:pt>
                <c:pt idx="361">
                  <c:v>-79.46818202999998</c:v>
                </c:pt>
                <c:pt idx="362">
                  <c:v>-79.4681822</c:v>
                </c:pt>
                <c:pt idx="363">
                  <c:v>-79.46818252999999</c:v>
                </c:pt>
                <c:pt idx="364">
                  <c:v>-79.46818284999999</c:v>
                </c:pt>
                <c:pt idx="365">
                  <c:v>-79.46818302</c:v>
                </c:pt>
                <c:pt idx="366">
                  <c:v>-79.46818317</c:v>
                </c:pt>
                <c:pt idx="367">
                  <c:v>-79.46818315</c:v>
                </c:pt>
                <c:pt idx="368">
                  <c:v>-79.46818295</c:v>
                </c:pt>
                <c:pt idx="369">
                  <c:v>-79.4681825</c:v>
                </c:pt>
                <c:pt idx="370">
                  <c:v>-79.46818167</c:v>
                </c:pt>
                <c:pt idx="371">
                  <c:v>-79.46818116999998</c:v>
                </c:pt>
                <c:pt idx="372">
                  <c:v>-79.468181</c:v>
                </c:pt>
                <c:pt idx="373">
                  <c:v>-79.46817982999998</c:v>
                </c:pt>
                <c:pt idx="374">
                  <c:v>-79.46817917</c:v>
                </c:pt>
                <c:pt idx="375">
                  <c:v>-79.46817816999999</c:v>
                </c:pt>
                <c:pt idx="376">
                  <c:v>-79.4681765</c:v>
                </c:pt>
                <c:pt idx="377">
                  <c:v>-79.4681759</c:v>
                </c:pt>
                <c:pt idx="378">
                  <c:v>-79.46817493</c:v>
                </c:pt>
                <c:pt idx="379">
                  <c:v>-79.46817363</c:v>
                </c:pt>
                <c:pt idx="380">
                  <c:v>-79.46817305</c:v>
                </c:pt>
                <c:pt idx="381">
                  <c:v>-79.46817224999998</c:v>
                </c:pt>
                <c:pt idx="382">
                  <c:v>-79.46817172</c:v>
                </c:pt>
                <c:pt idx="383">
                  <c:v>-79.46817136999998</c:v>
                </c:pt>
                <c:pt idx="384">
                  <c:v>-79.46817102999998</c:v>
                </c:pt>
                <c:pt idx="385">
                  <c:v>-79.46817072999998</c:v>
                </c:pt>
                <c:pt idx="386">
                  <c:v>-79.46817052999998</c:v>
                </c:pt>
                <c:pt idx="387">
                  <c:v>-79.4681705</c:v>
                </c:pt>
                <c:pt idx="388">
                  <c:v>-79.4681705</c:v>
                </c:pt>
                <c:pt idx="389">
                  <c:v>-79.4681705</c:v>
                </c:pt>
                <c:pt idx="390">
                  <c:v>-79.4681705</c:v>
                </c:pt>
                <c:pt idx="391">
                  <c:v>-79.46817077</c:v>
                </c:pt>
                <c:pt idx="392">
                  <c:v>-79.46817082999999</c:v>
                </c:pt>
                <c:pt idx="393">
                  <c:v>-79.46817106999998</c:v>
                </c:pt>
                <c:pt idx="394">
                  <c:v>-79.46817149999998</c:v>
                </c:pt>
                <c:pt idx="395">
                  <c:v>-79.4681719</c:v>
                </c:pt>
                <c:pt idx="396">
                  <c:v>-79.46817226999998</c:v>
                </c:pt>
                <c:pt idx="397">
                  <c:v>-79.46817279999999</c:v>
                </c:pt>
                <c:pt idx="398">
                  <c:v>-79.46817347</c:v>
                </c:pt>
                <c:pt idx="399">
                  <c:v>-79.46817407</c:v>
                </c:pt>
                <c:pt idx="400">
                  <c:v>-79.46817435</c:v>
                </c:pt>
                <c:pt idx="401">
                  <c:v>-79.4681745</c:v>
                </c:pt>
                <c:pt idx="402">
                  <c:v>-79.4681745</c:v>
                </c:pt>
                <c:pt idx="403">
                  <c:v>-79.4681745</c:v>
                </c:pt>
                <c:pt idx="404">
                  <c:v>-79.46817448</c:v>
                </c:pt>
                <c:pt idx="405">
                  <c:v>-79.46817428</c:v>
                </c:pt>
                <c:pt idx="406">
                  <c:v>-79.46817407999998</c:v>
                </c:pt>
                <c:pt idx="407">
                  <c:v>-79.46817335999998</c:v>
                </c:pt>
                <c:pt idx="408">
                  <c:v>-79.46816528</c:v>
                </c:pt>
                <c:pt idx="409">
                  <c:v>-79.46815135</c:v>
                </c:pt>
                <c:pt idx="410">
                  <c:v>-79.46813345</c:v>
                </c:pt>
                <c:pt idx="411">
                  <c:v>-79.46811823</c:v>
                </c:pt>
                <c:pt idx="412">
                  <c:v>-79.468102</c:v>
                </c:pt>
                <c:pt idx="413">
                  <c:v>-79.46808767</c:v>
                </c:pt>
                <c:pt idx="414">
                  <c:v>-79.46807391999998</c:v>
                </c:pt>
                <c:pt idx="415">
                  <c:v>-79.46806207999998</c:v>
                </c:pt>
                <c:pt idx="416">
                  <c:v>-79.46804495</c:v>
                </c:pt>
                <c:pt idx="417">
                  <c:v>-79.46802605</c:v>
                </c:pt>
                <c:pt idx="418">
                  <c:v>-79.46800123</c:v>
                </c:pt>
                <c:pt idx="419">
                  <c:v>-79.4679706</c:v>
                </c:pt>
                <c:pt idx="420">
                  <c:v>-79.4679354</c:v>
                </c:pt>
                <c:pt idx="421">
                  <c:v>-79.4678965</c:v>
                </c:pt>
                <c:pt idx="422">
                  <c:v>-79.46785492</c:v>
                </c:pt>
                <c:pt idx="423">
                  <c:v>-79.46781153</c:v>
                </c:pt>
                <c:pt idx="424">
                  <c:v>-79.46776782</c:v>
                </c:pt>
                <c:pt idx="425">
                  <c:v>-79.46772695</c:v>
                </c:pt>
                <c:pt idx="426">
                  <c:v>-79.4676937</c:v>
                </c:pt>
                <c:pt idx="427">
                  <c:v>-79.46766578</c:v>
                </c:pt>
                <c:pt idx="428">
                  <c:v>-79.46764573</c:v>
                </c:pt>
                <c:pt idx="429">
                  <c:v>-79.46763278</c:v>
                </c:pt>
                <c:pt idx="430">
                  <c:v>-79.4676221</c:v>
                </c:pt>
                <c:pt idx="431">
                  <c:v>-79.46761258</c:v>
                </c:pt>
                <c:pt idx="432">
                  <c:v>-79.46760077</c:v>
                </c:pt>
                <c:pt idx="433">
                  <c:v>-79.46758707</c:v>
                </c:pt>
                <c:pt idx="434">
                  <c:v>-79.4675757</c:v>
                </c:pt>
                <c:pt idx="435">
                  <c:v>-79.46756703</c:v>
                </c:pt>
                <c:pt idx="436">
                  <c:v>-79.46755978</c:v>
                </c:pt>
                <c:pt idx="437">
                  <c:v>-79.46755341</c:v>
                </c:pt>
                <c:pt idx="438">
                  <c:v>-79.46754867</c:v>
                </c:pt>
                <c:pt idx="439">
                  <c:v>-79.46754572</c:v>
                </c:pt>
                <c:pt idx="440">
                  <c:v>-79.46754181999998</c:v>
                </c:pt>
                <c:pt idx="441">
                  <c:v>-79.46753922</c:v>
                </c:pt>
                <c:pt idx="442">
                  <c:v>-79.46753875</c:v>
                </c:pt>
                <c:pt idx="443">
                  <c:v>-79.4675403</c:v>
                </c:pt>
                <c:pt idx="444">
                  <c:v>-79.46754298</c:v>
                </c:pt>
                <c:pt idx="445">
                  <c:v>-79.46754668</c:v>
                </c:pt>
                <c:pt idx="446">
                  <c:v>-79.46755047</c:v>
                </c:pt>
                <c:pt idx="447">
                  <c:v>-79.46755452</c:v>
                </c:pt>
                <c:pt idx="448">
                  <c:v>-79.46756072</c:v>
                </c:pt>
                <c:pt idx="449">
                  <c:v>-79.4675693</c:v>
                </c:pt>
                <c:pt idx="450">
                  <c:v>-79.46758008</c:v>
                </c:pt>
                <c:pt idx="451">
                  <c:v>-79.46759235</c:v>
                </c:pt>
                <c:pt idx="452">
                  <c:v>-79.46760575</c:v>
                </c:pt>
                <c:pt idx="453">
                  <c:v>-79.4676126</c:v>
                </c:pt>
                <c:pt idx="454">
                  <c:v>-79.46761303</c:v>
                </c:pt>
                <c:pt idx="455">
                  <c:v>-79.46760912</c:v>
                </c:pt>
                <c:pt idx="456">
                  <c:v>-79.46760575</c:v>
                </c:pt>
                <c:pt idx="457">
                  <c:v>-79.46760498</c:v>
                </c:pt>
                <c:pt idx="458">
                  <c:v>-79.46760477</c:v>
                </c:pt>
                <c:pt idx="459">
                  <c:v>-79.4676045</c:v>
                </c:pt>
                <c:pt idx="460">
                  <c:v>-79.46760417</c:v>
                </c:pt>
                <c:pt idx="461">
                  <c:v>-79.46760283</c:v>
                </c:pt>
                <c:pt idx="462">
                  <c:v>-79.46760343</c:v>
                </c:pt>
                <c:pt idx="463">
                  <c:v>-79.46760305</c:v>
                </c:pt>
                <c:pt idx="464">
                  <c:v>-79.46760405</c:v>
                </c:pt>
                <c:pt idx="465">
                  <c:v>-79.46760342</c:v>
                </c:pt>
                <c:pt idx="466">
                  <c:v>-79.46760288</c:v>
                </c:pt>
                <c:pt idx="467">
                  <c:v>-79.46760197</c:v>
                </c:pt>
                <c:pt idx="468">
                  <c:v>-79.46760156</c:v>
                </c:pt>
                <c:pt idx="469">
                  <c:v>-79.4675993</c:v>
                </c:pt>
                <c:pt idx="470">
                  <c:v>-79.46759767</c:v>
                </c:pt>
                <c:pt idx="471">
                  <c:v>-79.46759765</c:v>
                </c:pt>
                <c:pt idx="472">
                  <c:v>-79.46759683</c:v>
                </c:pt>
                <c:pt idx="473">
                  <c:v>-79.46759625</c:v>
                </c:pt>
                <c:pt idx="474">
                  <c:v>-79.46759617</c:v>
                </c:pt>
                <c:pt idx="475">
                  <c:v>-79.46759667</c:v>
                </c:pt>
                <c:pt idx="476">
                  <c:v>-79.46759593</c:v>
                </c:pt>
                <c:pt idx="477">
                  <c:v>-79.46759453</c:v>
                </c:pt>
                <c:pt idx="478">
                  <c:v>-79.46759357</c:v>
                </c:pt>
                <c:pt idx="479">
                  <c:v>-79.46759392</c:v>
                </c:pt>
                <c:pt idx="480">
                  <c:v>-79.4675945</c:v>
                </c:pt>
                <c:pt idx="481">
                  <c:v>-79.4675945</c:v>
                </c:pt>
                <c:pt idx="482">
                  <c:v>-79.46759453</c:v>
                </c:pt>
                <c:pt idx="483">
                  <c:v>-79.46759473</c:v>
                </c:pt>
                <c:pt idx="484">
                  <c:v>-79.46759498</c:v>
                </c:pt>
                <c:pt idx="485">
                  <c:v>-79.46759477</c:v>
                </c:pt>
                <c:pt idx="486">
                  <c:v>-79.46759342</c:v>
                </c:pt>
                <c:pt idx="487">
                  <c:v>-79.46759273</c:v>
                </c:pt>
                <c:pt idx="488">
                  <c:v>-79.46759283</c:v>
                </c:pt>
                <c:pt idx="489">
                  <c:v>-79.46759295</c:v>
                </c:pt>
                <c:pt idx="490">
                  <c:v>-79.46759348</c:v>
                </c:pt>
                <c:pt idx="491">
                  <c:v>-79.46759383</c:v>
                </c:pt>
                <c:pt idx="492">
                  <c:v>-79.46759357</c:v>
                </c:pt>
                <c:pt idx="493">
                  <c:v>-79.46759297</c:v>
                </c:pt>
                <c:pt idx="494">
                  <c:v>-79.46759217</c:v>
                </c:pt>
                <c:pt idx="495">
                  <c:v>-79.46758882</c:v>
                </c:pt>
                <c:pt idx="496">
                  <c:v>-79.46758498</c:v>
                </c:pt>
                <c:pt idx="497">
                  <c:v>-79.46758263</c:v>
                </c:pt>
                <c:pt idx="498">
                  <c:v>-79.4675825</c:v>
                </c:pt>
                <c:pt idx="499">
                  <c:v>-79.4675825</c:v>
                </c:pt>
                <c:pt idx="500">
                  <c:v>-79.46758267</c:v>
                </c:pt>
                <c:pt idx="501">
                  <c:v>-79.46758367</c:v>
                </c:pt>
                <c:pt idx="502">
                  <c:v>-79.46758442</c:v>
                </c:pt>
                <c:pt idx="503">
                  <c:v>-79.46758492</c:v>
                </c:pt>
                <c:pt idx="504">
                  <c:v>-79.46758558</c:v>
                </c:pt>
                <c:pt idx="505">
                  <c:v>-79.46758583</c:v>
                </c:pt>
                <c:pt idx="506">
                  <c:v>-79.46758492</c:v>
                </c:pt>
                <c:pt idx="507">
                  <c:v>-79.46758377</c:v>
                </c:pt>
                <c:pt idx="508">
                  <c:v>-79.46758293</c:v>
                </c:pt>
                <c:pt idx="509">
                  <c:v>-79.4675794</c:v>
                </c:pt>
                <c:pt idx="510">
                  <c:v>-79.46757443</c:v>
                </c:pt>
                <c:pt idx="511">
                  <c:v>-79.46757237999998</c:v>
                </c:pt>
                <c:pt idx="512">
                  <c:v>-79.46757232999998</c:v>
                </c:pt>
                <c:pt idx="513">
                  <c:v>-79.46757232999998</c:v>
                </c:pt>
                <c:pt idx="514">
                  <c:v>-79.46757221999998</c:v>
                </c:pt>
                <c:pt idx="515">
                  <c:v>-79.46757255</c:v>
                </c:pt>
                <c:pt idx="516">
                  <c:v>-79.4675756</c:v>
                </c:pt>
                <c:pt idx="517">
                  <c:v>-79.46757943</c:v>
                </c:pt>
                <c:pt idx="518">
                  <c:v>-79.46758258</c:v>
                </c:pt>
                <c:pt idx="519">
                  <c:v>-79.46758487</c:v>
                </c:pt>
                <c:pt idx="520">
                  <c:v>-79.46758642</c:v>
                </c:pt>
                <c:pt idx="521">
                  <c:v>-79.46758743</c:v>
                </c:pt>
                <c:pt idx="522">
                  <c:v>-79.46758758</c:v>
                </c:pt>
                <c:pt idx="523">
                  <c:v>-79.467588</c:v>
                </c:pt>
                <c:pt idx="524">
                  <c:v>-79.46759105</c:v>
                </c:pt>
                <c:pt idx="525">
                  <c:v>-79.46759415</c:v>
                </c:pt>
                <c:pt idx="526">
                  <c:v>-79.46759705</c:v>
                </c:pt>
                <c:pt idx="527">
                  <c:v>-79.46760037</c:v>
                </c:pt>
                <c:pt idx="528">
                  <c:v>-79.46760113</c:v>
                </c:pt>
                <c:pt idx="529">
                  <c:v>-79.46760762</c:v>
                </c:pt>
                <c:pt idx="530">
                  <c:v>-79.46761433</c:v>
                </c:pt>
                <c:pt idx="531">
                  <c:v>-79.46762007</c:v>
                </c:pt>
                <c:pt idx="532">
                  <c:v>-79.46762615</c:v>
                </c:pt>
                <c:pt idx="533">
                  <c:v>-79.4676304</c:v>
                </c:pt>
                <c:pt idx="534">
                  <c:v>-79.46763522</c:v>
                </c:pt>
                <c:pt idx="535">
                  <c:v>-79.46763697</c:v>
                </c:pt>
                <c:pt idx="536">
                  <c:v>-79.46763807</c:v>
                </c:pt>
                <c:pt idx="537">
                  <c:v>-79.4676394</c:v>
                </c:pt>
                <c:pt idx="538">
                  <c:v>-79.46764095</c:v>
                </c:pt>
                <c:pt idx="539">
                  <c:v>-79.46764257</c:v>
                </c:pt>
                <c:pt idx="540">
                  <c:v>-79.46764253</c:v>
                </c:pt>
                <c:pt idx="541">
                  <c:v>-79.46764073</c:v>
                </c:pt>
                <c:pt idx="542">
                  <c:v>-79.46764043</c:v>
                </c:pt>
                <c:pt idx="543">
                  <c:v>-79.46764033</c:v>
                </c:pt>
                <c:pt idx="544">
                  <c:v>-79.46764092</c:v>
                </c:pt>
                <c:pt idx="545">
                  <c:v>-79.4676421</c:v>
                </c:pt>
                <c:pt idx="546">
                  <c:v>-79.4676427</c:v>
                </c:pt>
                <c:pt idx="547">
                  <c:v>-79.46764333</c:v>
                </c:pt>
                <c:pt idx="548">
                  <c:v>-79.46764388</c:v>
                </c:pt>
                <c:pt idx="549">
                  <c:v>-79.46764267</c:v>
                </c:pt>
                <c:pt idx="550">
                  <c:v>-79.4676326</c:v>
                </c:pt>
                <c:pt idx="551">
                  <c:v>-79.46762327</c:v>
                </c:pt>
                <c:pt idx="552">
                  <c:v>-79.46761802</c:v>
                </c:pt>
                <c:pt idx="553">
                  <c:v>-79.46761114</c:v>
                </c:pt>
                <c:pt idx="554">
                  <c:v>-79.4676095</c:v>
                </c:pt>
                <c:pt idx="555">
                  <c:v>-79.4676083</c:v>
                </c:pt>
                <c:pt idx="556">
                  <c:v>-79.46760722</c:v>
                </c:pt>
                <c:pt idx="557">
                  <c:v>-79.46761167</c:v>
                </c:pt>
                <c:pt idx="558">
                  <c:v>-79.46761745</c:v>
                </c:pt>
                <c:pt idx="559">
                  <c:v>-79.46762278</c:v>
                </c:pt>
                <c:pt idx="560">
                  <c:v>-79.46762738</c:v>
                </c:pt>
                <c:pt idx="561">
                  <c:v>-79.46763063</c:v>
                </c:pt>
                <c:pt idx="562">
                  <c:v>-79.46763093</c:v>
                </c:pt>
                <c:pt idx="563">
                  <c:v>-79.46763053</c:v>
                </c:pt>
                <c:pt idx="564">
                  <c:v>-79.46762977</c:v>
                </c:pt>
                <c:pt idx="565">
                  <c:v>-79.4676279</c:v>
                </c:pt>
                <c:pt idx="566">
                  <c:v>-79.46762253</c:v>
                </c:pt>
                <c:pt idx="567">
                  <c:v>-79.46761435</c:v>
                </c:pt>
                <c:pt idx="568">
                  <c:v>-79.46760462</c:v>
                </c:pt>
                <c:pt idx="569">
                  <c:v>-79.46759625</c:v>
                </c:pt>
                <c:pt idx="570">
                  <c:v>-79.46758845</c:v>
                </c:pt>
                <c:pt idx="571">
                  <c:v>-79.46758437</c:v>
                </c:pt>
                <c:pt idx="572">
                  <c:v>-79.46758375</c:v>
                </c:pt>
                <c:pt idx="573">
                  <c:v>-79.46758342</c:v>
                </c:pt>
                <c:pt idx="574">
                  <c:v>-79.46758325</c:v>
                </c:pt>
                <c:pt idx="575">
                  <c:v>-79.4675833</c:v>
                </c:pt>
                <c:pt idx="576">
                  <c:v>-79.46758437</c:v>
                </c:pt>
                <c:pt idx="577">
                  <c:v>-79.46759007</c:v>
                </c:pt>
                <c:pt idx="578">
                  <c:v>-79.46759707</c:v>
                </c:pt>
                <c:pt idx="579">
                  <c:v>-79.46760407</c:v>
                </c:pt>
                <c:pt idx="580">
                  <c:v>-79.46761145</c:v>
                </c:pt>
                <c:pt idx="581">
                  <c:v>-79.46761577</c:v>
                </c:pt>
                <c:pt idx="582">
                  <c:v>-79.46761935</c:v>
                </c:pt>
                <c:pt idx="583">
                  <c:v>-79.4676212</c:v>
                </c:pt>
                <c:pt idx="584">
                  <c:v>-79.46762523</c:v>
                </c:pt>
                <c:pt idx="585">
                  <c:v>-79.46763273</c:v>
                </c:pt>
                <c:pt idx="586">
                  <c:v>-79.46764025</c:v>
                </c:pt>
                <c:pt idx="587">
                  <c:v>-79.46764735</c:v>
                </c:pt>
                <c:pt idx="588">
                  <c:v>-79.46765497</c:v>
                </c:pt>
                <c:pt idx="589">
                  <c:v>-79.4676605</c:v>
                </c:pt>
                <c:pt idx="590">
                  <c:v>-79.46766517</c:v>
                </c:pt>
                <c:pt idx="591">
                  <c:v>-79.467668</c:v>
                </c:pt>
                <c:pt idx="592">
                  <c:v>-79.46767453</c:v>
                </c:pt>
                <c:pt idx="593">
                  <c:v>-79.46768228</c:v>
                </c:pt>
                <c:pt idx="594">
                  <c:v>-79.4676904</c:v>
                </c:pt>
                <c:pt idx="595">
                  <c:v>-79.46769735</c:v>
                </c:pt>
                <c:pt idx="596">
                  <c:v>-79.46770132999998</c:v>
                </c:pt>
                <c:pt idx="597">
                  <c:v>-79.46770413</c:v>
                </c:pt>
                <c:pt idx="598">
                  <c:v>-79.46770693</c:v>
                </c:pt>
                <c:pt idx="599">
                  <c:v>-79.46770843</c:v>
                </c:pt>
                <c:pt idx="600">
                  <c:v>-79.46771023</c:v>
                </c:pt>
                <c:pt idx="601">
                  <c:v>-79.46771151999998</c:v>
                </c:pt>
                <c:pt idx="602">
                  <c:v>-79.46771273</c:v>
                </c:pt>
                <c:pt idx="603">
                  <c:v>-79.46771387</c:v>
                </c:pt>
                <c:pt idx="604">
                  <c:v>-79.46771443</c:v>
                </c:pt>
                <c:pt idx="605">
                  <c:v>-79.46771487</c:v>
                </c:pt>
                <c:pt idx="606">
                  <c:v>-79.46771557</c:v>
                </c:pt>
                <c:pt idx="607">
                  <c:v>-79.4677165</c:v>
                </c:pt>
                <c:pt idx="608">
                  <c:v>-79.46771677</c:v>
                </c:pt>
                <c:pt idx="609">
                  <c:v>-79.46771683</c:v>
                </c:pt>
                <c:pt idx="610">
                  <c:v>-79.46771683</c:v>
                </c:pt>
                <c:pt idx="611">
                  <c:v>-79.46771673</c:v>
                </c:pt>
                <c:pt idx="612">
                  <c:v>-79.46771647</c:v>
                </c:pt>
                <c:pt idx="613">
                  <c:v>-79.46771613</c:v>
                </c:pt>
                <c:pt idx="614">
                  <c:v>-79.46771583</c:v>
                </c:pt>
                <c:pt idx="615">
                  <c:v>-79.46771542</c:v>
                </c:pt>
                <c:pt idx="616">
                  <c:v>-79.46771483</c:v>
                </c:pt>
                <c:pt idx="617">
                  <c:v>-79.46771433</c:v>
                </c:pt>
                <c:pt idx="618">
                  <c:v>-79.46771392</c:v>
                </c:pt>
                <c:pt idx="619">
                  <c:v>-79.46771367</c:v>
                </c:pt>
                <c:pt idx="620">
                  <c:v>-79.46771367</c:v>
                </c:pt>
                <c:pt idx="621">
                  <c:v>-79.46771342</c:v>
                </c:pt>
                <c:pt idx="622">
                  <c:v>-79.46771286</c:v>
                </c:pt>
                <c:pt idx="623">
                  <c:v>-79.4677125</c:v>
                </c:pt>
                <c:pt idx="624">
                  <c:v>-79.46771243</c:v>
                </c:pt>
                <c:pt idx="625">
                  <c:v>-79.46771219999998</c:v>
                </c:pt>
                <c:pt idx="626">
                  <c:v>-79.46771173</c:v>
                </c:pt>
                <c:pt idx="627">
                  <c:v>-79.46771087</c:v>
                </c:pt>
                <c:pt idx="628">
                  <c:v>-79.4677101</c:v>
                </c:pt>
                <c:pt idx="629">
                  <c:v>-79.46770973</c:v>
                </c:pt>
                <c:pt idx="630">
                  <c:v>-79.46770923</c:v>
                </c:pt>
                <c:pt idx="631">
                  <c:v>-79.46770879999998</c:v>
                </c:pt>
                <c:pt idx="632">
                  <c:v>-79.46770832999998</c:v>
                </c:pt>
                <c:pt idx="633">
                  <c:v>-79.46770818</c:v>
                </c:pt>
                <c:pt idx="634">
                  <c:v>-79.46770768</c:v>
                </c:pt>
                <c:pt idx="635">
                  <c:v>-79.46770728</c:v>
                </c:pt>
                <c:pt idx="636">
                  <c:v>-79.46770707</c:v>
                </c:pt>
                <c:pt idx="637">
                  <c:v>-79.46770665</c:v>
                </c:pt>
                <c:pt idx="638">
                  <c:v>-79.46770612999998</c:v>
                </c:pt>
                <c:pt idx="639">
                  <c:v>-79.467706</c:v>
                </c:pt>
                <c:pt idx="640">
                  <c:v>-79.46770603</c:v>
                </c:pt>
                <c:pt idx="641">
                  <c:v>-79.46770619999998</c:v>
                </c:pt>
                <c:pt idx="642">
                  <c:v>-79.46770637</c:v>
                </c:pt>
                <c:pt idx="643">
                  <c:v>-79.4677066</c:v>
                </c:pt>
                <c:pt idx="644">
                  <c:v>-79.4677071</c:v>
                </c:pt>
                <c:pt idx="645">
                  <c:v>-79.46770755</c:v>
                </c:pt>
                <c:pt idx="646">
                  <c:v>-79.46770802</c:v>
                </c:pt>
                <c:pt idx="647">
                  <c:v>-79.4677082</c:v>
                </c:pt>
                <c:pt idx="648">
                  <c:v>-79.46770852999998</c:v>
                </c:pt>
                <c:pt idx="649">
                  <c:v>-79.46770888</c:v>
                </c:pt>
                <c:pt idx="650">
                  <c:v>-79.46770933</c:v>
                </c:pt>
                <c:pt idx="651">
                  <c:v>-79.46770931999998</c:v>
                </c:pt>
                <c:pt idx="652">
                  <c:v>-79.46770913</c:v>
                </c:pt>
                <c:pt idx="653">
                  <c:v>-79.46770882999999</c:v>
                </c:pt>
                <c:pt idx="654">
                  <c:v>-79.46770832999998</c:v>
                </c:pt>
                <c:pt idx="655">
                  <c:v>-79.46770767</c:v>
                </c:pt>
                <c:pt idx="656">
                  <c:v>-79.467707</c:v>
                </c:pt>
                <c:pt idx="657">
                  <c:v>-79.46770617</c:v>
                </c:pt>
                <c:pt idx="658">
                  <c:v>-79.46770567</c:v>
                </c:pt>
                <c:pt idx="659">
                  <c:v>-79.467705</c:v>
                </c:pt>
                <c:pt idx="660">
                  <c:v>-79.46770433</c:v>
                </c:pt>
                <c:pt idx="661">
                  <c:v>-79.46770383</c:v>
                </c:pt>
                <c:pt idx="662">
                  <c:v>-79.46770353</c:v>
                </c:pt>
                <c:pt idx="663">
                  <c:v>-79.46770335</c:v>
                </c:pt>
                <c:pt idx="664">
                  <c:v>-79.46770318</c:v>
                </c:pt>
                <c:pt idx="665">
                  <c:v>-79.46770317</c:v>
                </c:pt>
                <c:pt idx="666">
                  <c:v>-79.46770332</c:v>
                </c:pt>
                <c:pt idx="667">
                  <c:v>-79.46770363</c:v>
                </c:pt>
                <c:pt idx="668">
                  <c:v>-79.46770411999998</c:v>
                </c:pt>
                <c:pt idx="669">
                  <c:v>-79.46770446</c:v>
                </c:pt>
                <c:pt idx="670">
                  <c:v>-79.46770503</c:v>
                </c:pt>
                <c:pt idx="671">
                  <c:v>-79.46770557</c:v>
                </c:pt>
                <c:pt idx="672">
                  <c:v>-79.46770619999998</c:v>
                </c:pt>
                <c:pt idx="673">
                  <c:v>-79.46770673</c:v>
                </c:pt>
                <c:pt idx="674">
                  <c:v>-79.4677071</c:v>
                </c:pt>
                <c:pt idx="675">
                  <c:v>-79.4677073</c:v>
                </c:pt>
                <c:pt idx="676">
                  <c:v>-79.46770747</c:v>
                </c:pt>
                <c:pt idx="677">
                  <c:v>-79.46770773</c:v>
                </c:pt>
                <c:pt idx="678">
                  <c:v>-79.46770807</c:v>
                </c:pt>
                <c:pt idx="679">
                  <c:v>-79.46770816999998</c:v>
                </c:pt>
                <c:pt idx="680">
                  <c:v>-79.46770805</c:v>
                </c:pt>
                <c:pt idx="681">
                  <c:v>-79.46770777</c:v>
                </c:pt>
                <c:pt idx="682">
                  <c:v>-79.46770732</c:v>
                </c:pt>
                <c:pt idx="683">
                  <c:v>-79.46770635</c:v>
                </c:pt>
                <c:pt idx="684">
                  <c:v>-79.46770542</c:v>
                </c:pt>
                <c:pt idx="685">
                  <c:v>-79.46770457</c:v>
                </c:pt>
                <c:pt idx="686">
                  <c:v>-79.46770367</c:v>
                </c:pt>
                <c:pt idx="687">
                  <c:v>-79.46770273</c:v>
                </c:pt>
                <c:pt idx="688">
                  <c:v>-79.46770203</c:v>
                </c:pt>
                <c:pt idx="689">
                  <c:v>-79.46770163</c:v>
                </c:pt>
                <c:pt idx="690">
                  <c:v>-79.46770139999998</c:v>
                </c:pt>
                <c:pt idx="691">
                  <c:v>-79.46770132999998</c:v>
                </c:pt>
                <c:pt idx="692">
                  <c:v>-79.46770141999998</c:v>
                </c:pt>
                <c:pt idx="693">
                  <c:v>-79.46770161</c:v>
                </c:pt>
                <c:pt idx="694">
                  <c:v>-79.46770182999998</c:v>
                </c:pt>
                <c:pt idx="695">
                  <c:v>-79.46770198</c:v>
                </c:pt>
                <c:pt idx="696">
                  <c:v>-79.46770214999998</c:v>
                </c:pt>
                <c:pt idx="697">
                  <c:v>-79.46770247</c:v>
                </c:pt>
                <c:pt idx="698">
                  <c:v>-79.4677028</c:v>
                </c:pt>
                <c:pt idx="699">
                  <c:v>-79.46770328</c:v>
                </c:pt>
                <c:pt idx="700">
                  <c:v>-79.46770387</c:v>
                </c:pt>
                <c:pt idx="701">
                  <c:v>-79.46770453</c:v>
                </c:pt>
                <c:pt idx="702">
                  <c:v>-79.46770507</c:v>
                </c:pt>
                <c:pt idx="703">
                  <c:v>-79.46770557</c:v>
                </c:pt>
                <c:pt idx="704">
                  <c:v>-79.46770607</c:v>
                </c:pt>
                <c:pt idx="705">
                  <c:v>-79.46770682999998</c:v>
                </c:pt>
                <c:pt idx="706">
                  <c:v>-79.46770757999998</c:v>
                </c:pt>
                <c:pt idx="707">
                  <c:v>-79.46770841999998</c:v>
                </c:pt>
                <c:pt idx="708">
                  <c:v>-79.46770902</c:v>
                </c:pt>
                <c:pt idx="709">
                  <c:v>-79.46770963</c:v>
                </c:pt>
                <c:pt idx="710">
                  <c:v>-79.46771007</c:v>
                </c:pt>
                <c:pt idx="711">
                  <c:v>-79.4677104</c:v>
                </c:pt>
                <c:pt idx="712">
                  <c:v>-79.46771108</c:v>
                </c:pt>
                <c:pt idx="713">
                  <c:v>-79.46771157</c:v>
                </c:pt>
                <c:pt idx="714">
                  <c:v>-79.46771157</c:v>
                </c:pt>
                <c:pt idx="715">
                  <c:v>-79.4677115</c:v>
                </c:pt>
                <c:pt idx="716">
                  <c:v>-79.4677117</c:v>
                </c:pt>
                <c:pt idx="717">
                  <c:v>-79.46771183</c:v>
                </c:pt>
                <c:pt idx="718">
                  <c:v>-79.46771193</c:v>
                </c:pt>
                <c:pt idx="719">
                  <c:v>-79.46771219999998</c:v>
                </c:pt>
                <c:pt idx="720">
                  <c:v>-79.46771243</c:v>
                </c:pt>
                <c:pt idx="721">
                  <c:v>-79.4677126</c:v>
                </c:pt>
                <c:pt idx="722">
                  <c:v>-79.46771267</c:v>
                </c:pt>
                <c:pt idx="723">
                  <c:v>-79.46771257999998</c:v>
                </c:pt>
                <c:pt idx="724">
                  <c:v>-79.46771242</c:v>
                </c:pt>
                <c:pt idx="725">
                  <c:v>-79.46771217</c:v>
                </c:pt>
                <c:pt idx="726">
                  <c:v>-79.46771192</c:v>
                </c:pt>
                <c:pt idx="727">
                  <c:v>-79.46771167</c:v>
                </c:pt>
                <c:pt idx="728">
                  <c:v>-79.46771133</c:v>
                </c:pt>
                <c:pt idx="729">
                  <c:v>-79.467711</c:v>
                </c:pt>
                <c:pt idx="730">
                  <c:v>-79.46771083</c:v>
                </c:pt>
                <c:pt idx="731">
                  <c:v>-79.46771083</c:v>
                </c:pt>
                <c:pt idx="732">
                  <c:v>-79.46771069</c:v>
                </c:pt>
                <c:pt idx="733">
                  <c:v>-79.46771057</c:v>
                </c:pt>
                <c:pt idx="734">
                  <c:v>-79.46771087</c:v>
                </c:pt>
                <c:pt idx="735">
                  <c:v>-79.4677113</c:v>
                </c:pt>
                <c:pt idx="736">
                  <c:v>-79.4677115</c:v>
                </c:pt>
                <c:pt idx="737">
                  <c:v>-79.46771168</c:v>
                </c:pt>
                <c:pt idx="738">
                  <c:v>-79.46771217</c:v>
                </c:pt>
                <c:pt idx="739">
                  <c:v>-79.4677126</c:v>
                </c:pt>
                <c:pt idx="740">
                  <c:v>-79.46771303</c:v>
                </c:pt>
                <c:pt idx="741">
                  <c:v>-79.46771317</c:v>
                </c:pt>
                <c:pt idx="742">
                  <c:v>-79.46771317</c:v>
                </c:pt>
                <c:pt idx="743">
                  <c:v>-79.4677131</c:v>
                </c:pt>
                <c:pt idx="744">
                  <c:v>-79.46771277</c:v>
                </c:pt>
                <c:pt idx="745">
                  <c:v>-79.46771248</c:v>
                </c:pt>
                <c:pt idx="746">
                  <c:v>-79.46771227</c:v>
                </c:pt>
                <c:pt idx="747">
                  <c:v>-79.467712</c:v>
                </c:pt>
                <c:pt idx="748">
                  <c:v>-79.467712</c:v>
                </c:pt>
                <c:pt idx="749">
                  <c:v>-79.467712</c:v>
                </c:pt>
                <c:pt idx="750">
                  <c:v>-79.467712</c:v>
                </c:pt>
                <c:pt idx="751">
                  <c:v>-79.467712</c:v>
                </c:pt>
                <c:pt idx="752">
                  <c:v>-79.46771227</c:v>
                </c:pt>
                <c:pt idx="753">
                  <c:v>-79.4677126</c:v>
                </c:pt>
                <c:pt idx="754">
                  <c:v>-79.46771278</c:v>
                </c:pt>
                <c:pt idx="755">
                  <c:v>-79.46771318</c:v>
                </c:pt>
                <c:pt idx="756">
                  <c:v>-79.46771392</c:v>
                </c:pt>
                <c:pt idx="757">
                  <c:v>-79.46771498</c:v>
                </c:pt>
                <c:pt idx="758">
                  <c:v>-79.46771615</c:v>
                </c:pt>
                <c:pt idx="759">
                  <c:v>-79.46771719999998</c:v>
                </c:pt>
                <c:pt idx="760">
                  <c:v>-79.46771832</c:v>
                </c:pt>
                <c:pt idx="761">
                  <c:v>-79.46771948</c:v>
                </c:pt>
                <c:pt idx="762">
                  <c:v>-79.46772043</c:v>
                </c:pt>
                <c:pt idx="763">
                  <c:v>-79.46772153</c:v>
                </c:pt>
                <c:pt idx="764">
                  <c:v>-79.46772219999998</c:v>
                </c:pt>
                <c:pt idx="765">
                  <c:v>-79.46772283</c:v>
                </c:pt>
                <c:pt idx="766">
                  <c:v>-79.46772317</c:v>
                </c:pt>
                <c:pt idx="767">
                  <c:v>-79.46772317</c:v>
                </c:pt>
                <c:pt idx="768">
                  <c:v>-79.46772306</c:v>
                </c:pt>
                <c:pt idx="769">
                  <c:v>-79.46772272</c:v>
                </c:pt>
                <c:pt idx="770">
                  <c:v>-79.46772225</c:v>
                </c:pt>
                <c:pt idx="771">
                  <c:v>-79.46772175</c:v>
                </c:pt>
                <c:pt idx="772">
                  <c:v>-79.46772133</c:v>
                </c:pt>
                <c:pt idx="773">
                  <c:v>-79.467721</c:v>
                </c:pt>
                <c:pt idx="774">
                  <c:v>-79.46772067</c:v>
                </c:pt>
                <c:pt idx="775">
                  <c:v>-79.46772033</c:v>
                </c:pt>
                <c:pt idx="776">
                  <c:v>-79.46772</c:v>
                </c:pt>
                <c:pt idx="777">
                  <c:v>-79.46771977</c:v>
                </c:pt>
                <c:pt idx="778">
                  <c:v>-79.46771947</c:v>
                </c:pt>
                <c:pt idx="779">
                  <c:v>-79.4677191</c:v>
                </c:pt>
                <c:pt idx="780">
                  <c:v>-79.467719</c:v>
                </c:pt>
                <c:pt idx="781">
                  <c:v>-79.467719</c:v>
                </c:pt>
                <c:pt idx="782">
                  <c:v>-79.46771893</c:v>
                </c:pt>
                <c:pt idx="783">
                  <c:v>-79.46771882999998</c:v>
                </c:pt>
                <c:pt idx="784">
                  <c:v>-79.46771889999998</c:v>
                </c:pt>
                <c:pt idx="785">
                  <c:v>-79.46771905</c:v>
                </c:pt>
                <c:pt idx="786">
                  <c:v>-79.46771927</c:v>
                </c:pt>
                <c:pt idx="787">
                  <c:v>-79.46771965</c:v>
                </c:pt>
                <c:pt idx="788">
                  <c:v>-79.4677202</c:v>
                </c:pt>
                <c:pt idx="789">
                  <c:v>-79.46772072</c:v>
                </c:pt>
                <c:pt idx="790">
                  <c:v>-79.46772093</c:v>
                </c:pt>
                <c:pt idx="791">
                  <c:v>-79.46772137</c:v>
                </c:pt>
                <c:pt idx="792">
                  <c:v>-79.46772206</c:v>
                </c:pt>
                <c:pt idx="793">
                  <c:v>-79.46772281</c:v>
                </c:pt>
                <c:pt idx="794">
                  <c:v>-79.4677234</c:v>
                </c:pt>
                <c:pt idx="795">
                  <c:v>-79.46772377</c:v>
                </c:pt>
                <c:pt idx="796">
                  <c:v>-79.46772433</c:v>
                </c:pt>
                <c:pt idx="797">
                  <c:v>-79.46772503</c:v>
                </c:pt>
                <c:pt idx="798">
                  <c:v>-79.46772523</c:v>
                </c:pt>
                <c:pt idx="799">
                  <c:v>-79.46772557</c:v>
                </c:pt>
                <c:pt idx="800">
                  <c:v>-79.46772618</c:v>
                </c:pt>
                <c:pt idx="801">
                  <c:v>-79.46772635</c:v>
                </c:pt>
                <c:pt idx="802">
                  <c:v>-79.46772652</c:v>
                </c:pt>
                <c:pt idx="803">
                  <c:v>-79.46772667</c:v>
                </c:pt>
                <c:pt idx="804">
                  <c:v>-79.46772667</c:v>
                </c:pt>
                <c:pt idx="805">
                  <c:v>-79.46772665</c:v>
                </c:pt>
                <c:pt idx="806">
                  <c:v>-79.4677265</c:v>
                </c:pt>
                <c:pt idx="807">
                  <c:v>-79.46772667</c:v>
                </c:pt>
                <c:pt idx="808">
                  <c:v>-79.46772667</c:v>
                </c:pt>
                <c:pt idx="809">
                  <c:v>-79.46772683</c:v>
                </c:pt>
                <c:pt idx="810">
                  <c:v>-79.46772683</c:v>
                </c:pt>
                <c:pt idx="811">
                  <c:v>-79.4677265</c:v>
                </c:pt>
                <c:pt idx="812">
                  <c:v>-79.46772633</c:v>
                </c:pt>
                <c:pt idx="813">
                  <c:v>-79.467726</c:v>
                </c:pt>
                <c:pt idx="814">
                  <c:v>-79.46772583</c:v>
                </c:pt>
                <c:pt idx="815">
                  <c:v>-79.46772583</c:v>
                </c:pt>
                <c:pt idx="816">
                  <c:v>-79.46772553</c:v>
                </c:pt>
                <c:pt idx="817">
                  <c:v>-79.46772535</c:v>
                </c:pt>
                <c:pt idx="818">
                  <c:v>-79.46772473</c:v>
                </c:pt>
                <c:pt idx="819">
                  <c:v>-79.46772467</c:v>
                </c:pt>
                <c:pt idx="820">
                  <c:v>-79.46772437</c:v>
                </c:pt>
                <c:pt idx="821">
                  <c:v>-79.46772418</c:v>
                </c:pt>
                <c:pt idx="822">
                  <c:v>-79.46772371</c:v>
                </c:pt>
                <c:pt idx="823">
                  <c:v>-79.46772352</c:v>
                </c:pt>
                <c:pt idx="824">
                  <c:v>-79.4677235</c:v>
                </c:pt>
                <c:pt idx="825">
                  <c:v>-79.46772337</c:v>
                </c:pt>
                <c:pt idx="826">
                  <c:v>-79.46772307</c:v>
                </c:pt>
                <c:pt idx="827">
                  <c:v>-79.46772287</c:v>
                </c:pt>
                <c:pt idx="828">
                  <c:v>-79.4677227</c:v>
                </c:pt>
                <c:pt idx="829">
                  <c:v>-79.4677224</c:v>
                </c:pt>
                <c:pt idx="830">
                  <c:v>-79.46772245</c:v>
                </c:pt>
                <c:pt idx="831">
                  <c:v>-79.46772273</c:v>
                </c:pt>
                <c:pt idx="832">
                  <c:v>-79.46772297</c:v>
                </c:pt>
                <c:pt idx="833">
                  <c:v>-79.46772317</c:v>
                </c:pt>
                <c:pt idx="834">
                  <c:v>-79.46772333</c:v>
                </c:pt>
                <c:pt idx="835">
                  <c:v>-79.46772367</c:v>
                </c:pt>
                <c:pt idx="836">
                  <c:v>-79.46772383</c:v>
                </c:pt>
                <c:pt idx="837">
                  <c:v>-79.46772417</c:v>
                </c:pt>
                <c:pt idx="838">
                  <c:v>-79.46772467</c:v>
                </c:pt>
                <c:pt idx="839">
                  <c:v>-79.46772511999998</c:v>
                </c:pt>
                <c:pt idx="840">
                  <c:v>-79.46772562</c:v>
                </c:pt>
                <c:pt idx="841">
                  <c:v>-79.46772611999998</c:v>
                </c:pt>
                <c:pt idx="842">
                  <c:v>-79.46772662</c:v>
                </c:pt>
                <c:pt idx="843">
                  <c:v>-79.46772667</c:v>
                </c:pt>
                <c:pt idx="844">
                  <c:v>-79.46772667</c:v>
                </c:pt>
                <c:pt idx="845">
                  <c:v>-79.46772667</c:v>
                </c:pt>
                <c:pt idx="846">
                  <c:v>-79.46772653</c:v>
                </c:pt>
                <c:pt idx="847">
                  <c:v>-79.46772637</c:v>
                </c:pt>
                <c:pt idx="848">
                  <c:v>-79.4677262</c:v>
                </c:pt>
                <c:pt idx="849">
                  <c:v>-79.4677259</c:v>
                </c:pt>
                <c:pt idx="850">
                  <c:v>-79.4677257</c:v>
                </c:pt>
                <c:pt idx="851">
                  <c:v>-79.46772553</c:v>
                </c:pt>
                <c:pt idx="852">
                  <c:v>-79.4677255</c:v>
                </c:pt>
                <c:pt idx="853">
                  <c:v>-79.46772563</c:v>
                </c:pt>
                <c:pt idx="854">
                  <c:v>-79.4677256</c:v>
                </c:pt>
                <c:pt idx="855">
                  <c:v>-79.46772543</c:v>
                </c:pt>
                <c:pt idx="856">
                  <c:v>-79.46772513</c:v>
                </c:pt>
                <c:pt idx="857">
                  <c:v>-79.46772477</c:v>
                </c:pt>
                <c:pt idx="858">
                  <c:v>-79.46772467</c:v>
                </c:pt>
                <c:pt idx="859">
                  <c:v>-79.46772447</c:v>
                </c:pt>
                <c:pt idx="860">
                  <c:v>-79.46772417</c:v>
                </c:pt>
                <c:pt idx="861">
                  <c:v>-79.46772412</c:v>
                </c:pt>
                <c:pt idx="862">
                  <c:v>-79.467724</c:v>
                </c:pt>
                <c:pt idx="863">
                  <c:v>-79.467724</c:v>
                </c:pt>
                <c:pt idx="864">
                  <c:v>-79.46772405</c:v>
                </c:pt>
                <c:pt idx="865">
                  <c:v>-79.46772427</c:v>
                </c:pt>
                <c:pt idx="866">
                  <c:v>-79.4677246</c:v>
                </c:pt>
                <c:pt idx="867">
                  <c:v>-79.46772493</c:v>
                </c:pt>
                <c:pt idx="868">
                  <c:v>-79.46772533</c:v>
                </c:pt>
                <c:pt idx="869">
                  <c:v>-79.46772607</c:v>
                </c:pt>
                <c:pt idx="870">
                  <c:v>-79.4677265</c:v>
                </c:pt>
                <c:pt idx="871">
                  <c:v>-79.46772733</c:v>
                </c:pt>
                <c:pt idx="872">
                  <c:v>-79.46772813</c:v>
                </c:pt>
                <c:pt idx="873">
                  <c:v>-79.46772873</c:v>
                </c:pt>
                <c:pt idx="874">
                  <c:v>-79.46772913</c:v>
                </c:pt>
                <c:pt idx="875">
                  <c:v>-79.46772977</c:v>
                </c:pt>
                <c:pt idx="876">
                  <c:v>-79.46773022</c:v>
                </c:pt>
                <c:pt idx="877">
                  <c:v>-79.46773067</c:v>
                </c:pt>
                <c:pt idx="878">
                  <c:v>-79.46773063</c:v>
                </c:pt>
                <c:pt idx="879">
                  <c:v>-79.46773028</c:v>
                </c:pt>
                <c:pt idx="880">
                  <c:v>-79.46772978</c:v>
                </c:pt>
                <c:pt idx="881">
                  <c:v>-79.46772928</c:v>
                </c:pt>
                <c:pt idx="882">
                  <c:v>-79.46772875</c:v>
                </c:pt>
                <c:pt idx="883">
                  <c:v>-79.46772793</c:v>
                </c:pt>
                <c:pt idx="884">
                  <c:v>-79.46772733</c:v>
                </c:pt>
                <c:pt idx="885">
                  <c:v>-79.46772667</c:v>
                </c:pt>
                <c:pt idx="886">
                  <c:v>-79.46772617</c:v>
                </c:pt>
                <c:pt idx="887">
                  <c:v>-79.46772583</c:v>
                </c:pt>
                <c:pt idx="888">
                  <c:v>-79.467726</c:v>
                </c:pt>
                <c:pt idx="889">
                  <c:v>-79.467726</c:v>
                </c:pt>
                <c:pt idx="890">
                  <c:v>-79.467726</c:v>
                </c:pt>
                <c:pt idx="891">
                  <c:v>-79.46772617</c:v>
                </c:pt>
                <c:pt idx="892">
                  <c:v>-79.46772647</c:v>
                </c:pt>
                <c:pt idx="893">
                  <c:v>-79.4677268</c:v>
                </c:pt>
                <c:pt idx="894">
                  <c:v>-79.46772713</c:v>
                </c:pt>
                <c:pt idx="895">
                  <c:v>-79.46772777</c:v>
                </c:pt>
                <c:pt idx="896">
                  <c:v>-79.46772813</c:v>
                </c:pt>
                <c:pt idx="897">
                  <c:v>-79.46772847</c:v>
                </c:pt>
                <c:pt idx="898">
                  <c:v>-79.4677288</c:v>
                </c:pt>
                <c:pt idx="899">
                  <c:v>-79.46772898</c:v>
                </c:pt>
              </c:numCache>
            </c:numRef>
          </c:xVal>
          <c:yVal>
            <c:numRef>
              <c:f>'CRUISER2015_GPS_2015-07-29_GPRM'!$D$29701:$D$30600</c:f>
              <c:numCache>
                <c:formatCode>General</c:formatCode>
                <c:ptCount val="900"/>
                <c:pt idx="0">
                  <c:v>43.79250045000001</c:v>
                </c:pt>
                <c:pt idx="1">
                  <c:v>43.7924579</c:v>
                </c:pt>
                <c:pt idx="2">
                  <c:v>43.79241368</c:v>
                </c:pt>
                <c:pt idx="3">
                  <c:v>43.7923689</c:v>
                </c:pt>
                <c:pt idx="4">
                  <c:v>43.79232473</c:v>
                </c:pt>
                <c:pt idx="5">
                  <c:v>43.7922801</c:v>
                </c:pt>
                <c:pt idx="6">
                  <c:v>43.79223587</c:v>
                </c:pt>
                <c:pt idx="7">
                  <c:v>43.79219167</c:v>
                </c:pt>
                <c:pt idx="8">
                  <c:v>43.79214758</c:v>
                </c:pt>
                <c:pt idx="9">
                  <c:v>43.79210353</c:v>
                </c:pt>
                <c:pt idx="10">
                  <c:v>43.79205877</c:v>
                </c:pt>
                <c:pt idx="11">
                  <c:v>43.79201323</c:v>
                </c:pt>
                <c:pt idx="12">
                  <c:v>43.79196765</c:v>
                </c:pt>
                <c:pt idx="13">
                  <c:v>43.79192257</c:v>
                </c:pt>
                <c:pt idx="14">
                  <c:v>43.79187842</c:v>
                </c:pt>
                <c:pt idx="15">
                  <c:v>43.79183378</c:v>
                </c:pt>
                <c:pt idx="16">
                  <c:v>43.79178938</c:v>
                </c:pt>
                <c:pt idx="17">
                  <c:v>43.7917461</c:v>
                </c:pt>
                <c:pt idx="18">
                  <c:v>43.79170158</c:v>
                </c:pt>
                <c:pt idx="19">
                  <c:v>43.7916573</c:v>
                </c:pt>
                <c:pt idx="20">
                  <c:v>43.79161325000001</c:v>
                </c:pt>
                <c:pt idx="21">
                  <c:v>43.79156740000001</c:v>
                </c:pt>
                <c:pt idx="22">
                  <c:v>43.79152178</c:v>
                </c:pt>
                <c:pt idx="23">
                  <c:v>43.79147537</c:v>
                </c:pt>
                <c:pt idx="24">
                  <c:v>43.79142527</c:v>
                </c:pt>
                <c:pt idx="25">
                  <c:v>43.79137672</c:v>
                </c:pt>
                <c:pt idx="26">
                  <c:v>43.79133137</c:v>
                </c:pt>
                <c:pt idx="27">
                  <c:v>43.79128278</c:v>
                </c:pt>
                <c:pt idx="28">
                  <c:v>43.791234</c:v>
                </c:pt>
                <c:pt idx="29">
                  <c:v>43.79118553</c:v>
                </c:pt>
                <c:pt idx="30">
                  <c:v>43.79113668</c:v>
                </c:pt>
                <c:pt idx="31">
                  <c:v>43.79108798</c:v>
                </c:pt>
                <c:pt idx="32">
                  <c:v>43.79103983</c:v>
                </c:pt>
                <c:pt idx="33">
                  <c:v>43.79099207</c:v>
                </c:pt>
                <c:pt idx="34">
                  <c:v>43.79094407</c:v>
                </c:pt>
                <c:pt idx="35">
                  <c:v>43.79089597</c:v>
                </c:pt>
                <c:pt idx="36">
                  <c:v>43.79084728</c:v>
                </c:pt>
                <c:pt idx="37">
                  <c:v>43.79079813</c:v>
                </c:pt>
                <c:pt idx="38">
                  <c:v>43.79074927</c:v>
                </c:pt>
                <c:pt idx="39">
                  <c:v>43.79070152</c:v>
                </c:pt>
                <c:pt idx="40">
                  <c:v>43.79065473</c:v>
                </c:pt>
                <c:pt idx="41">
                  <c:v>43.7906087</c:v>
                </c:pt>
                <c:pt idx="42">
                  <c:v>43.79056122</c:v>
                </c:pt>
                <c:pt idx="43">
                  <c:v>43.79051178</c:v>
                </c:pt>
                <c:pt idx="44">
                  <c:v>43.79046175000001</c:v>
                </c:pt>
                <c:pt idx="45">
                  <c:v>43.79041258</c:v>
                </c:pt>
                <c:pt idx="46">
                  <c:v>43.7903644</c:v>
                </c:pt>
                <c:pt idx="47">
                  <c:v>43.79031635000001</c:v>
                </c:pt>
                <c:pt idx="48">
                  <c:v>43.79026898</c:v>
                </c:pt>
                <c:pt idx="49">
                  <c:v>43.79022227</c:v>
                </c:pt>
                <c:pt idx="50">
                  <c:v>43.79017523</c:v>
                </c:pt>
                <c:pt idx="51">
                  <c:v>43.79012835</c:v>
                </c:pt>
                <c:pt idx="52">
                  <c:v>43.79008195</c:v>
                </c:pt>
                <c:pt idx="53">
                  <c:v>43.79003602</c:v>
                </c:pt>
                <c:pt idx="54">
                  <c:v>43.78998964</c:v>
                </c:pt>
                <c:pt idx="55">
                  <c:v>43.78994706</c:v>
                </c:pt>
                <c:pt idx="56">
                  <c:v>43.78990672</c:v>
                </c:pt>
                <c:pt idx="57">
                  <c:v>43.78986233</c:v>
                </c:pt>
                <c:pt idx="58">
                  <c:v>43.78981583</c:v>
                </c:pt>
                <c:pt idx="59">
                  <c:v>43.78976818</c:v>
                </c:pt>
                <c:pt idx="60">
                  <c:v>43.78972182</c:v>
                </c:pt>
                <c:pt idx="61">
                  <c:v>43.7896769</c:v>
                </c:pt>
                <c:pt idx="62">
                  <c:v>43.78962913</c:v>
                </c:pt>
                <c:pt idx="63">
                  <c:v>43.78957624</c:v>
                </c:pt>
                <c:pt idx="64">
                  <c:v>43.78952461</c:v>
                </c:pt>
                <c:pt idx="65">
                  <c:v>43.78947678</c:v>
                </c:pt>
                <c:pt idx="66">
                  <c:v>43.78942772</c:v>
                </c:pt>
                <c:pt idx="67">
                  <c:v>43.78938005000001</c:v>
                </c:pt>
                <c:pt idx="68">
                  <c:v>43.78933317</c:v>
                </c:pt>
                <c:pt idx="69">
                  <c:v>43.78928562</c:v>
                </c:pt>
                <c:pt idx="70">
                  <c:v>43.78923733</c:v>
                </c:pt>
                <c:pt idx="71">
                  <c:v>43.78918883</c:v>
                </c:pt>
                <c:pt idx="72">
                  <c:v>43.78914138</c:v>
                </c:pt>
                <c:pt idx="73">
                  <c:v>43.78909625</c:v>
                </c:pt>
                <c:pt idx="74">
                  <c:v>43.78905247</c:v>
                </c:pt>
                <c:pt idx="75">
                  <c:v>43.78900877</c:v>
                </c:pt>
                <c:pt idx="76">
                  <c:v>43.78896535000001</c:v>
                </c:pt>
                <c:pt idx="77">
                  <c:v>43.78892300000001</c:v>
                </c:pt>
                <c:pt idx="78">
                  <c:v>43.78888173</c:v>
                </c:pt>
                <c:pt idx="79">
                  <c:v>43.78884015000001</c:v>
                </c:pt>
                <c:pt idx="80">
                  <c:v>43.7887976</c:v>
                </c:pt>
                <c:pt idx="81">
                  <c:v>43.78875512</c:v>
                </c:pt>
                <c:pt idx="82">
                  <c:v>43.78871237</c:v>
                </c:pt>
                <c:pt idx="83">
                  <c:v>43.78866798</c:v>
                </c:pt>
                <c:pt idx="84">
                  <c:v>43.78862155</c:v>
                </c:pt>
                <c:pt idx="85">
                  <c:v>43.78857423</c:v>
                </c:pt>
                <c:pt idx="86">
                  <c:v>43.78852717</c:v>
                </c:pt>
                <c:pt idx="87">
                  <c:v>43.7884819</c:v>
                </c:pt>
                <c:pt idx="88">
                  <c:v>43.78843742</c:v>
                </c:pt>
                <c:pt idx="89">
                  <c:v>43.7883928</c:v>
                </c:pt>
                <c:pt idx="90">
                  <c:v>43.78834733</c:v>
                </c:pt>
                <c:pt idx="91">
                  <c:v>43.78830133</c:v>
                </c:pt>
                <c:pt idx="92">
                  <c:v>43.78825528</c:v>
                </c:pt>
                <c:pt idx="93">
                  <c:v>43.78820872</c:v>
                </c:pt>
                <c:pt idx="94">
                  <c:v>43.78816147</c:v>
                </c:pt>
                <c:pt idx="95">
                  <c:v>43.78811348</c:v>
                </c:pt>
                <c:pt idx="96">
                  <c:v>43.78806548</c:v>
                </c:pt>
                <c:pt idx="97">
                  <c:v>43.78801767</c:v>
                </c:pt>
                <c:pt idx="98">
                  <c:v>43.78797062</c:v>
                </c:pt>
                <c:pt idx="99">
                  <c:v>43.78792455</c:v>
                </c:pt>
                <c:pt idx="100">
                  <c:v>43.78787887</c:v>
                </c:pt>
                <c:pt idx="101">
                  <c:v>43.78783492</c:v>
                </c:pt>
                <c:pt idx="102">
                  <c:v>43.78779322</c:v>
                </c:pt>
                <c:pt idx="103">
                  <c:v>43.7877536</c:v>
                </c:pt>
                <c:pt idx="104">
                  <c:v>43.78771603</c:v>
                </c:pt>
                <c:pt idx="105">
                  <c:v>43.78767963</c:v>
                </c:pt>
                <c:pt idx="106">
                  <c:v>43.78764375</c:v>
                </c:pt>
                <c:pt idx="107">
                  <c:v>43.78760822</c:v>
                </c:pt>
                <c:pt idx="108">
                  <c:v>43.78757325</c:v>
                </c:pt>
                <c:pt idx="109">
                  <c:v>43.78753671</c:v>
                </c:pt>
                <c:pt idx="110">
                  <c:v>43.7875028</c:v>
                </c:pt>
                <c:pt idx="111">
                  <c:v>43.78747342</c:v>
                </c:pt>
                <c:pt idx="112">
                  <c:v>43.7874458</c:v>
                </c:pt>
                <c:pt idx="113">
                  <c:v>43.78741983</c:v>
                </c:pt>
                <c:pt idx="114">
                  <c:v>43.78739432</c:v>
                </c:pt>
                <c:pt idx="115">
                  <c:v>43.78736892</c:v>
                </c:pt>
                <c:pt idx="116">
                  <c:v>43.78734572</c:v>
                </c:pt>
                <c:pt idx="117">
                  <c:v>43.78732407</c:v>
                </c:pt>
                <c:pt idx="118">
                  <c:v>43.78729728</c:v>
                </c:pt>
                <c:pt idx="119">
                  <c:v>43.78726225</c:v>
                </c:pt>
                <c:pt idx="120">
                  <c:v>43.78721912</c:v>
                </c:pt>
                <c:pt idx="121">
                  <c:v>43.78716757999999</c:v>
                </c:pt>
                <c:pt idx="122">
                  <c:v>43.78710847</c:v>
                </c:pt>
                <c:pt idx="123">
                  <c:v>43.78704193</c:v>
                </c:pt>
                <c:pt idx="124">
                  <c:v>43.78696298</c:v>
                </c:pt>
                <c:pt idx="125">
                  <c:v>43.78688059</c:v>
                </c:pt>
                <c:pt idx="126">
                  <c:v>43.78679585000001</c:v>
                </c:pt>
                <c:pt idx="127">
                  <c:v>43.78670053</c:v>
                </c:pt>
                <c:pt idx="128">
                  <c:v>43.78659933</c:v>
                </c:pt>
                <c:pt idx="129">
                  <c:v>43.78649325000001</c:v>
                </c:pt>
                <c:pt idx="130">
                  <c:v>43.78638335</c:v>
                </c:pt>
                <c:pt idx="131">
                  <c:v>43.78626913</c:v>
                </c:pt>
                <c:pt idx="132">
                  <c:v>43.78615078</c:v>
                </c:pt>
                <c:pt idx="133">
                  <c:v>43.78602845</c:v>
                </c:pt>
                <c:pt idx="134">
                  <c:v>43.78590182</c:v>
                </c:pt>
                <c:pt idx="135">
                  <c:v>43.78577018</c:v>
                </c:pt>
                <c:pt idx="136">
                  <c:v>43.78563452</c:v>
                </c:pt>
                <c:pt idx="137">
                  <c:v>43.78549532</c:v>
                </c:pt>
                <c:pt idx="138">
                  <c:v>43.78535217</c:v>
                </c:pt>
                <c:pt idx="139">
                  <c:v>43.7852052</c:v>
                </c:pt>
                <c:pt idx="140">
                  <c:v>43.78505602</c:v>
                </c:pt>
                <c:pt idx="141">
                  <c:v>43.78490518</c:v>
                </c:pt>
                <c:pt idx="142">
                  <c:v>43.78475303</c:v>
                </c:pt>
                <c:pt idx="143">
                  <c:v>43.7846005</c:v>
                </c:pt>
                <c:pt idx="144">
                  <c:v>43.78444803</c:v>
                </c:pt>
                <c:pt idx="145">
                  <c:v>43.78429735</c:v>
                </c:pt>
                <c:pt idx="146">
                  <c:v>43.78414893</c:v>
                </c:pt>
                <c:pt idx="147">
                  <c:v>43.78400287</c:v>
                </c:pt>
                <c:pt idx="148">
                  <c:v>43.78385907</c:v>
                </c:pt>
                <c:pt idx="149">
                  <c:v>43.78371528</c:v>
                </c:pt>
                <c:pt idx="150">
                  <c:v>43.78357165000001</c:v>
                </c:pt>
                <c:pt idx="151">
                  <c:v>43.78342775</c:v>
                </c:pt>
                <c:pt idx="152">
                  <c:v>43.7832817</c:v>
                </c:pt>
                <c:pt idx="153">
                  <c:v>43.78313377</c:v>
                </c:pt>
                <c:pt idx="154">
                  <c:v>43.78297736</c:v>
                </c:pt>
                <c:pt idx="155">
                  <c:v>43.78282794</c:v>
                </c:pt>
                <c:pt idx="156">
                  <c:v>43.78268567</c:v>
                </c:pt>
                <c:pt idx="157">
                  <c:v>43.78253645</c:v>
                </c:pt>
                <c:pt idx="158">
                  <c:v>43.78238895000001</c:v>
                </c:pt>
                <c:pt idx="159">
                  <c:v>43.78224373</c:v>
                </c:pt>
                <c:pt idx="160">
                  <c:v>43.78210162</c:v>
                </c:pt>
                <c:pt idx="161">
                  <c:v>43.78196363</c:v>
                </c:pt>
                <c:pt idx="162">
                  <c:v>43.78182956999999</c:v>
                </c:pt>
                <c:pt idx="163">
                  <c:v>43.78170028</c:v>
                </c:pt>
                <c:pt idx="164">
                  <c:v>43.78157888</c:v>
                </c:pt>
                <c:pt idx="165">
                  <c:v>43.78146525</c:v>
                </c:pt>
                <c:pt idx="166">
                  <c:v>43.78135977</c:v>
                </c:pt>
                <c:pt idx="167">
                  <c:v>43.7812642</c:v>
                </c:pt>
                <c:pt idx="168">
                  <c:v>43.78117998</c:v>
                </c:pt>
                <c:pt idx="169">
                  <c:v>43.78110613</c:v>
                </c:pt>
                <c:pt idx="170">
                  <c:v>43.7810474</c:v>
                </c:pt>
                <c:pt idx="171">
                  <c:v>43.78100393</c:v>
                </c:pt>
                <c:pt idx="172">
                  <c:v>43.78097292000001</c:v>
                </c:pt>
                <c:pt idx="173">
                  <c:v>43.78095523000001</c:v>
                </c:pt>
                <c:pt idx="174">
                  <c:v>43.7809452</c:v>
                </c:pt>
                <c:pt idx="175">
                  <c:v>43.78093895000001</c:v>
                </c:pt>
                <c:pt idx="176">
                  <c:v>43.78093300000001</c:v>
                </c:pt>
                <c:pt idx="177">
                  <c:v>43.78092637</c:v>
                </c:pt>
                <c:pt idx="178">
                  <c:v>43.78091853</c:v>
                </c:pt>
                <c:pt idx="179">
                  <c:v>43.78090852</c:v>
                </c:pt>
                <c:pt idx="180">
                  <c:v>43.78089627</c:v>
                </c:pt>
                <c:pt idx="181">
                  <c:v>43.78088257</c:v>
                </c:pt>
                <c:pt idx="182">
                  <c:v>43.7808722</c:v>
                </c:pt>
                <c:pt idx="183">
                  <c:v>43.78086575</c:v>
                </c:pt>
                <c:pt idx="184">
                  <c:v>43.78086492</c:v>
                </c:pt>
                <c:pt idx="185">
                  <c:v>43.78086895000001</c:v>
                </c:pt>
                <c:pt idx="186">
                  <c:v>43.78087502</c:v>
                </c:pt>
                <c:pt idx="187">
                  <c:v>43.78088218</c:v>
                </c:pt>
                <c:pt idx="188">
                  <c:v>43.78089022</c:v>
                </c:pt>
                <c:pt idx="189">
                  <c:v>43.7808978</c:v>
                </c:pt>
                <c:pt idx="190">
                  <c:v>43.78090368</c:v>
                </c:pt>
                <c:pt idx="191">
                  <c:v>43.78090853</c:v>
                </c:pt>
                <c:pt idx="192">
                  <c:v>43.78091202</c:v>
                </c:pt>
                <c:pt idx="193">
                  <c:v>43.78090994</c:v>
                </c:pt>
                <c:pt idx="194">
                  <c:v>43.78090394</c:v>
                </c:pt>
                <c:pt idx="195">
                  <c:v>43.78089485</c:v>
                </c:pt>
                <c:pt idx="196">
                  <c:v>43.78088262</c:v>
                </c:pt>
                <c:pt idx="197">
                  <c:v>43.78086875</c:v>
                </c:pt>
                <c:pt idx="198">
                  <c:v>43.78085382</c:v>
                </c:pt>
                <c:pt idx="199">
                  <c:v>43.78083777</c:v>
                </c:pt>
                <c:pt idx="200">
                  <c:v>43.78082163</c:v>
                </c:pt>
                <c:pt idx="201">
                  <c:v>43.78080757999999</c:v>
                </c:pt>
                <c:pt idx="202">
                  <c:v>43.78079843</c:v>
                </c:pt>
                <c:pt idx="203">
                  <c:v>43.7807916</c:v>
                </c:pt>
                <c:pt idx="204">
                  <c:v>43.7807843</c:v>
                </c:pt>
                <c:pt idx="205">
                  <c:v>43.78077732</c:v>
                </c:pt>
                <c:pt idx="206">
                  <c:v>43.780771</c:v>
                </c:pt>
                <c:pt idx="207">
                  <c:v>43.78076432</c:v>
                </c:pt>
                <c:pt idx="208">
                  <c:v>43.78075552</c:v>
                </c:pt>
                <c:pt idx="209">
                  <c:v>43.78074421</c:v>
                </c:pt>
                <c:pt idx="210">
                  <c:v>43.78073061</c:v>
                </c:pt>
                <c:pt idx="211">
                  <c:v>43.78071438</c:v>
                </c:pt>
                <c:pt idx="212">
                  <c:v>43.78069528</c:v>
                </c:pt>
                <c:pt idx="213">
                  <c:v>43.78067587</c:v>
                </c:pt>
                <c:pt idx="214">
                  <c:v>43.78065628</c:v>
                </c:pt>
                <c:pt idx="215">
                  <c:v>43.78063743</c:v>
                </c:pt>
                <c:pt idx="216">
                  <c:v>43.78062107</c:v>
                </c:pt>
                <c:pt idx="217">
                  <c:v>43.7806091</c:v>
                </c:pt>
                <c:pt idx="218">
                  <c:v>43.78060062</c:v>
                </c:pt>
                <c:pt idx="219">
                  <c:v>43.7805947</c:v>
                </c:pt>
                <c:pt idx="220">
                  <c:v>43.78058742</c:v>
                </c:pt>
                <c:pt idx="221">
                  <c:v>43.78058015000001</c:v>
                </c:pt>
                <c:pt idx="222">
                  <c:v>43.78057265</c:v>
                </c:pt>
                <c:pt idx="223">
                  <c:v>43.78056727</c:v>
                </c:pt>
                <c:pt idx="224">
                  <c:v>43.78056521</c:v>
                </c:pt>
                <c:pt idx="225">
                  <c:v>43.78056526</c:v>
                </c:pt>
                <c:pt idx="226">
                  <c:v>43.78056363</c:v>
                </c:pt>
                <c:pt idx="227">
                  <c:v>43.78055938</c:v>
                </c:pt>
                <c:pt idx="228">
                  <c:v>43.78055143</c:v>
                </c:pt>
                <c:pt idx="229">
                  <c:v>43.78053732</c:v>
                </c:pt>
                <c:pt idx="230">
                  <c:v>43.7805164</c:v>
                </c:pt>
                <c:pt idx="231">
                  <c:v>43.78049188</c:v>
                </c:pt>
                <c:pt idx="232">
                  <c:v>43.78046832</c:v>
                </c:pt>
                <c:pt idx="233">
                  <c:v>43.7804472</c:v>
                </c:pt>
                <c:pt idx="234">
                  <c:v>43.78042702</c:v>
                </c:pt>
                <c:pt idx="235">
                  <c:v>43.7804094</c:v>
                </c:pt>
                <c:pt idx="236">
                  <c:v>43.78039348</c:v>
                </c:pt>
                <c:pt idx="237">
                  <c:v>43.78038018</c:v>
                </c:pt>
                <c:pt idx="238">
                  <c:v>43.78037228</c:v>
                </c:pt>
                <c:pt idx="239">
                  <c:v>43.7803697</c:v>
                </c:pt>
                <c:pt idx="240">
                  <c:v>43.78037085000001</c:v>
                </c:pt>
                <c:pt idx="241">
                  <c:v>43.7803728</c:v>
                </c:pt>
                <c:pt idx="242">
                  <c:v>43.78037357</c:v>
                </c:pt>
                <c:pt idx="243">
                  <c:v>43.78037407</c:v>
                </c:pt>
                <c:pt idx="244">
                  <c:v>43.780375</c:v>
                </c:pt>
                <c:pt idx="245">
                  <c:v>43.78037583</c:v>
                </c:pt>
                <c:pt idx="246">
                  <c:v>43.7803764</c:v>
                </c:pt>
                <c:pt idx="247">
                  <c:v>43.7803767</c:v>
                </c:pt>
                <c:pt idx="248">
                  <c:v>43.780377</c:v>
                </c:pt>
                <c:pt idx="249">
                  <c:v>43.780377</c:v>
                </c:pt>
                <c:pt idx="250">
                  <c:v>43.7803769</c:v>
                </c:pt>
                <c:pt idx="251">
                  <c:v>43.78037657</c:v>
                </c:pt>
                <c:pt idx="252">
                  <c:v>43.78037623</c:v>
                </c:pt>
                <c:pt idx="253">
                  <c:v>43.78037597</c:v>
                </c:pt>
                <c:pt idx="254">
                  <c:v>43.78037583</c:v>
                </c:pt>
                <c:pt idx="255">
                  <c:v>43.78037583</c:v>
                </c:pt>
                <c:pt idx="256">
                  <c:v>43.78037568</c:v>
                </c:pt>
                <c:pt idx="257">
                  <c:v>43.78037582</c:v>
                </c:pt>
                <c:pt idx="258">
                  <c:v>43.78037598</c:v>
                </c:pt>
                <c:pt idx="259">
                  <c:v>43.78037615</c:v>
                </c:pt>
                <c:pt idx="260">
                  <c:v>43.78037617</c:v>
                </c:pt>
                <c:pt idx="261">
                  <c:v>43.78037632</c:v>
                </c:pt>
                <c:pt idx="262">
                  <c:v>43.78037648</c:v>
                </c:pt>
                <c:pt idx="263">
                  <c:v>43.78037663</c:v>
                </c:pt>
                <c:pt idx="264">
                  <c:v>43.78037653</c:v>
                </c:pt>
                <c:pt idx="265">
                  <c:v>43.7803762</c:v>
                </c:pt>
                <c:pt idx="266">
                  <c:v>43.78037603</c:v>
                </c:pt>
                <c:pt idx="267">
                  <c:v>43.78037600000001</c:v>
                </c:pt>
                <c:pt idx="268">
                  <c:v>43.78037587</c:v>
                </c:pt>
                <c:pt idx="269">
                  <c:v>43.7803757</c:v>
                </c:pt>
                <c:pt idx="270">
                  <c:v>43.78037553</c:v>
                </c:pt>
                <c:pt idx="271">
                  <c:v>43.78037538</c:v>
                </c:pt>
                <c:pt idx="272">
                  <c:v>43.78037522</c:v>
                </c:pt>
                <c:pt idx="273">
                  <c:v>43.78037505000001</c:v>
                </c:pt>
                <c:pt idx="274">
                  <c:v>43.78037488</c:v>
                </c:pt>
                <c:pt idx="275">
                  <c:v>43.78037483</c:v>
                </c:pt>
                <c:pt idx="276">
                  <c:v>43.78037472</c:v>
                </c:pt>
                <c:pt idx="277">
                  <c:v>43.78037467</c:v>
                </c:pt>
                <c:pt idx="278">
                  <c:v>43.78037455</c:v>
                </c:pt>
                <c:pt idx="279">
                  <c:v>43.78037440000001</c:v>
                </c:pt>
                <c:pt idx="280">
                  <c:v>43.78037433</c:v>
                </c:pt>
                <c:pt idx="281">
                  <c:v>43.78037433</c:v>
                </c:pt>
                <c:pt idx="282">
                  <c:v>43.78037423</c:v>
                </c:pt>
                <c:pt idx="283">
                  <c:v>43.78037417</c:v>
                </c:pt>
                <c:pt idx="284">
                  <c:v>43.78037417</c:v>
                </c:pt>
                <c:pt idx="285">
                  <c:v>43.78037417</c:v>
                </c:pt>
                <c:pt idx="286">
                  <c:v>43.78037417</c:v>
                </c:pt>
                <c:pt idx="287">
                  <c:v>43.78037425</c:v>
                </c:pt>
                <c:pt idx="288">
                  <c:v>43.78037442</c:v>
                </c:pt>
                <c:pt idx="289">
                  <c:v>43.7803745</c:v>
                </c:pt>
                <c:pt idx="290">
                  <c:v>43.78037458</c:v>
                </c:pt>
                <c:pt idx="291">
                  <c:v>43.78037475</c:v>
                </c:pt>
                <c:pt idx="292">
                  <c:v>43.78037492</c:v>
                </c:pt>
                <c:pt idx="293">
                  <c:v>43.78037507</c:v>
                </c:pt>
                <c:pt idx="294">
                  <c:v>43.7803753</c:v>
                </c:pt>
                <c:pt idx="295">
                  <c:v>43.78037557</c:v>
                </c:pt>
                <c:pt idx="296">
                  <c:v>43.7803758</c:v>
                </c:pt>
                <c:pt idx="297">
                  <c:v>43.78037600000001</c:v>
                </c:pt>
                <c:pt idx="298">
                  <c:v>43.78037607</c:v>
                </c:pt>
                <c:pt idx="299">
                  <c:v>43.78037617</c:v>
                </c:pt>
                <c:pt idx="300">
                  <c:v>43.7803761</c:v>
                </c:pt>
                <c:pt idx="301">
                  <c:v>43.78037600000001</c:v>
                </c:pt>
                <c:pt idx="302">
                  <c:v>43.78037600000001</c:v>
                </c:pt>
                <c:pt idx="303">
                  <c:v>43.78037595</c:v>
                </c:pt>
                <c:pt idx="304">
                  <c:v>43.78037583</c:v>
                </c:pt>
                <c:pt idx="305">
                  <c:v>43.78037583</c:v>
                </c:pt>
                <c:pt idx="306">
                  <c:v>43.78037583</c:v>
                </c:pt>
                <c:pt idx="307">
                  <c:v>43.78037578</c:v>
                </c:pt>
                <c:pt idx="308">
                  <c:v>43.78037555</c:v>
                </c:pt>
                <c:pt idx="309">
                  <c:v>43.78037519</c:v>
                </c:pt>
                <c:pt idx="310">
                  <c:v>43.78037457</c:v>
                </c:pt>
                <c:pt idx="311">
                  <c:v>43.78037407</c:v>
                </c:pt>
                <c:pt idx="312">
                  <c:v>43.7803735</c:v>
                </c:pt>
                <c:pt idx="313">
                  <c:v>43.7803728</c:v>
                </c:pt>
                <c:pt idx="314">
                  <c:v>43.7803725</c:v>
                </c:pt>
                <c:pt idx="315">
                  <c:v>43.78037177</c:v>
                </c:pt>
                <c:pt idx="316">
                  <c:v>43.78037113</c:v>
                </c:pt>
                <c:pt idx="317">
                  <c:v>43.78037078</c:v>
                </c:pt>
                <c:pt idx="318">
                  <c:v>43.78037028</c:v>
                </c:pt>
                <c:pt idx="319">
                  <c:v>43.7803698</c:v>
                </c:pt>
                <c:pt idx="320">
                  <c:v>43.7803695</c:v>
                </c:pt>
                <c:pt idx="321">
                  <c:v>43.78036948</c:v>
                </c:pt>
                <c:pt idx="322">
                  <c:v>43.78036933</c:v>
                </c:pt>
                <c:pt idx="323">
                  <c:v>43.78036933</c:v>
                </c:pt>
                <c:pt idx="324">
                  <c:v>43.78036933</c:v>
                </c:pt>
                <c:pt idx="325">
                  <c:v>43.7803695</c:v>
                </c:pt>
                <c:pt idx="326">
                  <c:v>43.78036983</c:v>
                </c:pt>
                <c:pt idx="327">
                  <c:v>43.78036983</c:v>
                </c:pt>
                <c:pt idx="328">
                  <c:v>43.78036967</c:v>
                </c:pt>
                <c:pt idx="329">
                  <c:v>43.7803695</c:v>
                </c:pt>
                <c:pt idx="330">
                  <c:v>43.7803695</c:v>
                </c:pt>
                <c:pt idx="331">
                  <c:v>43.78036967</c:v>
                </c:pt>
                <c:pt idx="332">
                  <c:v>43.78036967</c:v>
                </c:pt>
                <c:pt idx="333">
                  <c:v>43.78036967</c:v>
                </c:pt>
                <c:pt idx="334">
                  <c:v>43.78036982</c:v>
                </c:pt>
                <c:pt idx="335">
                  <c:v>43.78036983</c:v>
                </c:pt>
                <c:pt idx="336">
                  <c:v>43.78036998</c:v>
                </c:pt>
                <c:pt idx="337">
                  <c:v>43.78036985</c:v>
                </c:pt>
                <c:pt idx="338">
                  <c:v>43.78036998</c:v>
                </c:pt>
                <c:pt idx="339">
                  <c:v>43.78037</c:v>
                </c:pt>
                <c:pt idx="340">
                  <c:v>43.78037013</c:v>
                </c:pt>
                <c:pt idx="341">
                  <c:v>43.7803703</c:v>
                </c:pt>
                <c:pt idx="342">
                  <c:v>43.7803702</c:v>
                </c:pt>
                <c:pt idx="343">
                  <c:v>43.78037043</c:v>
                </c:pt>
                <c:pt idx="344">
                  <c:v>43.78037085000001</c:v>
                </c:pt>
                <c:pt idx="345">
                  <c:v>43.78037107</c:v>
                </c:pt>
                <c:pt idx="346">
                  <c:v>43.78037137</c:v>
                </c:pt>
                <c:pt idx="347">
                  <c:v>43.78037188</c:v>
                </c:pt>
                <c:pt idx="348">
                  <c:v>43.7803722</c:v>
                </c:pt>
                <c:pt idx="349">
                  <c:v>43.78037272</c:v>
                </c:pt>
                <c:pt idx="350">
                  <c:v>43.78037293</c:v>
                </c:pt>
                <c:pt idx="351">
                  <c:v>43.78037322</c:v>
                </c:pt>
                <c:pt idx="352">
                  <c:v>43.78037343</c:v>
                </c:pt>
                <c:pt idx="353">
                  <c:v>43.78037367</c:v>
                </c:pt>
                <c:pt idx="354">
                  <c:v>43.7803737</c:v>
                </c:pt>
                <c:pt idx="355">
                  <c:v>43.78037383</c:v>
                </c:pt>
                <c:pt idx="356">
                  <c:v>43.7803738</c:v>
                </c:pt>
                <c:pt idx="357">
                  <c:v>43.7803736</c:v>
                </c:pt>
                <c:pt idx="358">
                  <c:v>43.7803733</c:v>
                </c:pt>
                <c:pt idx="359">
                  <c:v>43.78037313</c:v>
                </c:pt>
                <c:pt idx="360">
                  <c:v>43.78037293</c:v>
                </c:pt>
                <c:pt idx="361">
                  <c:v>43.78037263</c:v>
                </c:pt>
                <c:pt idx="362">
                  <c:v>43.78037247</c:v>
                </c:pt>
                <c:pt idx="363">
                  <c:v>43.78037213</c:v>
                </c:pt>
                <c:pt idx="364">
                  <c:v>43.7803718</c:v>
                </c:pt>
                <c:pt idx="365">
                  <c:v>43.78037148</c:v>
                </c:pt>
                <c:pt idx="366">
                  <c:v>43.7803713</c:v>
                </c:pt>
                <c:pt idx="367">
                  <c:v>43.780371</c:v>
                </c:pt>
                <c:pt idx="368">
                  <c:v>43.780371</c:v>
                </c:pt>
                <c:pt idx="369">
                  <c:v>43.780371</c:v>
                </c:pt>
                <c:pt idx="370">
                  <c:v>43.78037117</c:v>
                </c:pt>
                <c:pt idx="371">
                  <c:v>43.78037117</c:v>
                </c:pt>
                <c:pt idx="372">
                  <c:v>43.78037117</c:v>
                </c:pt>
                <c:pt idx="373">
                  <c:v>43.78037117</c:v>
                </c:pt>
                <c:pt idx="374">
                  <c:v>43.78037117</c:v>
                </c:pt>
                <c:pt idx="375">
                  <c:v>43.780371</c:v>
                </c:pt>
                <c:pt idx="376">
                  <c:v>43.78037083</c:v>
                </c:pt>
                <c:pt idx="377">
                  <c:v>43.78037083</c:v>
                </c:pt>
                <c:pt idx="378">
                  <c:v>43.78037068</c:v>
                </c:pt>
                <c:pt idx="379">
                  <c:v>43.78037022</c:v>
                </c:pt>
                <c:pt idx="380">
                  <c:v>43.78037017</c:v>
                </c:pt>
                <c:pt idx="381">
                  <c:v>43.78037002</c:v>
                </c:pt>
                <c:pt idx="382">
                  <c:v>43.78036985</c:v>
                </c:pt>
                <c:pt idx="383">
                  <c:v>43.78036953</c:v>
                </c:pt>
                <c:pt idx="384">
                  <c:v>43.78036935</c:v>
                </c:pt>
                <c:pt idx="385">
                  <c:v>43.7803692</c:v>
                </c:pt>
                <c:pt idx="386">
                  <c:v>43.78036917</c:v>
                </c:pt>
                <c:pt idx="387">
                  <c:v>43.78036917</c:v>
                </c:pt>
                <c:pt idx="388">
                  <c:v>43.78036917</c:v>
                </c:pt>
                <c:pt idx="389">
                  <c:v>43.78036917</c:v>
                </c:pt>
                <c:pt idx="390">
                  <c:v>43.7803693</c:v>
                </c:pt>
                <c:pt idx="391">
                  <c:v>43.78036933</c:v>
                </c:pt>
                <c:pt idx="392">
                  <c:v>43.78036933</c:v>
                </c:pt>
                <c:pt idx="393">
                  <c:v>43.78036933</c:v>
                </c:pt>
                <c:pt idx="394">
                  <c:v>43.78036927</c:v>
                </c:pt>
                <c:pt idx="395">
                  <c:v>43.78036937</c:v>
                </c:pt>
                <c:pt idx="396">
                  <c:v>43.7803695</c:v>
                </c:pt>
                <c:pt idx="397">
                  <c:v>43.7803695</c:v>
                </c:pt>
                <c:pt idx="398">
                  <c:v>43.7803695</c:v>
                </c:pt>
                <c:pt idx="399">
                  <c:v>43.7803695</c:v>
                </c:pt>
                <c:pt idx="400">
                  <c:v>43.7803695</c:v>
                </c:pt>
                <c:pt idx="401">
                  <c:v>43.78036952</c:v>
                </c:pt>
                <c:pt idx="402">
                  <c:v>43.78036967</c:v>
                </c:pt>
                <c:pt idx="403">
                  <c:v>43.78036968</c:v>
                </c:pt>
                <c:pt idx="404">
                  <c:v>43.78036985</c:v>
                </c:pt>
                <c:pt idx="405">
                  <c:v>43.78037002</c:v>
                </c:pt>
                <c:pt idx="406">
                  <c:v>43.78037017</c:v>
                </c:pt>
                <c:pt idx="407">
                  <c:v>43.78036976</c:v>
                </c:pt>
                <c:pt idx="408">
                  <c:v>43.78036789</c:v>
                </c:pt>
                <c:pt idx="409">
                  <c:v>43.7803647</c:v>
                </c:pt>
                <c:pt idx="410">
                  <c:v>43.78036267</c:v>
                </c:pt>
                <c:pt idx="411">
                  <c:v>43.78036338</c:v>
                </c:pt>
                <c:pt idx="412">
                  <c:v>43.78036543</c:v>
                </c:pt>
                <c:pt idx="413">
                  <c:v>43.78036692</c:v>
                </c:pt>
                <c:pt idx="414">
                  <c:v>43.78036882</c:v>
                </c:pt>
                <c:pt idx="415">
                  <c:v>43.78037132</c:v>
                </c:pt>
                <c:pt idx="416">
                  <c:v>43.78037485</c:v>
                </c:pt>
                <c:pt idx="417">
                  <c:v>43.78037865</c:v>
                </c:pt>
                <c:pt idx="418">
                  <c:v>43.78038493</c:v>
                </c:pt>
                <c:pt idx="419">
                  <c:v>43.78039228</c:v>
                </c:pt>
                <c:pt idx="420">
                  <c:v>43.78040223</c:v>
                </c:pt>
                <c:pt idx="421">
                  <c:v>43.78041443</c:v>
                </c:pt>
                <c:pt idx="422">
                  <c:v>43.78042797</c:v>
                </c:pt>
                <c:pt idx="423">
                  <c:v>43.78044245</c:v>
                </c:pt>
                <c:pt idx="424">
                  <c:v>43.78045603</c:v>
                </c:pt>
                <c:pt idx="425">
                  <c:v>43.78046697</c:v>
                </c:pt>
                <c:pt idx="426">
                  <c:v>43.7804766</c:v>
                </c:pt>
                <c:pt idx="427">
                  <c:v>43.7804878</c:v>
                </c:pt>
                <c:pt idx="428">
                  <c:v>43.78049708</c:v>
                </c:pt>
                <c:pt idx="429">
                  <c:v>43.78050153</c:v>
                </c:pt>
                <c:pt idx="430">
                  <c:v>43.780505</c:v>
                </c:pt>
                <c:pt idx="431">
                  <c:v>43.78050892</c:v>
                </c:pt>
                <c:pt idx="432">
                  <c:v>43.78051438</c:v>
                </c:pt>
                <c:pt idx="433">
                  <c:v>43.78052175000001</c:v>
                </c:pt>
                <c:pt idx="434">
                  <c:v>43.78053078</c:v>
                </c:pt>
                <c:pt idx="435">
                  <c:v>43.78054265</c:v>
                </c:pt>
                <c:pt idx="436">
                  <c:v>43.78055778</c:v>
                </c:pt>
                <c:pt idx="437">
                  <c:v>43.78057905</c:v>
                </c:pt>
                <c:pt idx="438">
                  <c:v>43.78060437</c:v>
                </c:pt>
                <c:pt idx="439">
                  <c:v>43.78063327</c:v>
                </c:pt>
                <c:pt idx="440">
                  <c:v>43.78066766999999</c:v>
                </c:pt>
                <c:pt idx="441">
                  <c:v>43.78070452</c:v>
                </c:pt>
                <c:pt idx="442">
                  <c:v>43.78074208</c:v>
                </c:pt>
                <c:pt idx="443">
                  <c:v>43.78077595000001</c:v>
                </c:pt>
                <c:pt idx="444">
                  <c:v>43.78080457999999</c:v>
                </c:pt>
                <c:pt idx="445">
                  <c:v>43.78082956999999</c:v>
                </c:pt>
                <c:pt idx="446">
                  <c:v>43.78085255000001</c:v>
                </c:pt>
                <c:pt idx="447">
                  <c:v>43.78087258</c:v>
                </c:pt>
                <c:pt idx="448">
                  <c:v>43.7808925</c:v>
                </c:pt>
                <c:pt idx="449">
                  <c:v>43.78090847</c:v>
                </c:pt>
                <c:pt idx="450">
                  <c:v>43.78092132</c:v>
                </c:pt>
                <c:pt idx="451">
                  <c:v>43.78093300000001</c:v>
                </c:pt>
                <c:pt idx="452">
                  <c:v>43.78094457</c:v>
                </c:pt>
                <c:pt idx="453">
                  <c:v>43.78095832</c:v>
                </c:pt>
                <c:pt idx="454">
                  <c:v>43.78097307</c:v>
                </c:pt>
                <c:pt idx="455">
                  <c:v>43.78098565000001</c:v>
                </c:pt>
                <c:pt idx="456">
                  <c:v>43.78099137</c:v>
                </c:pt>
                <c:pt idx="457">
                  <c:v>43.78099217</c:v>
                </c:pt>
                <c:pt idx="458">
                  <c:v>43.78099207</c:v>
                </c:pt>
                <c:pt idx="459">
                  <c:v>43.78099167</c:v>
                </c:pt>
                <c:pt idx="460">
                  <c:v>43.78099167</c:v>
                </c:pt>
                <c:pt idx="461">
                  <c:v>43.78099250000001</c:v>
                </c:pt>
                <c:pt idx="462">
                  <c:v>43.78099250000001</c:v>
                </c:pt>
                <c:pt idx="463">
                  <c:v>43.78099145</c:v>
                </c:pt>
                <c:pt idx="464">
                  <c:v>43.78099013</c:v>
                </c:pt>
                <c:pt idx="465">
                  <c:v>43.7809894</c:v>
                </c:pt>
                <c:pt idx="466">
                  <c:v>43.78098903</c:v>
                </c:pt>
                <c:pt idx="467">
                  <c:v>43.78098857</c:v>
                </c:pt>
                <c:pt idx="468">
                  <c:v>43.78098841</c:v>
                </c:pt>
                <c:pt idx="469">
                  <c:v>43.78098778</c:v>
                </c:pt>
                <c:pt idx="470">
                  <c:v>43.78098717</c:v>
                </c:pt>
                <c:pt idx="471">
                  <c:v>43.78098645</c:v>
                </c:pt>
                <c:pt idx="472">
                  <c:v>43.78098533</c:v>
                </c:pt>
                <c:pt idx="473">
                  <c:v>43.78098483</c:v>
                </c:pt>
                <c:pt idx="474">
                  <c:v>43.7809845</c:v>
                </c:pt>
                <c:pt idx="475">
                  <c:v>43.7809845</c:v>
                </c:pt>
                <c:pt idx="476">
                  <c:v>43.78098352</c:v>
                </c:pt>
                <c:pt idx="477">
                  <c:v>43.78097958</c:v>
                </c:pt>
                <c:pt idx="478">
                  <c:v>43.78097592</c:v>
                </c:pt>
                <c:pt idx="479">
                  <c:v>43.78097483</c:v>
                </c:pt>
                <c:pt idx="480">
                  <c:v>43.7809739</c:v>
                </c:pt>
                <c:pt idx="481">
                  <c:v>43.78097267</c:v>
                </c:pt>
                <c:pt idx="482">
                  <c:v>43.78097173</c:v>
                </c:pt>
                <c:pt idx="483">
                  <c:v>43.78097027</c:v>
                </c:pt>
                <c:pt idx="484">
                  <c:v>43.78096841</c:v>
                </c:pt>
                <c:pt idx="485">
                  <c:v>43.78096768</c:v>
                </c:pt>
                <c:pt idx="486">
                  <c:v>43.7809675</c:v>
                </c:pt>
                <c:pt idx="487">
                  <c:v>43.780967</c:v>
                </c:pt>
                <c:pt idx="488">
                  <c:v>43.78096667</c:v>
                </c:pt>
                <c:pt idx="489">
                  <c:v>43.78096678</c:v>
                </c:pt>
                <c:pt idx="490">
                  <c:v>43.78096698</c:v>
                </c:pt>
                <c:pt idx="491">
                  <c:v>43.780967</c:v>
                </c:pt>
                <c:pt idx="492">
                  <c:v>43.78096673</c:v>
                </c:pt>
                <c:pt idx="493">
                  <c:v>43.78096627</c:v>
                </c:pt>
                <c:pt idx="494">
                  <c:v>43.78096577</c:v>
                </c:pt>
                <c:pt idx="495">
                  <c:v>43.7809674</c:v>
                </c:pt>
                <c:pt idx="496">
                  <c:v>43.78096935000001</c:v>
                </c:pt>
                <c:pt idx="497">
                  <c:v>43.78097033</c:v>
                </c:pt>
                <c:pt idx="498">
                  <c:v>43.78097</c:v>
                </c:pt>
                <c:pt idx="499">
                  <c:v>43.78096958</c:v>
                </c:pt>
                <c:pt idx="500">
                  <c:v>43.7809686</c:v>
                </c:pt>
                <c:pt idx="501">
                  <c:v>43.78096792</c:v>
                </c:pt>
                <c:pt idx="502">
                  <c:v>43.7809674</c:v>
                </c:pt>
                <c:pt idx="503">
                  <c:v>43.78096675</c:v>
                </c:pt>
                <c:pt idx="504">
                  <c:v>43.78096625000001</c:v>
                </c:pt>
                <c:pt idx="505">
                  <c:v>43.78096583</c:v>
                </c:pt>
                <c:pt idx="506">
                  <c:v>43.78096542</c:v>
                </c:pt>
                <c:pt idx="507">
                  <c:v>43.7809646</c:v>
                </c:pt>
                <c:pt idx="508">
                  <c:v>43.78096398</c:v>
                </c:pt>
                <c:pt idx="509">
                  <c:v>43.78096435</c:v>
                </c:pt>
                <c:pt idx="510">
                  <c:v>43.78096307</c:v>
                </c:pt>
                <c:pt idx="511">
                  <c:v>43.78096217</c:v>
                </c:pt>
                <c:pt idx="512">
                  <c:v>43.78096217</c:v>
                </c:pt>
                <c:pt idx="513">
                  <c:v>43.78096205000001</c:v>
                </c:pt>
                <c:pt idx="514">
                  <c:v>43.780962</c:v>
                </c:pt>
                <c:pt idx="515">
                  <c:v>43.7809616</c:v>
                </c:pt>
                <c:pt idx="516">
                  <c:v>43.78095962</c:v>
                </c:pt>
                <c:pt idx="517">
                  <c:v>43.78095643</c:v>
                </c:pt>
                <c:pt idx="518">
                  <c:v>43.7809541</c:v>
                </c:pt>
                <c:pt idx="519">
                  <c:v>43.78095352</c:v>
                </c:pt>
                <c:pt idx="520">
                  <c:v>43.78095333</c:v>
                </c:pt>
                <c:pt idx="521">
                  <c:v>43.78095300000001</c:v>
                </c:pt>
                <c:pt idx="522">
                  <c:v>43.78095205</c:v>
                </c:pt>
                <c:pt idx="523">
                  <c:v>43.78095167</c:v>
                </c:pt>
                <c:pt idx="524">
                  <c:v>43.7809492</c:v>
                </c:pt>
                <c:pt idx="525">
                  <c:v>43.78094623</c:v>
                </c:pt>
                <c:pt idx="526">
                  <c:v>43.7809438</c:v>
                </c:pt>
                <c:pt idx="527">
                  <c:v>43.7809422</c:v>
                </c:pt>
                <c:pt idx="528">
                  <c:v>43.78094157</c:v>
                </c:pt>
                <c:pt idx="529">
                  <c:v>43.78093978</c:v>
                </c:pt>
                <c:pt idx="530">
                  <c:v>43.78093823</c:v>
                </c:pt>
                <c:pt idx="531">
                  <c:v>43.78093663</c:v>
                </c:pt>
                <c:pt idx="532">
                  <c:v>43.78093397</c:v>
                </c:pt>
                <c:pt idx="533">
                  <c:v>43.78093125</c:v>
                </c:pt>
                <c:pt idx="534">
                  <c:v>43.7809279</c:v>
                </c:pt>
                <c:pt idx="535">
                  <c:v>43.78092652</c:v>
                </c:pt>
                <c:pt idx="536">
                  <c:v>43.78092757</c:v>
                </c:pt>
                <c:pt idx="537">
                  <c:v>43.78092823</c:v>
                </c:pt>
                <c:pt idx="538">
                  <c:v>43.78092892</c:v>
                </c:pt>
                <c:pt idx="539">
                  <c:v>43.78092975000001</c:v>
                </c:pt>
                <c:pt idx="540">
                  <c:v>43.78092978</c:v>
                </c:pt>
                <c:pt idx="541">
                  <c:v>43.78092982</c:v>
                </c:pt>
                <c:pt idx="542">
                  <c:v>43.78092937</c:v>
                </c:pt>
                <c:pt idx="543">
                  <c:v>43.78092847</c:v>
                </c:pt>
                <c:pt idx="544">
                  <c:v>43.78092746999999</c:v>
                </c:pt>
                <c:pt idx="545">
                  <c:v>43.78092682</c:v>
                </c:pt>
                <c:pt idx="546">
                  <c:v>43.78092657</c:v>
                </c:pt>
                <c:pt idx="547">
                  <c:v>43.780926</c:v>
                </c:pt>
                <c:pt idx="548">
                  <c:v>43.78092528</c:v>
                </c:pt>
                <c:pt idx="549">
                  <c:v>43.7809241</c:v>
                </c:pt>
                <c:pt idx="550">
                  <c:v>43.78092548</c:v>
                </c:pt>
                <c:pt idx="551">
                  <c:v>43.78092713</c:v>
                </c:pt>
                <c:pt idx="552">
                  <c:v>43.78092823</c:v>
                </c:pt>
                <c:pt idx="553">
                  <c:v>43.78092941</c:v>
                </c:pt>
                <c:pt idx="554">
                  <c:v>43.7809295</c:v>
                </c:pt>
                <c:pt idx="555">
                  <c:v>43.78093057</c:v>
                </c:pt>
                <c:pt idx="556">
                  <c:v>43.78093148</c:v>
                </c:pt>
                <c:pt idx="557">
                  <c:v>43.78092938</c:v>
                </c:pt>
                <c:pt idx="558">
                  <c:v>43.78092707</c:v>
                </c:pt>
                <c:pt idx="559">
                  <c:v>43.78092565</c:v>
                </c:pt>
                <c:pt idx="560">
                  <c:v>43.78092353</c:v>
                </c:pt>
                <c:pt idx="561">
                  <c:v>43.78092213</c:v>
                </c:pt>
                <c:pt idx="562">
                  <c:v>43.78092183</c:v>
                </c:pt>
                <c:pt idx="563">
                  <c:v>43.78092093</c:v>
                </c:pt>
                <c:pt idx="564">
                  <c:v>43.78091957</c:v>
                </c:pt>
                <c:pt idx="565">
                  <c:v>43.78091795</c:v>
                </c:pt>
                <c:pt idx="566">
                  <c:v>43.78092123</c:v>
                </c:pt>
                <c:pt idx="567">
                  <c:v>43.78092618</c:v>
                </c:pt>
                <c:pt idx="568">
                  <c:v>43.78093012</c:v>
                </c:pt>
                <c:pt idx="569">
                  <c:v>43.78093272</c:v>
                </c:pt>
                <c:pt idx="570">
                  <c:v>43.78093408</c:v>
                </c:pt>
                <c:pt idx="571">
                  <c:v>43.78093425</c:v>
                </c:pt>
                <c:pt idx="572">
                  <c:v>43.78093458</c:v>
                </c:pt>
                <c:pt idx="573">
                  <c:v>43.780935</c:v>
                </c:pt>
                <c:pt idx="574">
                  <c:v>43.78093542</c:v>
                </c:pt>
                <c:pt idx="575">
                  <c:v>43.78093600000001</c:v>
                </c:pt>
                <c:pt idx="576">
                  <c:v>43.78093655</c:v>
                </c:pt>
                <c:pt idx="577">
                  <c:v>43.7809355</c:v>
                </c:pt>
                <c:pt idx="578">
                  <c:v>43.78093413</c:v>
                </c:pt>
                <c:pt idx="579">
                  <c:v>43.78093223</c:v>
                </c:pt>
                <c:pt idx="580">
                  <c:v>43.78093028</c:v>
                </c:pt>
                <c:pt idx="581">
                  <c:v>43.78092868</c:v>
                </c:pt>
                <c:pt idx="582">
                  <c:v>43.78092728</c:v>
                </c:pt>
                <c:pt idx="583">
                  <c:v>43.78092567</c:v>
                </c:pt>
                <c:pt idx="584">
                  <c:v>43.78092418</c:v>
                </c:pt>
                <c:pt idx="585">
                  <c:v>43.78092337</c:v>
                </c:pt>
                <c:pt idx="586">
                  <c:v>43.78092265</c:v>
                </c:pt>
                <c:pt idx="587">
                  <c:v>43.78092163</c:v>
                </c:pt>
                <c:pt idx="588">
                  <c:v>43.78092052</c:v>
                </c:pt>
                <c:pt idx="589">
                  <c:v>43.78091985000001</c:v>
                </c:pt>
                <c:pt idx="590">
                  <c:v>43.78091927</c:v>
                </c:pt>
                <c:pt idx="591">
                  <c:v>43.78091963</c:v>
                </c:pt>
                <c:pt idx="592">
                  <c:v>43.78091867</c:v>
                </c:pt>
                <c:pt idx="593">
                  <c:v>43.78091705000001</c:v>
                </c:pt>
                <c:pt idx="594">
                  <c:v>43.78091608</c:v>
                </c:pt>
                <c:pt idx="595">
                  <c:v>43.78091518</c:v>
                </c:pt>
                <c:pt idx="596">
                  <c:v>43.78091468</c:v>
                </c:pt>
                <c:pt idx="597">
                  <c:v>43.78091425</c:v>
                </c:pt>
                <c:pt idx="598">
                  <c:v>43.78091403</c:v>
                </c:pt>
                <c:pt idx="599">
                  <c:v>43.78091373</c:v>
                </c:pt>
                <c:pt idx="600">
                  <c:v>43.7809134</c:v>
                </c:pt>
                <c:pt idx="601">
                  <c:v>43.78091312</c:v>
                </c:pt>
                <c:pt idx="602">
                  <c:v>43.78091315</c:v>
                </c:pt>
                <c:pt idx="603">
                  <c:v>43.78091325000001</c:v>
                </c:pt>
                <c:pt idx="604">
                  <c:v>43.78091262</c:v>
                </c:pt>
                <c:pt idx="605">
                  <c:v>43.78091235</c:v>
                </c:pt>
                <c:pt idx="606">
                  <c:v>43.78091187</c:v>
                </c:pt>
                <c:pt idx="607">
                  <c:v>43.7809113</c:v>
                </c:pt>
                <c:pt idx="608">
                  <c:v>43.78091103</c:v>
                </c:pt>
                <c:pt idx="609">
                  <c:v>43.7809108</c:v>
                </c:pt>
                <c:pt idx="610">
                  <c:v>43.78091057</c:v>
                </c:pt>
                <c:pt idx="611">
                  <c:v>43.7809103</c:v>
                </c:pt>
                <c:pt idx="612">
                  <c:v>43.78090987</c:v>
                </c:pt>
                <c:pt idx="613">
                  <c:v>43.78090937</c:v>
                </c:pt>
                <c:pt idx="614">
                  <c:v>43.78090933</c:v>
                </c:pt>
                <c:pt idx="615">
                  <c:v>43.78090958</c:v>
                </c:pt>
                <c:pt idx="616">
                  <c:v>43.78090958</c:v>
                </c:pt>
                <c:pt idx="617">
                  <c:v>43.78090942</c:v>
                </c:pt>
                <c:pt idx="618">
                  <c:v>43.78090925</c:v>
                </c:pt>
                <c:pt idx="619">
                  <c:v>43.78090925</c:v>
                </c:pt>
                <c:pt idx="620">
                  <c:v>43.78090942</c:v>
                </c:pt>
                <c:pt idx="621">
                  <c:v>43.78090958</c:v>
                </c:pt>
                <c:pt idx="622">
                  <c:v>43.78090967</c:v>
                </c:pt>
                <c:pt idx="623">
                  <c:v>43.78090967</c:v>
                </c:pt>
                <c:pt idx="624">
                  <c:v>43.78090967</c:v>
                </c:pt>
                <c:pt idx="625">
                  <c:v>43.78090973</c:v>
                </c:pt>
                <c:pt idx="626">
                  <c:v>43.7809099</c:v>
                </c:pt>
                <c:pt idx="627">
                  <c:v>43.7809102</c:v>
                </c:pt>
                <c:pt idx="628">
                  <c:v>43.7809105</c:v>
                </c:pt>
                <c:pt idx="629">
                  <c:v>43.7809107</c:v>
                </c:pt>
                <c:pt idx="630">
                  <c:v>43.7809112</c:v>
                </c:pt>
                <c:pt idx="631">
                  <c:v>43.78091187</c:v>
                </c:pt>
                <c:pt idx="632">
                  <c:v>43.78091238</c:v>
                </c:pt>
                <c:pt idx="633">
                  <c:v>43.78091285</c:v>
                </c:pt>
                <c:pt idx="634">
                  <c:v>43.78091387</c:v>
                </c:pt>
                <c:pt idx="635">
                  <c:v>43.78091443</c:v>
                </c:pt>
                <c:pt idx="636">
                  <c:v>43.78091487</c:v>
                </c:pt>
                <c:pt idx="637">
                  <c:v>43.78091574</c:v>
                </c:pt>
                <c:pt idx="638">
                  <c:v>43.78091698</c:v>
                </c:pt>
                <c:pt idx="639">
                  <c:v>43.78091757</c:v>
                </c:pt>
                <c:pt idx="640">
                  <c:v>43.780918</c:v>
                </c:pt>
                <c:pt idx="641">
                  <c:v>43.78091897</c:v>
                </c:pt>
                <c:pt idx="642">
                  <c:v>43.78092027</c:v>
                </c:pt>
                <c:pt idx="643">
                  <c:v>43.7809208</c:v>
                </c:pt>
                <c:pt idx="644">
                  <c:v>43.78092153</c:v>
                </c:pt>
                <c:pt idx="645">
                  <c:v>43.78092245000001</c:v>
                </c:pt>
                <c:pt idx="646">
                  <c:v>43.78092358</c:v>
                </c:pt>
                <c:pt idx="647">
                  <c:v>43.78092438</c:v>
                </c:pt>
                <c:pt idx="648">
                  <c:v>43.78092488</c:v>
                </c:pt>
                <c:pt idx="649">
                  <c:v>43.78092543</c:v>
                </c:pt>
                <c:pt idx="650">
                  <c:v>43.78092637</c:v>
                </c:pt>
                <c:pt idx="651">
                  <c:v>43.7809268</c:v>
                </c:pt>
                <c:pt idx="652">
                  <c:v>43.78092805</c:v>
                </c:pt>
                <c:pt idx="653">
                  <c:v>43.7809285</c:v>
                </c:pt>
                <c:pt idx="654">
                  <c:v>43.78092933</c:v>
                </c:pt>
                <c:pt idx="655">
                  <c:v>43.78093017</c:v>
                </c:pt>
                <c:pt idx="656">
                  <c:v>43.78093067</c:v>
                </c:pt>
                <c:pt idx="657">
                  <c:v>43.7809315</c:v>
                </c:pt>
                <c:pt idx="658">
                  <c:v>43.78093183</c:v>
                </c:pt>
                <c:pt idx="659">
                  <c:v>43.78093233</c:v>
                </c:pt>
                <c:pt idx="660">
                  <c:v>43.78093267</c:v>
                </c:pt>
                <c:pt idx="661">
                  <c:v>43.78093267</c:v>
                </c:pt>
                <c:pt idx="662">
                  <c:v>43.78093252</c:v>
                </c:pt>
                <c:pt idx="663">
                  <c:v>43.7809322</c:v>
                </c:pt>
                <c:pt idx="664">
                  <c:v>43.78093187</c:v>
                </c:pt>
                <c:pt idx="665">
                  <c:v>43.78093138</c:v>
                </c:pt>
                <c:pt idx="666">
                  <c:v>43.78093058</c:v>
                </c:pt>
                <c:pt idx="667">
                  <c:v>43.7809299</c:v>
                </c:pt>
                <c:pt idx="668">
                  <c:v>43.78092938</c:v>
                </c:pt>
                <c:pt idx="669">
                  <c:v>43.78092874</c:v>
                </c:pt>
                <c:pt idx="670">
                  <c:v>43.78092827</c:v>
                </c:pt>
                <c:pt idx="671">
                  <c:v>43.78092777</c:v>
                </c:pt>
                <c:pt idx="672">
                  <c:v>43.78092713</c:v>
                </c:pt>
                <c:pt idx="673">
                  <c:v>43.78092673</c:v>
                </c:pt>
                <c:pt idx="674">
                  <c:v>43.78092613</c:v>
                </c:pt>
                <c:pt idx="675">
                  <c:v>43.7809256</c:v>
                </c:pt>
                <c:pt idx="676">
                  <c:v>43.7809251</c:v>
                </c:pt>
                <c:pt idx="677">
                  <c:v>43.7809243</c:v>
                </c:pt>
                <c:pt idx="678">
                  <c:v>43.78092365000001</c:v>
                </c:pt>
                <c:pt idx="679">
                  <c:v>43.78092303</c:v>
                </c:pt>
                <c:pt idx="680">
                  <c:v>43.78092225</c:v>
                </c:pt>
                <c:pt idx="681">
                  <c:v>43.78092142</c:v>
                </c:pt>
                <c:pt idx="682">
                  <c:v>43.78092047</c:v>
                </c:pt>
                <c:pt idx="683">
                  <c:v>43.78091935000001</c:v>
                </c:pt>
                <c:pt idx="684">
                  <c:v>43.7809183</c:v>
                </c:pt>
                <c:pt idx="685">
                  <c:v>43.7809173</c:v>
                </c:pt>
                <c:pt idx="686">
                  <c:v>43.78091623</c:v>
                </c:pt>
                <c:pt idx="687">
                  <c:v>43.78091533</c:v>
                </c:pt>
                <c:pt idx="688">
                  <c:v>43.7809146</c:v>
                </c:pt>
                <c:pt idx="689">
                  <c:v>43.78091383</c:v>
                </c:pt>
                <c:pt idx="690">
                  <c:v>43.78091300000001</c:v>
                </c:pt>
                <c:pt idx="691">
                  <c:v>43.78091227</c:v>
                </c:pt>
                <c:pt idx="692">
                  <c:v>43.78091155000001</c:v>
                </c:pt>
                <c:pt idx="693">
                  <c:v>43.78091074</c:v>
                </c:pt>
                <c:pt idx="694">
                  <c:v>43.78091</c:v>
                </c:pt>
                <c:pt idx="695">
                  <c:v>43.7809097</c:v>
                </c:pt>
                <c:pt idx="696">
                  <c:v>43.78090907</c:v>
                </c:pt>
                <c:pt idx="697">
                  <c:v>43.78090855000001</c:v>
                </c:pt>
                <c:pt idx="698">
                  <c:v>43.78090805</c:v>
                </c:pt>
                <c:pt idx="699">
                  <c:v>43.78090755</c:v>
                </c:pt>
                <c:pt idx="700">
                  <c:v>43.78090697</c:v>
                </c:pt>
                <c:pt idx="701">
                  <c:v>43.7809067</c:v>
                </c:pt>
                <c:pt idx="702">
                  <c:v>43.78090640000001</c:v>
                </c:pt>
                <c:pt idx="703">
                  <c:v>43.78090607</c:v>
                </c:pt>
                <c:pt idx="704">
                  <c:v>43.78090587</c:v>
                </c:pt>
                <c:pt idx="705">
                  <c:v>43.78090557</c:v>
                </c:pt>
                <c:pt idx="706">
                  <c:v>43.78090527</c:v>
                </c:pt>
                <c:pt idx="707">
                  <c:v>43.78090505</c:v>
                </c:pt>
                <c:pt idx="708">
                  <c:v>43.78090477</c:v>
                </c:pt>
                <c:pt idx="709">
                  <c:v>43.78090455</c:v>
                </c:pt>
                <c:pt idx="710">
                  <c:v>43.78090427</c:v>
                </c:pt>
                <c:pt idx="711">
                  <c:v>43.78090382</c:v>
                </c:pt>
                <c:pt idx="712">
                  <c:v>43.78090367</c:v>
                </c:pt>
                <c:pt idx="713">
                  <c:v>43.78090367</c:v>
                </c:pt>
                <c:pt idx="714">
                  <c:v>43.78090367</c:v>
                </c:pt>
                <c:pt idx="715">
                  <c:v>43.78090367</c:v>
                </c:pt>
                <c:pt idx="716">
                  <c:v>43.78090367</c:v>
                </c:pt>
                <c:pt idx="717">
                  <c:v>43.78090377</c:v>
                </c:pt>
                <c:pt idx="718">
                  <c:v>43.78090393</c:v>
                </c:pt>
                <c:pt idx="719">
                  <c:v>43.780904</c:v>
                </c:pt>
                <c:pt idx="720">
                  <c:v>43.7809039</c:v>
                </c:pt>
                <c:pt idx="721">
                  <c:v>43.78090383</c:v>
                </c:pt>
                <c:pt idx="722">
                  <c:v>43.78090383</c:v>
                </c:pt>
                <c:pt idx="723">
                  <c:v>43.78090383</c:v>
                </c:pt>
                <c:pt idx="724">
                  <c:v>43.78090375</c:v>
                </c:pt>
                <c:pt idx="725">
                  <c:v>43.78090367</c:v>
                </c:pt>
                <c:pt idx="726">
                  <c:v>43.78090367</c:v>
                </c:pt>
                <c:pt idx="727">
                  <c:v>43.78090375</c:v>
                </c:pt>
                <c:pt idx="728">
                  <c:v>43.78090392</c:v>
                </c:pt>
                <c:pt idx="729">
                  <c:v>43.78090408</c:v>
                </c:pt>
                <c:pt idx="730">
                  <c:v>43.7809043</c:v>
                </c:pt>
                <c:pt idx="731">
                  <c:v>43.78090473</c:v>
                </c:pt>
                <c:pt idx="732">
                  <c:v>43.78090522</c:v>
                </c:pt>
                <c:pt idx="733">
                  <c:v>43.7809057</c:v>
                </c:pt>
                <c:pt idx="734">
                  <c:v>43.78090647</c:v>
                </c:pt>
                <c:pt idx="735">
                  <c:v>43.7809075</c:v>
                </c:pt>
                <c:pt idx="736">
                  <c:v>43.78090807</c:v>
                </c:pt>
                <c:pt idx="737">
                  <c:v>43.78090841</c:v>
                </c:pt>
                <c:pt idx="738">
                  <c:v>43.78090911</c:v>
                </c:pt>
                <c:pt idx="739">
                  <c:v>43.78090993</c:v>
                </c:pt>
                <c:pt idx="740">
                  <c:v>43.7809111</c:v>
                </c:pt>
                <c:pt idx="741">
                  <c:v>43.7809117</c:v>
                </c:pt>
                <c:pt idx="742">
                  <c:v>43.7809127</c:v>
                </c:pt>
                <c:pt idx="743">
                  <c:v>43.7809137</c:v>
                </c:pt>
                <c:pt idx="744">
                  <c:v>43.78091467</c:v>
                </c:pt>
                <c:pt idx="745">
                  <c:v>43.78091543</c:v>
                </c:pt>
                <c:pt idx="746">
                  <c:v>43.78091648</c:v>
                </c:pt>
                <c:pt idx="747">
                  <c:v>43.7809173</c:v>
                </c:pt>
                <c:pt idx="748">
                  <c:v>43.78091833</c:v>
                </c:pt>
                <c:pt idx="749">
                  <c:v>43.78091887</c:v>
                </c:pt>
                <c:pt idx="750">
                  <c:v>43.7809194</c:v>
                </c:pt>
                <c:pt idx="751">
                  <c:v>43.78092003</c:v>
                </c:pt>
                <c:pt idx="752">
                  <c:v>43.78092057</c:v>
                </c:pt>
                <c:pt idx="753">
                  <c:v>43.78092093</c:v>
                </c:pt>
                <c:pt idx="754">
                  <c:v>43.78092112</c:v>
                </c:pt>
                <c:pt idx="755">
                  <c:v>43.78092117</c:v>
                </c:pt>
                <c:pt idx="756">
                  <c:v>43.78092117</c:v>
                </c:pt>
                <c:pt idx="757">
                  <c:v>43.78092117</c:v>
                </c:pt>
                <c:pt idx="758">
                  <c:v>43.78092117</c:v>
                </c:pt>
                <c:pt idx="759">
                  <c:v>43.78092105</c:v>
                </c:pt>
                <c:pt idx="760">
                  <c:v>43.78092088</c:v>
                </c:pt>
                <c:pt idx="761">
                  <c:v>43.78092072</c:v>
                </c:pt>
                <c:pt idx="762">
                  <c:v>43.78092067</c:v>
                </c:pt>
                <c:pt idx="763">
                  <c:v>43.78092067</c:v>
                </c:pt>
                <c:pt idx="764">
                  <c:v>43.78092077</c:v>
                </c:pt>
                <c:pt idx="765">
                  <c:v>43.78092103</c:v>
                </c:pt>
                <c:pt idx="766">
                  <c:v>43.78092127</c:v>
                </c:pt>
                <c:pt idx="767">
                  <c:v>43.78092163</c:v>
                </c:pt>
                <c:pt idx="768">
                  <c:v>43.78092205</c:v>
                </c:pt>
                <c:pt idx="769">
                  <c:v>43.78092244</c:v>
                </c:pt>
                <c:pt idx="770">
                  <c:v>43.78092283</c:v>
                </c:pt>
                <c:pt idx="771">
                  <c:v>43.78092317</c:v>
                </c:pt>
                <c:pt idx="772">
                  <c:v>43.78092367</c:v>
                </c:pt>
                <c:pt idx="773">
                  <c:v>43.78092408</c:v>
                </c:pt>
                <c:pt idx="774">
                  <c:v>43.78092425000001</c:v>
                </c:pt>
                <c:pt idx="775">
                  <c:v>43.78092433</c:v>
                </c:pt>
                <c:pt idx="776">
                  <c:v>43.78092442</c:v>
                </c:pt>
                <c:pt idx="777">
                  <c:v>43.78092443</c:v>
                </c:pt>
                <c:pt idx="778">
                  <c:v>43.7809242</c:v>
                </c:pt>
                <c:pt idx="779">
                  <c:v>43.78092393</c:v>
                </c:pt>
                <c:pt idx="780">
                  <c:v>43.78092377</c:v>
                </c:pt>
                <c:pt idx="781">
                  <c:v>43.7809236</c:v>
                </c:pt>
                <c:pt idx="782">
                  <c:v>43.78092337</c:v>
                </c:pt>
                <c:pt idx="783">
                  <c:v>43.78092317</c:v>
                </c:pt>
                <c:pt idx="784">
                  <c:v>43.7809231</c:v>
                </c:pt>
                <c:pt idx="785">
                  <c:v>43.7809229</c:v>
                </c:pt>
                <c:pt idx="786">
                  <c:v>43.78092252</c:v>
                </c:pt>
                <c:pt idx="787">
                  <c:v>43.78092207</c:v>
                </c:pt>
                <c:pt idx="788">
                  <c:v>43.78092173</c:v>
                </c:pt>
                <c:pt idx="789">
                  <c:v>43.78092145</c:v>
                </c:pt>
                <c:pt idx="790">
                  <c:v>43.78092128</c:v>
                </c:pt>
                <c:pt idx="791">
                  <c:v>43.78092112</c:v>
                </c:pt>
                <c:pt idx="792">
                  <c:v>43.78092095</c:v>
                </c:pt>
                <c:pt idx="793">
                  <c:v>43.7809208</c:v>
                </c:pt>
                <c:pt idx="794">
                  <c:v>43.78092067</c:v>
                </c:pt>
                <c:pt idx="795">
                  <c:v>43.7809207</c:v>
                </c:pt>
                <c:pt idx="796">
                  <c:v>43.78092083</c:v>
                </c:pt>
                <c:pt idx="797">
                  <c:v>43.78092083</c:v>
                </c:pt>
                <c:pt idx="798">
                  <c:v>43.7809208</c:v>
                </c:pt>
                <c:pt idx="799">
                  <c:v>43.78092068</c:v>
                </c:pt>
                <c:pt idx="800">
                  <c:v>43.78092083</c:v>
                </c:pt>
                <c:pt idx="801">
                  <c:v>43.78092082</c:v>
                </c:pt>
                <c:pt idx="802">
                  <c:v>43.78092063</c:v>
                </c:pt>
                <c:pt idx="803">
                  <c:v>43.78092032</c:v>
                </c:pt>
                <c:pt idx="804">
                  <c:v>43.78092013</c:v>
                </c:pt>
                <c:pt idx="805">
                  <c:v>43.7809198</c:v>
                </c:pt>
                <c:pt idx="806">
                  <c:v>43.7809195</c:v>
                </c:pt>
                <c:pt idx="807">
                  <c:v>43.78091917</c:v>
                </c:pt>
                <c:pt idx="808">
                  <c:v>43.7809185</c:v>
                </c:pt>
                <c:pt idx="809">
                  <c:v>43.780918</c:v>
                </c:pt>
                <c:pt idx="810">
                  <c:v>43.78091767</c:v>
                </c:pt>
                <c:pt idx="811">
                  <c:v>43.78091717</c:v>
                </c:pt>
                <c:pt idx="812">
                  <c:v>43.78091683</c:v>
                </c:pt>
                <c:pt idx="813">
                  <c:v>43.78091617</c:v>
                </c:pt>
                <c:pt idx="814">
                  <c:v>43.7809155</c:v>
                </c:pt>
                <c:pt idx="815">
                  <c:v>43.78091505000001</c:v>
                </c:pt>
                <c:pt idx="816">
                  <c:v>43.78091425</c:v>
                </c:pt>
                <c:pt idx="817">
                  <c:v>43.78091402</c:v>
                </c:pt>
                <c:pt idx="818">
                  <c:v>43.7809137</c:v>
                </c:pt>
                <c:pt idx="819">
                  <c:v>43.78091322</c:v>
                </c:pt>
                <c:pt idx="820">
                  <c:v>43.78091287</c:v>
                </c:pt>
                <c:pt idx="821">
                  <c:v>43.78091238</c:v>
                </c:pt>
                <c:pt idx="822">
                  <c:v>43.78091188</c:v>
                </c:pt>
                <c:pt idx="823">
                  <c:v>43.78091169</c:v>
                </c:pt>
                <c:pt idx="824">
                  <c:v>43.7809114</c:v>
                </c:pt>
                <c:pt idx="825">
                  <c:v>43.7809112</c:v>
                </c:pt>
                <c:pt idx="826">
                  <c:v>43.7809109</c:v>
                </c:pt>
                <c:pt idx="827">
                  <c:v>43.78091083</c:v>
                </c:pt>
                <c:pt idx="828">
                  <c:v>43.7809107</c:v>
                </c:pt>
                <c:pt idx="829">
                  <c:v>43.7809104</c:v>
                </c:pt>
                <c:pt idx="830">
                  <c:v>43.78091033</c:v>
                </c:pt>
                <c:pt idx="831">
                  <c:v>43.78091033</c:v>
                </c:pt>
                <c:pt idx="832">
                  <c:v>43.78091033</c:v>
                </c:pt>
                <c:pt idx="833">
                  <c:v>43.78091033</c:v>
                </c:pt>
                <c:pt idx="834">
                  <c:v>43.7809105</c:v>
                </c:pt>
                <c:pt idx="835">
                  <c:v>43.7809105</c:v>
                </c:pt>
                <c:pt idx="836">
                  <c:v>43.7809105</c:v>
                </c:pt>
                <c:pt idx="837">
                  <c:v>43.78091033</c:v>
                </c:pt>
                <c:pt idx="838">
                  <c:v>43.78091017</c:v>
                </c:pt>
                <c:pt idx="839">
                  <c:v>43.78090987</c:v>
                </c:pt>
                <c:pt idx="840">
                  <c:v>43.78090953</c:v>
                </c:pt>
                <c:pt idx="841">
                  <c:v>43.78090920000001</c:v>
                </c:pt>
                <c:pt idx="842">
                  <c:v>43.78090902</c:v>
                </c:pt>
                <c:pt idx="843">
                  <c:v>43.78090885</c:v>
                </c:pt>
                <c:pt idx="844">
                  <c:v>43.78090838</c:v>
                </c:pt>
                <c:pt idx="845">
                  <c:v>43.78090788</c:v>
                </c:pt>
                <c:pt idx="846">
                  <c:v>43.7809077</c:v>
                </c:pt>
                <c:pt idx="847">
                  <c:v>43.78090767</c:v>
                </c:pt>
                <c:pt idx="848">
                  <c:v>43.78090753</c:v>
                </c:pt>
                <c:pt idx="849">
                  <c:v>43.7809075</c:v>
                </c:pt>
                <c:pt idx="850">
                  <c:v>43.78090737</c:v>
                </c:pt>
                <c:pt idx="851">
                  <c:v>43.78090733</c:v>
                </c:pt>
                <c:pt idx="852">
                  <c:v>43.78090747</c:v>
                </c:pt>
                <c:pt idx="853">
                  <c:v>43.78090757</c:v>
                </c:pt>
                <c:pt idx="854">
                  <c:v>43.78090767</c:v>
                </c:pt>
                <c:pt idx="855">
                  <c:v>43.78090767</c:v>
                </c:pt>
                <c:pt idx="856">
                  <c:v>43.7809078</c:v>
                </c:pt>
                <c:pt idx="857">
                  <c:v>43.78090813</c:v>
                </c:pt>
                <c:pt idx="858">
                  <c:v>43.78090833</c:v>
                </c:pt>
                <c:pt idx="859">
                  <c:v>43.7809086</c:v>
                </c:pt>
                <c:pt idx="860">
                  <c:v>43.78090907</c:v>
                </c:pt>
                <c:pt idx="861">
                  <c:v>43.78090927</c:v>
                </c:pt>
                <c:pt idx="862">
                  <c:v>43.7809095</c:v>
                </c:pt>
                <c:pt idx="863">
                  <c:v>43.7809096</c:v>
                </c:pt>
                <c:pt idx="864">
                  <c:v>43.78090978</c:v>
                </c:pt>
                <c:pt idx="865">
                  <c:v>43.78090962</c:v>
                </c:pt>
                <c:pt idx="866">
                  <c:v>43.78090945</c:v>
                </c:pt>
                <c:pt idx="867">
                  <c:v>43.78090933</c:v>
                </c:pt>
                <c:pt idx="868">
                  <c:v>43.78090933</c:v>
                </c:pt>
                <c:pt idx="869">
                  <c:v>43.78090933</c:v>
                </c:pt>
                <c:pt idx="870">
                  <c:v>43.78090933</c:v>
                </c:pt>
                <c:pt idx="871">
                  <c:v>43.78090937</c:v>
                </c:pt>
                <c:pt idx="872">
                  <c:v>43.78090953</c:v>
                </c:pt>
                <c:pt idx="873">
                  <c:v>43.78090967</c:v>
                </c:pt>
                <c:pt idx="874">
                  <c:v>43.7809097</c:v>
                </c:pt>
                <c:pt idx="875">
                  <c:v>43.78090987</c:v>
                </c:pt>
                <c:pt idx="876">
                  <c:v>43.78091002</c:v>
                </c:pt>
                <c:pt idx="877">
                  <c:v>43.78091017</c:v>
                </c:pt>
                <c:pt idx="878">
                  <c:v>43.78091018</c:v>
                </c:pt>
                <c:pt idx="879">
                  <c:v>43.7809104</c:v>
                </c:pt>
                <c:pt idx="880">
                  <c:v>43.78091105</c:v>
                </c:pt>
                <c:pt idx="881">
                  <c:v>43.78091153</c:v>
                </c:pt>
                <c:pt idx="882">
                  <c:v>43.78091188</c:v>
                </c:pt>
                <c:pt idx="883">
                  <c:v>43.78091237</c:v>
                </c:pt>
                <c:pt idx="884">
                  <c:v>43.78091267</c:v>
                </c:pt>
                <c:pt idx="885">
                  <c:v>43.78091317</c:v>
                </c:pt>
                <c:pt idx="886">
                  <c:v>43.7809135</c:v>
                </c:pt>
                <c:pt idx="887">
                  <c:v>43.78091367</c:v>
                </c:pt>
                <c:pt idx="888">
                  <c:v>43.78091383</c:v>
                </c:pt>
                <c:pt idx="889">
                  <c:v>43.78091417</c:v>
                </c:pt>
                <c:pt idx="890">
                  <c:v>43.780914</c:v>
                </c:pt>
                <c:pt idx="891">
                  <c:v>43.78091383</c:v>
                </c:pt>
                <c:pt idx="892">
                  <c:v>43.78091353</c:v>
                </c:pt>
                <c:pt idx="893">
                  <c:v>43.7809132</c:v>
                </c:pt>
                <c:pt idx="894">
                  <c:v>43.78091302</c:v>
                </c:pt>
                <c:pt idx="895">
                  <c:v>43.78091285</c:v>
                </c:pt>
                <c:pt idx="896">
                  <c:v>43.78091253</c:v>
                </c:pt>
                <c:pt idx="897">
                  <c:v>43.7809125</c:v>
                </c:pt>
                <c:pt idx="898">
                  <c:v>43.78091265000001</c:v>
                </c:pt>
                <c:pt idx="899">
                  <c:v>43.78091267</c:v>
                </c:pt>
              </c:numCache>
            </c:numRef>
          </c:yVal>
          <c:smooth val="0"/>
        </c:ser>
        <c:dLbls>
          <c:showLegendKey val="0"/>
          <c:showVal val="0"/>
          <c:showCatName val="0"/>
          <c:showSerName val="0"/>
          <c:showPercent val="0"/>
          <c:showBubbleSize val="0"/>
        </c:dLbls>
        <c:axId val="2140911416"/>
        <c:axId val="2030354600"/>
      </c:scatterChart>
      <c:valAx>
        <c:axId val="2140911416"/>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030354600"/>
        <c:crosses val="autoZero"/>
        <c:crossBetween val="midCat"/>
      </c:valAx>
      <c:valAx>
        <c:axId val="20303546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en-US"/>
          </a:p>
        </c:txPr>
        <c:crossAx val="2140911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a:defRPr sz="1200"/>
            </a:lvl1pPr>
          </a:lstStyle>
          <a:p>
            <a:pPr>
              <a:defRPr/>
            </a:pPr>
            <a:endParaRPr lang="en-US"/>
          </a:p>
        </p:txBody>
      </p:sp>
      <p:sp>
        <p:nvSpPr>
          <p:cNvPr id="8196"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defRPr sz="1200"/>
            </a:lvl1pPr>
          </a:lstStyle>
          <a:p>
            <a:pPr>
              <a:defRPr/>
            </a:pPr>
            <a:endParaRPr lang="en-US"/>
          </a:p>
        </p:txBody>
      </p:sp>
      <p:sp>
        <p:nvSpPr>
          <p:cNvPr id="8197" name="Rectangle 5"/>
          <p:cNvSpPr>
            <a:spLocks noGrp="1" noChangeArrowheads="1"/>
          </p:cNvSpPr>
          <p:nvPr>
            <p:ph type="sldNum" sz="quarter" idx="3"/>
          </p:nvPr>
        </p:nvSpPr>
        <p:spPr bwMode="auto">
          <a:xfrm>
            <a:off x="3970939" y="8829967"/>
            <a:ext cx="3037840" cy="46482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a:defRPr sz="1200"/>
            </a:lvl1pPr>
          </a:lstStyle>
          <a:p>
            <a:pPr>
              <a:defRPr/>
            </a:pPr>
            <a:fld id="{73B78B60-9AAA-4C9F-AF7F-C21B7BF66395}" type="slidenum">
              <a:rPr lang="en-US"/>
              <a:pPr>
                <a:defRPr/>
              </a:pPr>
              <a:t>‹#›</a:t>
            </a:fld>
            <a:endParaRPr lang="en-US"/>
          </a:p>
        </p:txBody>
      </p:sp>
    </p:spTree>
    <p:extLst>
      <p:ext uri="{BB962C8B-B14F-4D97-AF65-F5344CB8AC3E}">
        <p14:creationId xmlns:p14="http://schemas.microsoft.com/office/powerpoint/2010/main" val="3924306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Rot="1" noChangeAspect="1" noChangeArrowheads="1" noTextEdit="1"/>
          </p:cNvSpPr>
          <p:nvPr>
            <p:ph type="sldImg" idx="2"/>
          </p:nvPr>
        </p:nvSpPr>
        <p:spPr bwMode="auto">
          <a:xfrm>
            <a:off x="1419225" y="404813"/>
            <a:ext cx="4243388" cy="3182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414455" y="3641464"/>
            <a:ext cx="6325245" cy="5321322"/>
          </a:xfrm>
          <a:prstGeom prst="rect">
            <a:avLst/>
          </a:prstGeom>
          <a:noFill/>
          <a:ln w="9525">
            <a:noFill/>
            <a:miter lim="800000"/>
            <a:headEnd/>
            <a:tailEnd/>
          </a:ln>
          <a:effectLst/>
        </p:spPr>
        <p:txBody>
          <a:bodyPr vert="horz" wrap="square" lIns="93175" tIns="46587" rIns="93175"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1" y="8962786"/>
            <a:ext cx="1276989" cy="33200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defRPr sz="1200"/>
            </a:lvl1pPr>
          </a:lstStyle>
          <a:p>
            <a:pPr>
              <a:defRPr/>
            </a:pPr>
            <a:endParaRPr lang="en-US" dirty="0"/>
          </a:p>
        </p:txBody>
      </p:sp>
      <p:sp>
        <p:nvSpPr>
          <p:cNvPr id="11271" name="Rectangle 7"/>
          <p:cNvSpPr>
            <a:spLocks noGrp="1" noChangeArrowheads="1"/>
          </p:cNvSpPr>
          <p:nvPr>
            <p:ph type="sldNum" sz="quarter" idx="5"/>
          </p:nvPr>
        </p:nvSpPr>
        <p:spPr bwMode="auto">
          <a:xfrm>
            <a:off x="5589656" y="8962786"/>
            <a:ext cx="1419122" cy="332000"/>
          </a:xfrm>
          <a:prstGeom prst="rect">
            <a:avLst/>
          </a:prstGeom>
          <a:noFill/>
          <a:ln w="9525">
            <a:noFill/>
            <a:miter lim="800000"/>
            <a:headEnd/>
            <a:tailEnd/>
          </a:ln>
          <a:effectLst/>
        </p:spPr>
        <p:txBody>
          <a:bodyPr vert="horz" wrap="square" lIns="93175" tIns="46587" rIns="93175" bIns="46587" numCol="1" anchor="b" anchorCtr="0" compatLnSpc="1">
            <a:prstTxWarp prst="textNoShape">
              <a:avLst/>
            </a:prstTxWarp>
          </a:bodyPr>
          <a:lstStyle>
            <a:lvl1pPr algn="r">
              <a:defRPr sz="1100"/>
            </a:lvl1pPr>
          </a:lstStyle>
          <a:p>
            <a:pPr>
              <a:defRPr/>
            </a:pPr>
            <a:fld id="{B3962DD0-C756-402C-842A-10BC8C5A9780}" type="slidenum">
              <a:rPr lang="en-US" smtClean="0"/>
              <a:pPr>
                <a:defRPr/>
              </a:pPr>
              <a:t>‹#›</a:t>
            </a:fld>
            <a:endParaRPr lang="en-US" dirty="0"/>
          </a:p>
        </p:txBody>
      </p:sp>
    </p:spTree>
    <p:extLst>
      <p:ext uri="{BB962C8B-B14F-4D97-AF65-F5344CB8AC3E}">
        <p14:creationId xmlns:p14="http://schemas.microsoft.com/office/powerpoint/2010/main" val="7796195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1pPr>
    <a:lvl2pPr marL="4572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2pPr>
    <a:lvl3pPr marL="9144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3pPr>
    <a:lvl4pPr marL="13716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4pPr>
    <a:lvl5pPr marL="1828800" algn="l" rtl="0" eaLnBrk="0" fontAlgn="base" hangingPunct="0">
      <a:spcBef>
        <a:spcPct val="30000"/>
      </a:spcBef>
      <a:spcAft>
        <a:spcPct val="0"/>
      </a:spcAft>
      <a:defRPr kumimoji="1" sz="1200"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CA" altLang="en-US" dirty="0" smtClean="0">
                <a:latin typeface="Arial" pitchFamily="34" charset="0"/>
              </a:rPr>
              <a:t>Today, I am going</a:t>
            </a:r>
            <a:r>
              <a:rPr lang="en-CA" altLang="en-US" baseline="0" dirty="0" smtClean="0">
                <a:latin typeface="Arial" pitchFamily="34" charset="0"/>
              </a:rPr>
              <a:t> to highlight the results from the high res demonstration air quality model that was developed for the </a:t>
            </a:r>
            <a:r>
              <a:rPr lang="en-CA" altLang="en-US" baseline="0" dirty="0" err="1" smtClean="0">
                <a:latin typeface="Arial" pitchFamily="34" charset="0"/>
              </a:rPr>
              <a:t>PanAm</a:t>
            </a:r>
            <a:r>
              <a:rPr lang="en-CA" altLang="en-US" baseline="0" dirty="0" smtClean="0">
                <a:latin typeface="Arial" pitchFamily="34" charset="0"/>
              </a:rPr>
              <a:t> Games. </a:t>
            </a:r>
            <a:endParaRPr lang="en-CA" altLang="en-US" dirty="0" smtClean="0">
              <a:latin typeface="Arial" pitchFamily="34" charset="0"/>
            </a:endParaRPr>
          </a:p>
          <a:p>
            <a:r>
              <a:rPr lang="en-CA" altLang="en-US" dirty="0" smtClean="0">
                <a:latin typeface="Arial" pitchFamily="34" charset="0"/>
              </a:rPr>
              <a:t>Acknowledge coauthors</a:t>
            </a:r>
          </a:p>
          <a:p>
            <a:endParaRPr lang="en-CA" altLang="en-US" dirty="0" smtClean="0">
              <a:latin typeface="Arial" pitchFamily="34" charset="0"/>
            </a:endParaRPr>
          </a:p>
          <a:p>
            <a:endParaRPr lang="en-CA"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pollution episode from July 27-29.  Ozone over 90 </a:t>
            </a:r>
            <a:r>
              <a:rPr lang="en-US" dirty="0" err="1" smtClean="0"/>
              <a:t>ppbv</a:t>
            </a:r>
            <a:r>
              <a:rPr lang="en-US" dirty="0" smtClean="0"/>
              <a:t> on July 28 at Toronto North site. </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33</a:t>
            </a:fld>
            <a:endParaRPr lang="en-US" dirty="0"/>
          </a:p>
        </p:txBody>
      </p:sp>
    </p:spTree>
    <p:extLst>
      <p:ext uri="{BB962C8B-B14F-4D97-AF65-F5344CB8AC3E}">
        <p14:creationId xmlns:p14="http://schemas.microsoft.com/office/powerpoint/2010/main" val="31849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details the nested</a:t>
            </a:r>
            <a:r>
              <a:rPr lang="en-US" baseline="0" dirty="0" smtClean="0"/>
              <a:t> domain configuration that was used for the </a:t>
            </a:r>
            <a:r>
              <a:rPr lang="en-US" baseline="0" dirty="0" err="1" smtClean="0"/>
              <a:t>PanAm</a:t>
            </a:r>
            <a:r>
              <a:rPr lang="en-US" baseline="0" dirty="0" smtClean="0"/>
              <a:t> demonstration forecasting. GEMv3 was run in limited area mode for entire N. America at 10km grid spacing. This provided the met boundary conditions for the regional GEM-MACH model. GEM-MACH v1.5.1 is the operational version of GEM-MACH and provided the boundary conditions for the high res GEM-MACH model.  The high res GEM-MACH model was run at 2.5km grid spacing,  daily for a 24-hr forecast. The domain included most of the Great Lakes and major cities including Chicago, New York, Toronto, Detroit, Pittsburgh, Montreal. The domain size is 581x418. Daily forecasts were started at 06Z and were available at the forecast desk at 09Z. </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2</a:t>
            </a:fld>
            <a:endParaRPr lang="en-US" dirty="0"/>
          </a:p>
        </p:txBody>
      </p:sp>
    </p:spTree>
    <p:extLst>
      <p:ext uri="{BB962C8B-B14F-4D97-AF65-F5344CB8AC3E}">
        <p14:creationId xmlns:p14="http://schemas.microsoft.com/office/powerpoint/2010/main" val="263852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going to start out by showing the model evaluation</a:t>
            </a:r>
            <a:r>
              <a:rPr lang="en-US" baseline="0" dirty="0" smtClean="0"/>
              <a:t> for O3 from data atop the CN tower.  The height of the </a:t>
            </a:r>
            <a:r>
              <a:rPr lang="en-US" baseline="0" dirty="0" err="1" smtClean="0"/>
              <a:t>meas</a:t>
            </a:r>
            <a:r>
              <a:rPr lang="en-US" baseline="0" dirty="0" smtClean="0"/>
              <a:t> was 444m, so above the urban surface layer.  The model captures the O3 observations quite well, with little bias and decent correlation.  This suggests that the O3 is captured well when the boundary layer is mixed during the day and at night when regional O3 is transported aloft to CN tower. </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3</a:t>
            </a:fld>
            <a:endParaRPr lang="en-US" dirty="0"/>
          </a:p>
        </p:txBody>
      </p:sp>
    </p:spTree>
    <p:extLst>
      <p:ext uri="{BB962C8B-B14F-4D97-AF65-F5344CB8AC3E}">
        <p14:creationId xmlns:p14="http://schemas.microsoft.com/office/powerpoint/2010/main" val="1999553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6</a:t>
            </a:fld>
            <a:endParaRPr lang="en-US" dirty="0"/>
          </a:p>
        </p:txBody>
      </p:sp>
    </p:spTree>
    <p:extLst>
      <p:ext uri="{BB962C8B-B14F-4D97-AF65-F5344CB8AC3E}">
        <p14:creationId xmlns:p14="http://schemas.microsoft.com/office/powerpoint/2010/main" val="37907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pollution episode from July 27-29.  Ozone over 90 </a:t>
            </a:r>
            <a:r>
              <a:rPr lang="en-US" dirty="0" err="1" smtClean="0"/>
              <a:t>ppbv</a:t>
            </a:r>
            <a:r>
              <a:rPr lang="en-US" dirty="0" smtClean="0"/>
              <a:t> on July 28 at Toronto North site. </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7</a:t>
            </a:fld>
            <a:endParaRPr lang="en-US" dirty="0"/>
          </a:p>
        </p:txBody>
      </p:sp>
    </p:spTree>
    <p:extLst>
      <p:ext uri="{BB962C8B-B14F-4D97-AF65-F5344CB8AC3E}">
        <p14:creationId xmlns:p14="http://schemas.microsoft.com/office/powerpoint/2010/main" val="31849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Actual</a:t>
            </a:r>
            <a:r>
              <a:rPr lang="en-CA" baseline="0" dirty="0" smtClean="0"/>
              <a:t> HR = 75.18, Model HR = 85-90</a:t>
            </a:r>
            <a:endParaRPr lang="en-US" dirty="0"/>
          </a:p>
        </p:txBody>
      </p:sp>
      <p:sp>
        <p:nvSpPr>
          <p:cNvPr id="4" name="Slide Number Placeholder 3"/>
          <p:cNvSpPr>
            <a:spLocks noGrp="1"/>
          </p:cNvSpPr>
          <p:nvPr>
            <p:ph type="sldNum" sz="quarter" idx="10"/>
          </p:nvPr>
        </p:nvSpPr>
        <p:spPr/>
        <p:txBody>
          <a:bodyPr/>
          <a:lstStyle/>
          <a:p>
            <a:fld id="{8F6401D0-27E9-47A1-B2E7-025C66C68120}" type="slidenum">
              <a:rPr lang="en-US" smtClean="0"/>
              <a:t>16</a:t>
            </a:fld>
            <a:endParaRPr lang="en-US"/>
          </a:p>
        </p:txBody>
      </p:sp>
    </p:spTree>
    <p:extLst>
      <p:ext uri="{BB962C8B-B14F-4D97-AF65-F5344CB8AC3E}">
        <p14:creationId xmlns:p14="http://schemas.microsoft.com/office/powerpoint/2010/main" val="1986619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Actual </a:t>
            </a:r>
            <a:r>
              <a:rPr lang="es-ES" dirty="0" err="1" smtClean="0"/>
              <a:t>Temp</a:t>
            </a:r>
            <a:r>
              <a:rPr lang="es-ES" dirty="0" smtClean="0"/>
              <a:t> = 21.03, </a:t>
            </a:r>
            <a:r>
              <a:rPr lang="es-ES" dirty="0" err="1" smtClean="0"/>
              <a:t>Model</a:t>
            </a:r>
            <a:r>
              <a:rPr lang="es-ES" dirty="0" smtClean="0"/>
              <a:t> </a:t>
            </a:r>
            <a:r>
              <a:rPr lang="es-ES" dirty="0" err="1" smtClean="0"/>
              <a:t>Temp</a:t>
            </a:r>
            <a:r>
              <a:rPr lang="es-ES" dirty="0" smtClean="0"/>
              <a:t> = 18-20</a:t>
            </a:r>
            <a:endParaRPr lang="es-ES" dirty="0"/>
          </a:p>
        </p:txBody>
      </p:sp>
      <p:sp>
        <p:nvSpPr>
          <p:cNvPr id="4" name="Slide Number Placeholder 3"/>
          <p:cNvSpPr>
            <a:spLocks noGrp="1"/>
          </p:cNvSpPr>
          <p:nvPr>
            <p:ph type="sldNum" sz="quarter" idx="10"/>
          </p:nvPr>
        </p:nvSpPr>
        <p:spPr/>
        <p:txBody>
          <a:bodyPr/>
          <a:lstStyle/>
          <a:p>
            <a:fld id="{8F6401D0-27E9-47A1-B2E7-025C66C68120}" type="slidenum">
              <a:rPr lang="en-US" smtClean="0"/>
              <a:t>17</a:t>
            </a:fld>
            <a:endParaRPr lang="en-US"/>
          </a:p>
        </p:txBody>
      </p:sp>
    </p:spTree>
    <p:extLst>
      <p:ext uri="{BB962C8B-B14F-4D97-AF65-F5344CB8AC3E}">
        <p14:creationId xmlns:p14="http://schemas.microsoft.com/office/powerpoint/2010/main" val="198661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Improvement in predictions along lake shore from chemical objective</a:t>
            </a:r>
            <a:r>
              <a:rPr lang="en-US" baseline="0" dirty="0" smtClean="0"/>
              <a:t> analysis. Courtesy of Alain Robichaud.</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26</a:t>
            </a:fld>
            <a:endParaRPr lang="en-US" dirty="0"/>
          </a:p>
        </p:txBody>
      </p:sp>
    </p:spTree>
    <p:extLst>
      <p:ext uri="{BB962C8B-B14F-4D97-AF65-F5344CB8AC3E}">
        <p14:creationId xmlns:p14="http://schemas.microsoft.com/office/powerpoint/2010/main" val="346446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analysis</a:t>
            </a:r>
            <a:r>
              <a:rPr lang="en-US" baseline="0" dirty="0" smtClean="0"/>
              <a:t> improves forecasts.</a:t>
            </a:r>
            <a:endParaRPr lang="en-US" dirty="0"/>
          </a:p>
        </p:txBody>
      </p:sp>
      <p:sp>
        <p:nvSpPr>
          <p:cNvPr id="4" name="Slide Number Placeholder 3"/>
          <p:cNvSpPr>
            <a:spLocks noGrp="1"/>
          </p:cNvSpPr>
          <p:nvPr>
            <p:ph type="sldNum" sz="quarter" idx="10"/>
          </p:nvPr>
        </p:nvSpPr>
        <p:spPr/>
        <p:txBody>
          <a:bodyPr/>
          <a:lstStyle/>
          <a:p>
            <a:pPr>
              <a:defRPr/>
            </a:pPr>
            <a:fld id="{B3962DD0-C756-402C-842A-10BC8C5A9780}" type="slidenum">
              <a:rPr lang="en-US" smtClean="0"/>
              <a:pPr>
                <a:defRPr/>
              </a:pPr>
              <a:t>29</a:t>
            </a:fld>
            <a:endParaRPr lang="en-US" dirty="0"/>
          </a:p>
        </p:txBody>
      </p:sp>
    </p:spTree>
    <p:extLst>
      <p:ext uri="{BB962C8B-B14F-4D97-AF65-F5344CB8AC3E}">
        <p14:creationId xmlns:p14="http://schemas.microsoft.com/office/powerpoint/2010/main" val="147981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chemeClr val="bg1"/>
        </a:solidFill>
        <a:effectLst/>
      </p:bgPr>
    </p:bg>
    <p:spTree>
      <p:nvGrpSpPr>
        <p:cNvPr id="1" name=""/>
        <p:cNvGrpSpPr/>
        <p:nvPr/>
      </p:nvGrpSpPr>
      <p:grpSpPr>
        <a:xfrm>
          <a:off x="0" y="0"/>
          <a:ext cx="0" cy="0"/>
          <a:chOff x="0" y="0"/>
          <a:chExt cx="0" cy="0"/>
        </a:xfrm>
      </p:grpSpPr>
      <p:pic>
        <p:nvPicPr>
          <p:cNvPr id="2"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4" descr="COM1016_corp_banner__03"/>
          <p:cNvPicPr>
            <a:picLocks noChangeAspect="1" noChangeArrowheads="1"/>
          </p:cNvPicPr>
          <p:nvPr userDrawn="1"/>
        </p:nvPicPr>
        <p:blipFill>
          <a:blip r:embed="rId3">
            <a:extLst>
              <a:ext uri="{28A0092B-C50C-407E-A947-70E740481C1C}">
                <a14:useLocalDpi xmlns:a14="http://schemas.microsoft.com/office/drawing/2010/main" val="0"/>
              </a:ext>
            </a:extLst>
          </a:blip>
          <a:srcRect b="11967"/>
          <a:stretch>
            <a:fillRect/>
          </a:stretch>
        </p:blipFill>
        <p:spPr bwMode="auto">
          <a:xfrm>
            <a:off x="0" y="836613"/>
            <a:ext cx="91440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02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699014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1097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563421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7852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3197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2301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609282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68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340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9489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24"/>
          <p:cNvSpPr txBox="1">
            <a:spLocks noChangeArrowheads="1"/>
          </p:cNvSpPr>
          <p:nvPr userDrawn="1"/>
        </p:nvSpPr>
        <p:spPr bwMode="auto">
          <a:xfrm>
            <a:off x="755650" y="6092825"/>
            <a:ext cx="81375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Arial Unicode MS" pitchFamily="34" charset="-128"/>
                <a:cs typeface="Arial Unicode MS" pitchFamily="34" charset="-128"/>
              </a:defRPr>
            </a:lvl1pPr>
            <a:lvl2pPr marL="742950" indent="-285750" eaLnBrk="0" hangingPunct="0">
              <a:defRPr kumimoji="1">
                <a:solidFill>
                  <a:schemeClr val="tx1"/>
                </a:solidFill>
                <a:latin typeface="Arial" charset="0"/>
                <a:ea typeface="Arial Unicode MS" pitchFamily="34" charset="-128"/>
                <a:cs typeface="Arial Unicode MS" pitchFamily="34" charset="-128"/>
              </a:defRPr>
            </a:lvl2pPr>
            <a:lvl3pPr marL="1143000" indent="-228600" eaLnBrk="0" hangingPunct="0">
              <a:defRPr kumimoji="1">
                <a:solidFill>
                  <a:schemeClr val="tx1"/>
                </a:solidFill>
                <a:latin typeface="Arial" charset="0"/>
                <a:ea typeface="Arial Unicode MS" pitchFamily="34" charset="-128"/>
                <a:cs typeface="Arial Unicode MS" pitchFamily="34" charset="-128"/>
              </a:defRPr>
            </a:lvl3pPr>
            <a:lvl4pPr marL="1600200" indent="-228600" eaLnBrk="0" hangingPunct="0">
              <a:defRPr kumimoji="1">
                <a:solidFill>
                  <a:schemeClr val="tx1"/>
                </a:solidFill>
                <a:latin typeface="Arial" charset="0"/>
                <a:ea typeface="Arial Unicode MS" pitchFamily="34" charset="-128"/>
                <a:cs typeface="Arial Unicode MS" pitchFamily="34" charset="-128"/>
              </a:defRPr>
            </a:lvl4pPr>
            <a:lvl5pPr marL="2057400" indent="-228600" eaLnBrk="0" hangingPunct="0">
              <a:defRPr kumimoji="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a:solidFill>
                  <a:schemeClr val="tx1"/>
                </a:solidFill>
                <a:latin typeface="Arial" charset="0"/>
                <a:ea typeface="Arial Unicode MS" pitchFamily="34" charset="-128"/>
                <a:cs typeface="Arial Unicode MS" pitchFamily="34" charset="-128"/>
              </a:defRPr>
            </a:lvl9pPr>
          </a:lstStyle>
          <a:p>
            <a:pPr algn="ctr" eaLnBrk="1" hangingPunct="1">
              <a:defRPr/>
            </a:pPr>
            <a:r>
              <a:rPr lang="en-CA" altLang="en-US" sz="1000" dirty="0" smtClean="0"/>
              <a:t>Page </a:t>
            </a:r>
            <a:fld id="{C09FADB8-325E-4E83-AC11-81943F7EBAE5}" type="slidenum">
              <a:rPr lang="en-CA" altLang="en-US" sz="1000" smtClean="0"/>
              <a:pPr algn="ctr" eaLnBrk="1" hangingPunct="1">
                <a:defRPr/>
              </a:pPr>
              <a:t>‹#›</a:t>
            </a:fld>
            <a:r>
              <a:rPr lang="en-CA" altLang="en-US" sz="1000" dirty="0" smtClean="0"/>
              <a:t> – </a:t>
            </a:r>
            <a:fld id="{CC847831-0CF2-47B3-9829-0702ECCCFE4A}" type="datetime4">
              <a:rPr kumimoji="0" lang="en-CA" altLang="en-US" sz="1000" smtClean="0"/>
              <a:pPr algn="ctr" eaLnBrk="1" hangingPunct="1">
                <a:defRPr/>
              </a:pPr>
              <a:t>January 9, 2017</a:t>
            </a:fld>
            <a:endParaRPr kumimoji="0" lang="en-CA" altLang="en-US" sz="1000" dirty="0" smtClean="0"/>
          </a:p>
        </p:txBody>
      </p:sp>
      <p:sp>
        <p:nvSpPr>
          <p:cNvPr id="1027" name="Rectangle 28"/>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smtClean="0"/>
              <a:t>Click to edit Master title style</a:t>
            </a:r>
          </a:p>
        </p:txBody>
      </p:sp>
      <p:sp>
        <p:nvSpPr>
          <p:cNvPr id="1028" name="Rectangle 29"/>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1029" name="Line 30"/>
          <p:cNvSpPr>
            <a:spLocks noChangeShapeType="1"/>
          </p:cNvSpPr>
          <p:nvPr userDrawn="1"/>
        </p:nvSpPr>
        <p:spPr bwMode="auto">
          <a:xfrm>
            <a:off x="827088" y="1268413"/>
            <a:ext cx="8316912" cy="0"/>
          </a:xfrm>
          <a:prstGeom prst="line">
            <a:avLst/>
          </a:prstGeom>
          <a:noFill/>
          <a:ln w="28575">
            <a:solidFill>
              <a:srgbClr val="3A601B"/>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0" fontAlgn="base" hangingPunct="0">
        <a:spcBef>
          <a:spcPct val="0"/>
        </a:spcBef>
        <a:spcAft>
          <a:spcPct val="0"/>
        </a:spcAft>
        <a:defRPr kumimoji="1" sz="3600" b="1">
          <a:solidFill>
            <a:srgbClr val="3A601B"/>
          </a:solidFill>
          <a:latin typeface="+mj-lt"/>
          <a:ea typeface="+mj-ea"/>
          <a:cs typeface="+mj-cs"/>
        </a:defRPr>
      </a:lvl1pPr>
      <a:lvl2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kumimoji="1" sz="3600" b="1">
          <a:solidFill>
            <a:srgbClr val="3A601B"/>
          </a:solidFill>
          <a:latin typeface="Arial" charset="0"/>
          <a:ea typeface="Arial Unicode MS" pitchFamily="34" charset="-128"/>
          <a:cs typeface="Arial Unicode MS" pitchFamily="34" charset="-128"/>
        </a:defRPr>
      </a:lvl5pPr>
      <a:lvl6pPr marL="4572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6pPr>
      <a:lvl7pPr marL="9144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7pPr>
      <a:lvl8pPr marL="13716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8pPr>
      <a:lvl9pPr marL="1828800" algn="l" rtl="0" fontAlgn="base">
        <a:spcBef>
          <a:spcPct val="0"/>
        </a:spcBef>
        <a:spcAft>
          <a:spcPct val="0"/>
        </a:spcAft>
        <a:defRPr kumimoji="1" sz="3600" b="1">
          <a:solidFill>
            <a:srgbClr val="3A601B"/>
          </a:solidFill>
          <a:latin typeface="Arial" charset="0"/>
          <a:ea typeface="Arial Unicode MS" pitchFamily="34" charset="-128"/>
          <a:cs typeface="Arial Unicode MS" pitchFamily="34" charset="-128"/>
        </a:defRPr>
      </a:lvl9pPr>
    </p:titleStyle>
    <p:bodyStyle>
      <a:lvl1pPr marL="287338" indent="-287338" algn="l" rtl="0" eaLnBrk="0" fontAlgn="base" hangingPunct="0">
        <a:spcBef>
          <a:spcPct val="20000"/>
        </a:spcBef>
        <a:spcAft>
          <a:spcPct val="0"/>
        </a:spcAft>
        <a:buClr>
          <a:srgbClr val="FF0000"/>
        </a:buClr>
        <a:buSzPct val="120000"/>
        <a:buChar char="•"/>
        <a:defRPr kumimoji="1" sz="2400">
          <a:solidFill>
            <a:schemeClr val="tx1"/>
          </a:solidFill>
          <a:latin typeface="+mn-lt"/>
          <a:ea typeface="+mn-ea"/>
          <a:cs typeface="+mn-cs"/>
        </a:defRPr>
      </a:lvl1pPr>
      <a:lvl2pPr marL="765175" indent="-287338" algn="l" rtl="0" eaLnBrk="0" fontAlgn="base" hangingPunct="0">
        <a:spcBef>
          <a:spcPct val="20000"/>
        </a:spcBef>
        <a:spcAft>
          <a:spcPct val="0"/>
        </a:spcAft>
        <a:buClr>
          <a:srgbClr val="3A601B"/>
        </a:buClr>
        <a:buFont typeface="Arial" charset="0"/>
        <a:buChar char="–"/>
        <a:defRPr kumimoji="1" sz="2000">
          <a:solidFill>
            <a:schemeClr val="tx1"/>
          </a:solidFill>
          <a:latin typeface="+mn-lt"/>
          <a:ea typeface="+mn-ea"/>
          <a:cs typeface="+mn-cs"/>
        </a:defRPr>
      </a:lvl2pPr>
      <a:lvl3pPr marL="1139825" indent="-182563" algn="l" rtl="0" eaLnBrk="0" fontAlgn="base" hangingPunct="0">
        <a:spcBef>
          <a:spcPct val="20000"/>
        </a:spcBef>
        <a:spcAft>
          <a:spcPct val="0"/>
        </a:spcAft>
        <a:buClr>
          <a:srgbClr val="C8A200"/>
        </a:buClr>
        <a:buFont typeface="Arial" charset="0"/>
        <a:buChar char="▪"/>
        <a:defRPr kumimoji="1">
          <a:solidFill>
            <a:schemeClr val="tx1"/>
          </a:solidFill>
          <a:latin typeface="+mn-lt"/>
          <a:ea typeface="+mn-ea"/>
          <a:cs typeface="+mn-cs"/>
        </a:defRPr>
      </a:lvl3pPr>
      <a:lvl4pPr marL="1617663" indent="-287338" algn="l" rtl="0" eaLnBrk="0" fontAlgn="base" hangingPunct="0">
        <a:spcBef>
          <a:spcPct val="20000"/>
        </a:spcBef>
        <a:spcAft>
          <a:spcPct val="0"/>
        </a:spcAft>
        <a:buChar char="–"/>
        <a:defRPr kumimoji="1" sz="1600">
          <a:solidFill>
            <a:schemeClr val="tx1"/>
          </a:solidFill>
          <a:latin typeface="+mn-lt"/>
          <a:ea typeface="+mn-ea"/>
          <a:cs typeface="+mn-cs"/>
        </a:defRPr>
      </a:lvl4pPr>
      <a:lvl5pPr marL="2000250" indent="-190500" algn="l" rtl="0" eaLnBrk="0" fontAlgn="base" hangingPunct="0">
        <a:spcBef>
          <a:spcPct val="20000"/>
        </a:spcBef>
        <a:spcAft>
          <a:spcPct val="0"/>
        </a:spcAft>
        <a:buChar char="»"/>
        <a:defRPr kumimoji="1" sz="1400">
          <a:solidFill>
            <a:schemeClr val="tx1"/>
          </a:solidFill>
          <a:latin typeface="+mn-lt"/>
          <a:ea typeface="+mn-ea"/>
          <a:cs typeface="+mn-cs"/>
        </a:defRPr>
      </a:lvl5pPr>
      <a:lvl6pPr marL="2457450" indent="-190500" algn="l" rtl="0" fontAlgn="base">
        <a:spcBef>
          <a:spcPct val="20000"/>
        </a:spcBef>
        <a:spcAft>
          <a:spcPct val="0"/>
        </a:spcAft>
        <a:buChar char="»"/>
        <a:defRPr kumimoji="1" sz="1400">
          <a:solidFill>
            <a:schemeClr val="tx1"/>
          </a:solidFill>
          <a:latin typeface="+mn-lt"/>
          <a:ea typeface="+mn-ea"/>
          <a:cs typeface="+mn-cs"/>
        </a:defRPr>
      </a:lvl6pPr>
      <a:lvl7pPr marL="2914650" indent="-190500" algn="l" rtl="0" fontAlgn="base">
        <a:spcBef>
          <a:spcPct val="20000"/>
        </a:spcBef>
        <a:spcAft>
          <a:spcPct val="0"/>
        </a:spcAft>
        <a:buChar char="»"/>
        <a:defRPr kumimoji="1" sz="1400">
          <a:solidFill>
            <a:schemeClr val="tx1"/>
          </a:solidFill>
          <a:latin typeface="+mn-lt"/>
          <a:ea typeface="+mn-ea"/>
          <a:cs typeface="+mn-cs"/>
        </a:defRPr>
      </a:lvl7pPr>
      <a:lvl8pPr marL="3371850" indent="-190500" algn="l" rtl="0" fontAlgn="base">
        <a:spcBef>
          <a:spcPct val="20000"/>
        </a:spcBef>
        <a:spcAft>
          <a:spcPct val="0"/>
        </a:spcAft>
        <a:buChar char="»"/>
        <a:defRPr kumimoji="1" sz="1400">
          <a:solidFill>
            <a:schemeClr val="tx1"/>
          </a:solidFill>
          <a:latin typeface="+mn-lt"/>
          <a:ea typeface="+mn-ea"/>
          <a:cs typeface="+mn-cs"/>
        </a:defRPr>
      </a:lvl8pPr>
      <a:lvl9pPr marL="3829050" indent="-190500" algn="l" rtl="0" fontAlgn="base">
        <a:spcBef>
          <a:spcPct val="20000"/>
        </a:spcBef>
        <a:spcAft>
          <a:spcPct val="0"/>
        </a:spcAft>
        <a:buChar char="»"/>
        <a:defRPr kumimoji="1" sz="14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cid:ii_14c4d83f6df76778" TargetMode="External"/><Relationship Id="rId7" Type="http://schemas.openxmlformats.org/officeDocument/2006/relationships/image" Target="../media/image7.jpeg"/><Relationship Id="rId8" Type="http://schemas.openxmlformats.org/officeDocument/2006/relationships/image" Target="cid:ii_14c4d80a352bd330"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gif"/></Relationships>
</file>

<file path=ppt/slides/_rels/slide25.xml.rels><?xml version="1.0" encoding="UTF-8" standalone="yes"?>
<Relationships xmlns="http://schemas.openxmlformats.org/package/2006/relationships"><Relationship Id="rId3" Type="http://schemas.openxmlformats.org/officeDocument/2006/relationships/image" Target="../media/image43.gi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 Id="rId3" Type="http://schemas.openxmlformats.org/officeDocument/2006/relationships/image" Target="../media/image47.gif"/></Relationships>
</file>

<file path=ppt/slides/_rels/slide28.xml.rels><?xml version="1.0" encoding="UTF-8" standalone="yes"?>
<Relationships xmlns="http://schemas.openxmlformats.org/package/2006/relationships"><Relationship Id="rId3" Type="http://schemas.openxmlformats.org/officeDocument/2006/relationships/image" Target="../media/image47.gif"/><Relationship Id="rId4"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15"/>
          <p:cNvPicPr>
            <a:picLocks noChangeAspect="1" noChangeArrowheads="1"/>
          </p:cNvPicPr>
          <p:nvPr/>
        </p:nvPicPr>
        <p:blipFill>
          <a:blip r:embed="rId3">
            <a:extLst>
              <a:ext uri="{28A0092B-C50C-407E-A947-70E740481C1C}">
                <a14:useLocalDpi xmlns:a14="http://schemas.microsoft.com/office/drawing/2010/main" val="0"/>
              </a:ext>
            </a:extLst>
          </a:blip>
          <a:srcRect b="8646"/>
          <a:stretch>
            <a:fillRect/>
          </a:stretch>
        </p:blipFill>
        <p:spPr bwMode="auto">
          <a:xfrm>
            <a:off x="7092280" y="3717031"/>
            <a:ext cx="1872209" cy="104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8"/>
          <p:cNvSpPr>
            <a:spLocks noGrp="1" noChangeArrowheads="1"/>
          </p:cNvSpPr>
          <p:nvPr>
            <p:ph type="ctrTitle" idx="4294967295"/>
          </p:nvPr>
        </p:nvSpPr>
        <p:spPr>
          <a:xfrm>
            <a:off x="41275" y="2102346"/>
            <a:ext cx="9102725" cy="2190750"/>
          </a:xfrm>
          <a:noFill/>
        </p:spPr>
        <p:txBody>
          <a:bodyPr/>
          <a:lstStyle/>
          <a:p>
            <a:pPr algn="ctr"/>
            <a:r>
              <a:rPr lang="en-US" altLang="en-US" sz="2800" dirty="0" smtClean="0"/>
              <a:t>Lessons Learned from High Resolution Air Quality Forecasting for the</a:t>
            </a:r>
            <a:r>
              <a:rPr lang="en-US" altLang="en-US" sz="2800" dirty="0"/>
              <a:t> </a:t>
            </a:r>
            <a:r>
              <a:rPr lang="en-US" altLang="en-US" sz="2800" dirty="0" smtClean="0"/>
              <a:t>2015 Pan Am Games</a:t>
            </a:r>
            <a:r>
              <a:rPr lang="en-US" altLang="en-US" sz="3200" dirty="0" smtClean="0"/>
              <a:t/>
            </a:r>
            <a:br>
              <a:rPr lang="en-US" altLang="en-US" sz="3200" dirty="0" smtClean="0"/>
            </a:br>
            <a:r>
              <a:rPr lang="en-US" altLang="zh-TW" sz="3200" dirty="0" smtClean="0"/>
              <a:t/>
            </a:r>
            <a:br>
              <a:rPr lang="en-US" altLang="zh-TW" sz="3200" dirty="0" smtClean="0"/>
            </a:br>
            <a:r>
              <a:rPr lang="en-US" altLang="zh-TW" sz="1400" dirty="0" smtClean="0"/>
              <a:t/>
            </a:r>
            <a:br>
              <a:rPr lang="en-US" altLang="zh-TW" sz="1400" dirty="0" smtClean="0"/>
            </a:br>
            <a:endParaRPr lang="fr-CA" altLang="en-US" sz="2400" dirty="0" smtClean="0"/>
          </a:p>
        </p:txBody>
      </p:sp>
      <p:sp>
        <p:nvSpPr>
          <p:cNvPr id="4100" name="Text Box 12"/>
          <p:cNvSpPr txBox="1">
            <a:spLocks noChangeArrowheads="1"/>
          </p:cNvSpPr>
          <p:nvPr/>
        </p:nvSpPr>
        <p:spPr bwMode="auto">
          <a:xfrm>
            <a:off x="880518" y="2634005"/>
            <a:ext cx="7468841"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FF0000"/>
              </a:buClr>
              <a:buSzPct val="120000"/>
              <a:buChar char="•"/>
              <a:defRPr kumimoji="1" sz="2400">
                <a:solidFill>
                  <a:schemeClr val="tx1"/>
                </a:solidFill>
                <a:latin typeface="Arial" pitchFamily="34" charset="0"/>
                <a:ea typeface="Arial Unicode MS" pitchFamily="34" charset="-128"/>
                <a:cs typeface="Arial Unicode MS" pitchFamily="34" charset="-128"/>
              </a:defRPr>
            </a:lvl1pPr>
            <a:lvl2pPr marL="742950" indent="-285750" eaLnBrk="0" hangingPunct="0">
              <a:spcBef>
                <a:spcPct val="20000"/>
              </a:spcBef>
              <a:buClr>
                <a:srgbClr val="3A601B"/>
              </a:buClr>
              <a:buFont typeface="Arial" pitchFamily="34" charset="0"/>
              <a:buChar char="–"/>
              <a:defRPr kumimoji="1" sz="2000">
                <a:solidFill>
                  <a:schemeClr val="tx1"/>
                </a:solidFill>
                <a:latin typeface="Arial" pitchFamily="34" charset="0"/>
                <a:ea typeface="Arial Unicode MS" pitchFamily="34" charset="-128"/>
                <a:cs typeface="Arial Unicode MS" pitchFamily="34" charset="-128"/>
              </a:defRPr>
            </a:lvl2pPr>
            <a:lvl3pPr marL="1143000" indent="-228600" eaLnBrk="0" hangingPunct="0">
              <a:spcBef>
                <a:spcPct val="20000"/>
              </a:spcBef>
              <a:buClr>
                <a:srgbClr val="C8A200"/>
              </a:buClr>
              <a:buFont typeface="Arial" pitchFamily="34" charset="0"/>
              <a:buChar char="▪"/>
              <a:defRPr kumimoji="1" sz="2400">
                <a:solidFill>
                  <a:schemeClr val="tx1"/>
                </a:solidFill>
                <a:latin typeface="Arial" pitchFamily="34" charset="0"/>
                <a:ea typeface="Arial Unicode MS" pitchFamily="34" charset="-128"/>
                <a:cs typeface="Arial Unicode MS" pitchFamily="34" charset="-128"/>
              </a:defRPr>
            </a:lvl3pPr>
            <a:lvl4pPr marL="1600200" indent="-228600" eaLnBrk="0" hangingPunct="0">
              <a:spcBef>
                <a:spcPct val="20000"/>
              </a:spcBef>
              <a:buChar char="–"/>
              <a:defRPr kumimoji="1" sz="1600">
                <a:solidFill>
                  <a:schemeClr val="tx1"/>
                </a:solidFill>
                <a:latin typeface="Arial" pitchFamily="34" charset="0"/>
                <a:ea typeface="Arial Unicode MS" pitchFamily="34" charset="-128"/>
                <a:cs typeface="Arial Unicode MS" pitchFamily="34" charset="-128"/>
              </a:defRPr>
            </a:lvl4pPr>
            <a:lvl5pPr marL="2057400" indent="-228600" eaLnBrk="0" hangingPunct="0">
              <a:spcBef>
                <a:spcPct val="20000"/>
              </a:spcBef>
              <a:buChar char="»"/>
              <a:defRPr kumimoji="1" sz="1400">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pitchFamily="34" charset="0"/>
                <a:ea typeface="Arial Unicode MS" pitchFamily="34" charset="-128"/>
                <a:cs typeface="Arial Unicode MS" pitchFamily="34" charset="-128"/>
              </a:defRPr>
            </a:lvl9pPr>
          </a:lstStyle>
          <a:p>
            <a:pPr algn="ctr" eaLnBrk="1" hangingPunct="1">
              <a:spcBef>
                <a:spcPct val="0"/>
              </a:spcBef>
              <a:buClrTx/>
              <a:buSzTx/>
              <a:buFontTx/>
              <a:buNone/>
            </a:pPr>
            <a:endParaRPr lang="en-CA" altLang="en-US" dirty="0" smtClean="0">
              <a:solidFill>
                <a:srgbClr val="3A601B"/>
              </a:solidFill>
            </a:endParaRPr>
          </a:p>
          <a:p>
            <a:pPr algn="ctr" eaLnBrk="1" hangingPunct="1">
              <a:spcBef>
                <a:spcPct val="0"/>
              </a:spcBef>
              <a:buClrTx/>
              <a:buSzTx/>
              <a:buFontTx/>
              <a:buNone/>
            </a:pPr>
            <a:endParaRPr lang="en-CA" altLang="en-US" sz="1000" dirty="0"/>
          </a:p>
          <a:p>
            <a:pPr algn="ctr" eaLnBrk="1" hangingPunct="1">
              <a:spcBef>
                <a:spcPct val="0"/>
              </a:spcBef>
              <a:buClrTx/>
              <a:buSzTx/>
              <a:buFontTx/>
              <a:buNone/>
            </a:pPr>
            <a:r>
              <a:rPr lang="en-CA" altLang="en-US" sz="2000" b="1" dirty="0" smtClean="0">
                <a:solidFill>
                  <a:srgbClr val="3A601B"/>
                </a:solidFill>
              </a:rPr>
              <a:t>Craig Stroud, Balbir Pabla, Sylvie Gravel, Shuzhan Ren</a:t>
            </a:r>
          </a:p>
          <a:p>
            <a:pPr algn="ctr" eaLnBrk="1" hangingPunct="1">
              <a:spcBef>
                <a:spcPct val="0"/>
              </a:spcBef>
              <a:buClrTx/>
              <a:buSzTx/>
              <a:buFontTx/>
              <a:buNone/>
            </a:pPr>
            <a:r>
              <a:rPr lang="en-CA" altLang="en-US" sz="2000" b="1" dirty="0" smtClean="0">
                <a:solidFill>
                  <a:srgbClr val="3A601B"/>
                </a:solidFill>
              </a:rPr>
              <a:t> Alain Robichaud, Junhua Zhang, Philip Cheung</a:t>
            </a:r>
          </a:p>
          <a:p>
            <a:pPr algn="ctr" eaLnBrk="1" hangingPunct="1">
              <a:spcBef>
                <a:spcPct val="0"/>
              </a:spcBef>
              <a:buClrTx/>
              <a:buSzTx/>
              <a:buFontTx/>
              <a:buNone/>
            </a:pPr>
            <a:endParaRPr lang="en-CA" altLang="en-US" sz="1800" b="1" dirty="0" smtClean="0">
              <a:solidFill>
                <a:srgbClr val="3A601B"/>
              </a:solidFill>
            </a:endParaRPr>
          </a:p>
          <a:p>
            <a:pPr algn="ctr" eaLnBrk="1" hangingPunct="1">
              <a:spcBef>
                <a:spcPct val="0"/>
              </a:spcBef>
              <a:buClrTx/>
              <a:buSzTx/>
              <a:buFontTx/>
              <a:buNone/>
            </a:pPr>
            <a:r>
              <a:rPr lang="en-CA" altLang="en-US" sz="1600" b="1" dirty="0" smtClean="0">
                <a:solidFill>
                  <a:srgbClr val="3A601B"/>
                </a:solidFill>
              </a:rPr>
              <a:t>Air Quality Modelling and Integration (ARQI)</a:t>
            </a:r>
          </a:p>
          <a:p>
            <a:pPr algn="ctr" eaLnBrk="1" hangingPunct="1">
              <a:spcBef>
                <a:spcPct val="0"/>
              </a:spcBef>
              <a:buClrTx/>
              <a:buSzTx/>
              <a:buFontTx/>
              <a:buNone/>
            </a:pPr>
            <a:r>
              <a:rPr lang="en-CA" altLang="en-US" sz="1600" b="1" dirty="0" smtClean="0">
                <a:solidFill>
                  <a:srgbClr val="3A601B"/>
                </a:solidFill>
              </a:rPr>
              <a:t>Air Quality Research Division</a:t>
            </a:r>
          </a:p>
          <a:p>
            <a:pPr algn="ctr" eaLnBrk="1" hangingPunct="1">
              <a:spcBef>
                <a:spcPct val="0"/>
              </a:spcBef>
              <a:buClrTx/>
              <a:buSzTx/>
              <a:buFontTx/>
              <a:buNone/>
            </a:pPr>
            <a:r>
              <a:rPr lang="en-CA" altLang="en-US" sz="1600" b="1" dirty="0" smtClean="0">
                <a:solidFill>
                  <a:srgbClr val="3A601B"/>
                </a:solidFill>
              </a:rPr>
              <a:t>Science and Technology Branch, ECCC</a:t>
            </a:r>
            <a:endParaRPr lang="en-CA" altLang="en-US" sz="1600" b="1" dirty="0">
              <a:solidFill>
                <a:srgbClr val="3A601B"/>
              </a:solidFill>
            </a:endParaRPr>
          </a:p>
          <a:p>
            <a:pPr algn="ctr" eaLnBrk="1" hangingPunct="1">
              <a:spcBef>
                <a:spcPct val="0"/>
              </a:spcBef>
              <a:buClrTx/>
              <a:buSzTx/>
              <a:buFontTx/>
              <a:buNone/>
            </a:pPr>
            <a:r>
              <a:rPr lang="en-CA" altLang="en-US" sz="1600" b="1" dirty="0" smtClean="0">
                <a:solidFill>
                  <a:srgbClr val="3A601B"/>
                </a:solidFill>
              </a:rPr>
              <a:t>IWAQFR</a:t>
            </a:r>
            <a:r>
              <a:rPr lang="en-CA" altLang="en-US" sz="1600" b="1" dirty="0">
                <a:solidFill>
                  <a:srgbClr val="3A601B"/>
                </a:solidFill>
              </a:rPr>
              <a:t> </a:t>
            </a:r>
            <a:r>
              <a:rPr lang="en-CA" altLang="en-US" sz="1600" b="1" dirty="0" smtClean="0">
                <a:solidFill>
                  <a:srgbClr val="3A601B"/>
                </a:solidFill>
              </a:rPr>
              <a:t>2017</a:t>
            </a:r>
            <a:endParaRPr lang="en-CA" altLang="en-US" sz="1600" b="1" dirty="0">
              <a:solidFill>
                <a:srgbClr val="3A601B"/>
              </a:solidFill>
            </a:endParaRPr>
          </a:p>
          <a:p>
            <a:pPr eaLnBrk="1" hangingPunct="1">
              <a:spcBef>
                <a:spcPct val="0"/>
              </a:spcBef>
              <a:buClrTx/>
              <a:buSzTx/>
              <a:buFontTx/>
              <a:buNone/>
            </a:pPr>
            <a:endParaRPr lang="en-US" altLang="en-US" sz="1800" dirty="0"/>
          </a:p>
          <a:p>
            <a:pPr eaLnBrk="1" hangingPunct="1">
              <a:spcBef>
                <a:spcPct val="0"/>
              </a:spcBef>
              <a:buClrTx/>
              <a:buSzTx/>
              <a:buFontTx/>
              <a:buNone/>
            </a:pPr>
            <a:r>
              <a:rPr lang="en-CA" altLang="en-US" sz="1800" dirty="0"/>
              <a:t> </a:t>
            </a:r>
          </a:p>
        </p:txBody>
      </p:sp>
      <p:grpSp>
        <p:nvGrpSpPr>
          <p:cNvPr id="3" name="Group 2"/>
          <p:cNvGrpSpPr/>
          <p:nvPr/>
        </p:nvGrpSpPr>
        <p:grpSpPr>
          <a:xfrm>
            <a:off x="107504" y="5085184"/>
            <a:ext cx="8944868" cy="1772816"/>
            <a:chOff x="-36513" y="4714875"/>
            <a:chExt cx="9196388" cy="2152650"/>
          </a:xfrm>
        </p:grpSpPr>
        <p:pic>
          <p:nvPicPr>
            <p:cNvPr id="4103" name="Picture 5" descr="Image result for skyline of toronto canada air pollu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4625" y="4714875"/>
              <a:ext cx="27209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 descr="Inline image 2"/>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364163" y="4724400"/>
              <a:ext cx="37957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 descr="Inline image 1"/>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36513" y="4714875"/>
              <a:ext cx="28749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046927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lstStyle/>
          <a:p>
            <a:r>
              <a:rPr lang="en-US" dirty="0" smtClean="0"/>
              <a:t>July 29, CRUISER Drive, Yonge Street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1600200"/>
            <a:ext cx="6054599" cy="4525963"/>
          </a:xfrm>
        </p:spPr>
      </p:pic>
      <p:sp>
        <p:nvSpPr>
          <p:cNvPr id="5" name="TextBox 4"/>
          <p:cNvSpPr txBox="1"/>
          <p:nvPr/>
        </p:nvSpPr>
        <p:spPr>
          <a:xfrm>
            <a:off x="6516216" y="3717032"/>
            <a:ext cx="3024335" cy="2031325"/>
          </a:xfrm>
          <a:prstGeom prst="rect">
            <a:avLst/>
          </a:prstGeom>
          <a:noFill/>
        </p:spPr>
        <p:txBody>
          <a:bodyPr wrap="square" rtlCol="0">
            <a:spAutoFit/>
          </a:bodyPr>
          <a:lstStyle/>
          <a:p>
            <a:r>
              <a:rPr lang="en-US" dirty="0" smtClean="0"/>
              <a:t>For downtown TO (blue),</a:t>
            </a:r>
          </a:p>
          <a:p>
            <a:r>
              <a:rPr lang="en-US" dirty="0" smtClean="0"/>
              <a:t>the model </a:t>
            </a:r>
            <a:r>
              <a:rPr lang="en-US" dirty="0" err="1" smtClean="0"/>
              <a:t>overpredicted</a:t>
            </a:r>
            <a:endParaRPr lang="en-US" dirty="0" smtClean="0"/>
          </a:p>
          <a:p>
            <a:r>
              <a:rPr lang="en-US" dirty="0"/>
              <a:t>b</a:t>
            </a:r>
            <a:r>
              <a:rPr lang="en-US" dirty="0" smtClean="0"/>
              <a:t>oth NO</a:t>
            </a:r>
            <a:r>
              <a:rPr lang="en-US" baseline="-25000" dirty="0" smtClean="0"/>
              <a:t>2</a:t>
            </a:r>
            <a:r>
              <a:rPr lang="en-US" dirty="0" smtClean="0"/>
              <a:t> and Benzene.</a:t>
            </a:r>
          </a:p>
          <a:p>
            <a:endParaRPr lang="en-US" dirty="0"/>
          </a:p>
          <a:p>
            <a:r>
              <a:rPr lang="en-US" dirty="0"/>
              <a:t>M</a:t>
            </a:r>
            <a:r>
              <a:rPr lang="en-US" dirty="0" smtClean="0"/>
              <a:t>ore model surface</a:t>
            </a:r>
          </a:p>
          <a:p>
            <a:r>
              <a:rPr lang="en-US" dirty="0" smtClean="0"/>
              <a:t>vertical mixing would </a:t>
            </a:r>
          </a:p>
          <a:p>
            <a:r>
              <a:rPr lang="en-US" dirty="0" smtClean="0"/>
              <a:t>help these biases?</a:t>
            </a:r>
            <a:endParaRPr lang="en-US" dirty="0"/>
          </a:p>
        </p:txBody>
      </p:sp>
      <p:cxnSp>
        <p:nvCxnSpPr>
          <p:cNvPr id="7" name="Straight Arrow Connector 6"/>
          <p:cNvCxnSpPr/>
          <p:nvPr/>
        </p:nvCxnSpPr>
        <p:spPr bwMode="auto">
          <a:xfrm flipH="1" flipV="1">
            <a:off x="3779912" y="4077072"/>
            <a:ext cx="2736304"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flipV="1">
            <a:off x="3419872" y="2564904"/>
            <a:ext cx="3096344" cy="19442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7092280" y="1556792"/>
            <a:ext cx="1872208" cy="923330"/>
          </a:xfrm>
          <a:prstGeom prst="rect">
            <a:avLst/>
          </a:prstGeom>
          <a:noFill/>
        </p:spPr>
        <p:txBody>
          <a:bodyPr wrap="square" rtlCol="0">
            <a:spAutoFit/>
          </a:bodyPr>
          <a:lstStyle/>
          <a:p>
            <a:r>
              <a:rPr lang="en-US" dirty="0" smtClean="0"/>
              <a:t>Data courtesy of Jeff Brook</a:t>
            </a:r>
          </a:p>
          <a:p>
            <a:r>
              <a:rPr lang="en-US" dirty="0" smtClean="0"/>
              <a:t>Sumi Wren, </a:t>
            </a:r>
            <a:endParaRPr lang="en-US" dirty="0"/>
          </a:p>
        </p:txBody>
      </p:sp>
    </p:spTree>
    <p:extLst>
      <p:ext uri="{BB962C8B-B14F-4D97-AF65-F5344CB8AC3E}">
        <p14:creationId xmlns:p14="http://schemas.microsoft.com/office/powerpoint/2010/main" val="106942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929" r="76710" b="4421"/>
          <a:stretch/>
        </p:blipFill>
        <p:spPr bwMode="auto">
          <a:xfrm>
            <a:off x="323528" y="116631"/>
            <a:ext cx="4716016" cy="673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43995" y="1393567"/>
            <a:ext cx="2040046" cy="646331"/>
          </a:xfrm>
          <a:prstGeom prst="rect">
            <a:avLst/>
          </a:prstGeom>
          <a:noFill/>
        </p:spPr>
        <p:txBody>
          <a:bodyPr wrap="none" rtlCol="0">
            <a:spAutoFit/>
          </a:bodyPr>
          <a:lstStyle/>
          <a:p>
            <a:r>
              <a:rPr lang="en-US" dirty="0" smtClean="0"/>
              <a:t>With Town Energy</a:t>
            </a:r>
          </a:p>
          <a:p>
            <a:r>
              <a:rPr lang="en-US" dirty="0" smtClean="0"/>
              <a:t>Balance</a:t>
            </a:r>
            <a:endParaRPr lang="en-US" dirty="0"/>
          </a:p>
        </p:txBody>
      </p:sp>
      <p:sp>
        <p:nvSpPr>
          <p:cNvPr id="6" name="TextBox 5"/>
          <p:cNvSpPr txBox="1"/>
          <p:nvPr/>
        </p:nvSpPr>
        <p:spPr>
          <a:xfrm>
            <a:off x="5121204" y="3933056"/>
            <a:ext cx="2360646" cy="646331"/>
          </a:xfrm>
          <a:prstGeom prst="rect">
            <a:avLst/>
          </a:prstGeom>
          <a:noFill/>
        </p:spPr>
        <p:txBody>
          <a:bodyPr wrap="none" rtlCol="0">
            <a:spAutoFit/>
          </a:bodyPr>
          <a:lstStyle/>
          <a:p>
            <a:r>
              <a:rPr lang="en-US" dirty="0" smtClean="0"/>
              <a:t>Without Town Energy</a:t>
            </a:r>
          </a:p>
          <a:p>
            <a:r>
              <a:rPr lang="en-US" dirty="0" smtClean="0"/>
              <a:t>Balance</a:t>
            </a:r>
            <a:endParaRPr lang="en-US" dirty="0"/>
          </a:p>
        </p:txBody>
      </p:sp>
      <p:sp>
        <p:nvSpPr>
          <p:cNvPr id="5" name="TextBox 4"/>
          <p:cNvSpPr txBox="1"/>
          <p:nvPr/>
        </p:nvSpPr>
        <p:spPr>
          <a:xfrm>
            <a:off x="5249724" y="5085184"/>
            <a:ext cx="3668633" cy="923330"/>
          </a:xfrm>
          <a:prstGeom prst="rect">
            <a:avLst/>
          </a:prstGeom>
          <a:noFill/>
        </p:spPr>
        <p:txBody>
          <a:bodyPr wrap="none" rtlCol="0">
            <a:spAutoFit/>
          </a:bodyPr>
          <a:lstStyle/>
          <a:p>
            <a:r>
              <a:rPr lang="en-US" dirty="0" smtClean="0"/>
              <a:t>NO</a:t>
            </a:r>
            <a:r>
              <a:rPr lang="en-US" baseline="-25000" dirty="0" smtClean="0"/>
              <a:t>2</a:t>
            </a:r>
            <a:r>
              <a:rPr lang="en-US" dirty="0" smtClean="0"/>
              <a:t> generally higher without TEB</a:t>
            </a:r>
          </a:p>
          <a:p>
            <a:r>
              <a:rPr lang="en-US" dirty="0" smtClean="0"/>
              <a:t>  - hot spots</a:t>
            </a:r>
          </a:p>
          <a:p>
            <a:r>
              <a:rPr lang="en-US" dirty="0"/>
              <a:t> </a:t>
            </a:r>
            <a:r>
              <a:rPr lang="en-US" dirty="0" smtClean="0"/>
              <a:t> - downtown core</a:t>
            </a:r>
            <a:endParaRPr lang="en-US" dirty="0"/>
          </a:p>
        </p:txBody>
      </p:sp>
      <p:sp>
        <p:nvSpPr>
          <p:cNvPr id="7" name="TextBox 6"/>
          <p:cNvSpPr txBox="1"/>
          <p:nvPr/>
        </p:nvSpPr>
        <p:spPr>
          <a:xfrm>
            <a:off x="5292080" y="404664"/>
            <a:ext cx="3316934" cy="461665"/>
          </a:xfrm>
          <a:prstGeom prst="rect">
            <a:avLst/>
          </a:prstGeom>
          <a:noFill/>
        </p:spPr>
        <p:txBody>
          <a:bodyPr wrap="none" rtlCol="0">
            <a:spAutoFit/>
          </a:bodyPr>
          <a:lstStyle/>
          <a:p>
            <a:r>
              <a:rPr lang="en-US" sz="2400" dirty="0" smtClean="0">
                <a:solidFill>
                  <a:srgbClr val="3A601B"/>
                </a:solidFill>
              </a:rPr>
              <a:t>July 29, 2am local time</a:t>
            </a:r>
            <a:endParaRPr lang="en-US" sz="2400" dirty="0">
              <a:solidFill>
                <a:srgbClr val="3A601B"/>
              </a:solidFill>
            </a:endParaRPr>
          </a:p>
        </p:txBody>
      </p:sp>
    </p:spTree>
    <p:extLst>
      <p:ext uri="{BB962C8B-B14F-4D97-AF65-F5344CB8AC3E}">
        <p14:creationId xmlns:p14="http://schemas.microsoft.com/office/powerpoint/2010/main" val="165817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274638"/>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457200" y="1412776"/>
            <a:ext cx="8229600" cy="4525963"/>
          </a:xfrm>
        </p:spPr>
        <p:txBody>
          <a:bodyPr/>
          <a:lstStyle/>
          <a:p>
            <a:r>
              <a:rPr lang="en-US" dirty="0"/>
              <a:t>For calm nighttime conditions, the model under-predicted O</a:t>
            </a:r>
            <a:r>
              <a:rPr lang="en-US" baseline="-25000" dirty="0"/>
              <a:t>3</a:t>
            </a:r>
            <a:r>
              <a:rPr lang="en-US" dirty="0"/>
              <a:t> and over-predicted NO</a:t>
            </a:r>
            <a:r>
              <a:rPr lang="en-US" baseline="-25000" dirty="0"/>
              <a:t>2</a:t>
            </a:r>
            <a:r>
              <a:rPr lang="en-US" dirty="0"/>
              <a:t> over the urban area. We are exploring whether the urban </a:t>
            </a:r>
            <a:r>
              <a:rPr lang="en-US" dirty="0" smtClean="0"/>
              <a:t>albedo, urban emissivity, urban heat fluxes </a:t>
            </a:r>
            <a:r>
              <a:rPr lang="en-US" dirty="0"/>
              <a:t>and enhanced roughness can provide enhanced surface mixing at night to help these biases</a:t>
            </a:r>
            <a:r>
              <a:rPr lang="en-US" dirty="0" smtClean="0"/>
              <a:t>.</a:t>
            </a:r>
          </a:p>
          <a:p>
            <a:pPr lvl="1"/>
            <a:r>
              <a:rPr lang="en-US" dirty="0" smtClean="0"/>
              <a:t>Implementing Town Energy Balance module into GEM-MACH (Shuzhan Ren, Rodrigo Munoz-Alpizar, help from Stephane Belair’s group).</a:t>
            </a:r>
            <a:endParaRPr lang="en-US" dirty="0"/>
          </a:p>
          <a:p>
            <a:endParaRPr lang="en-US" dirty="0"/>
          </a:p>
        </p:txBody>
      </p:sp>
      <p:pic>
        <p:nvPicPr>
          <p:cNvPr id="4"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5263" y="4414534"/>
            <a:ext cx="2166938"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567758" y="5868561"/>
            <a:ext cx="1380506" cy="584775"/>
          </a:xfrm>
          <a:prstGeom prst="rect">
            <a:avLst/>
          </a:prstGeom>
          <a:noFill/>
        </p:spPr>
        <p:txBody>
          <a:bodyPr wrap="none" rtlCol="0">
            <a:spAutoFit/>
          </a:bodyPr>
          <a:lstStyle/>
          <a:p>
            <a:r>
              <a:rPr lang="en-US" sz="1600" dirty="0" smtClean="0">
                <a:solidFill>
                  <a:schemeClr val="bg1"/>
                </a:solidFill>
              </a:rPr>
              <a:t>Aerodynamic</a:t>
            </a:r>
          </a:p>
          <a:p>
            <a:r>
              <a:rPr lang="en-US" sz="1600" dirty="0" smtClean="0">
                <a:solidFill>
                  <a:schemeClr val="bg1"/>
                </a:solidFill>
              </a:rPr>
              <a:t>Roughness</a:t>
            </a:r>
            <a:endParaRPr lang="en-US" sz="1600" dirty="0">
              <a:solidFill>
                <a:schemeClr val="bg1"/>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4509120"/>
            <a:ext cx="2468373" cy="164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2035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899592" y="1340768"/>
            <a:ext cx="7920880" cy="4320480"/>
          </a:xfrm>
          <a:solidFill>
            <a:schemeClr val="bg1"/>
          </a:solidFill>
        </p:spPr>
        <p:txBody>
          <a:bodyPr/>
          <a:lstStyle/>
          <a:p>
            <a:pPr marL="0" indent="0">
              <a:buNone/>
            </a:pPr>
            <a:r>
              <a:rPr lang="en-US" dirty="0" smtClean="0"/>
              <a:t>2) Several cases of very high O</a:t>
            </a:r>
            <a:r>
              <a:rPr lang="en-US" baseline="-25000" dirty="0" smtClean="0"/>
              <a:t>3</a:t>
            </a:r>
            <a:r>
              <a:rPr lang="en-US" dirty="0" smtClean="0"/>
              <a:t> predicted over Lake Ontario and along shoreline. Several possible factors:</a:t>
            </a:r>
          </a:p>
          <a:p>
            <a:pPr lvl="1"/>
            <a:r>
              <a:rPr lang="en-US" dirty="0" smtClean="0"/>
              <a:t>Photolysis rate over reflective water surface – new </a:t>
            </a:r>
            <a:r>
              <a:rPr lang="en-US" dirty="0" err="1" smtClean="0"/>
              <a:t>MESSy</a:t>
            </a:r>
            <a:r>
              <a:rPr lang="en-US" dirty="0" smtClean="0"/>
              <a:t> JVAL module - actually increased O3 predictions slightly over lake.</a:t>
            </a:r>
          </a:p>
          <a:p>
            <a:pPr lvl="1"/>
            <a:r>
              <a:rPr lang="en-US" dirty="0" smtClean="0"/>
              <a:t>Dry deposition to water surface is too slow  - some sensitivity, but not nearly enough.</a:t>
            </a:r>
          </a:p>
          <a:p>
            <a:pPr lvl="1"/>
            <a:r>
              <a:rPr lang="en-US" dirty="0" smtClean="0"/>
              <a:t>Enhanced vertical stability over cooler lake water</a:t>
            </a:r>
          </a:p>
          <a:p>
            <a:pPr lvl="2"/>
            <a:r>
              <a:rPr lang="en-US" dirty="0" smtClean="0"/>
              <a:t>Water </a:t>
            </a:r>
            <a:r>
              <a:rPr lang="en-US" dirty="0" err="1" smtClean="0"/>
              <a:t>vapour</a:t>
            </a:r>
            <a:r>
              <a:rPr lang="en-US" dirty="0" smtClean="0"/>
              <a:t> may also be enhanced in model over lake – some evidence for this in boat RH and T measurements</a:t>
            </a:r>
            <a:endParaRPr lang="en-US" dirty="0"/>
          </a:p>
          <a:p>
            <a:pPr lvl="2"/>
            <a:r>
              <a:rPr lang="en-US" dirty="0" smtClean="0"/>
              <a:t> concentration of O</a:t>
            </a:r>
            <a:r>
              <a:rPr lang="en-US" baseline="-25000" dirty="0" smtClean="0"/>
              <a:t>3</a:t>
            </a:r>
            <a:r>
              <a:rPr lang="en-US" dirty="0" smtClean="0"/>
              <a:t> precursors results in large model O</a:t>
            </a:r>
            <a:r>
              <a:rPr lang="en-US" baseline="-25000" dirty="0" smtClean="0"/>
              <a:t>3</a:t>
            </a:r>
            <a:r>
              <a:rPr lang="en-US" dirty="0" smtClean="0"/>
              <a:t> production rates</a:t>
            </a:r>
          </a:p>
        </p:txBody>
      </p:sp>
    </p:spTree>
    <p:extLst>
      <p:ext uri="{BB962C8B-B14F-4D97-AF65-F5344CB8AC3E}">
        <p14:creationId xmlns:p14="http://schemas.microsoft.com/office/powerpoint/2010/main" val="2755465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92480" cy="1143000"/>
          </a:xfrm>
        </p:spPr>
        <p:txBody>
          <a:bodyPr/>
          <a:lstStyle/>
          <a:p>
            <a:r>
              <a:rPr lang="en-US" dirty="0" smtClean="0"/>
              <a:t>Week 1: Ozone model and </a:t>
            </a:r>
            <a:r>
              <a:rPr lang="en-US" dirty="0"/>
              <a:t>o</a:t>
            </a:r>
            <a:r>
              <a:rPr lang="en-US" dirty="0" smtClean="0"/>
              <a:t>bservations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23636"/>
            <a:ext cx="6732240" cy="4885684"/>
          </a:xfrm>
        </p:spPr>
      </p:pic>
      <p:sp>
        <p:nvSpPr>
          <p:cNvPr id="3" name="TextBox 2"/>
          <p:cNvSpPr txBox="1"/>
          <p:nvPr/>
        </p:nvSpPr>
        <p:spPr>
          <a:xfrm>
            <a:off x="6552728" y="1556792"/>
            <a:ext cx="2591272" cy="4031873"/>
          </a:xfrm>
          <a:prstGeom prst="rect">
            <a:avLst/>
          </a:prstGeom>
          <a:noFill/>
        </p:spPr>
        <p:txBody>
          <a:bodyPr wrap="square" rtlCol="0">
            <a:spAutoFit/>
          </a:bodyPr>
          <a:lstStyle/>
          <a:p>
            <a:endParaRPr lang="en-US" sz="1600" dirty="0"/>
          </a:p>
          <a:p>
            <a:r>
              <a:rPr lang="en-US" sz="1600" b="1" dirty="0" smtClean="0"/>
              <a:t>Toronto Island ozone over-prediction on July 12</a:t>
            </a:r>
            <a:r>
              <a:rPr lang="en-US" sz="1600" b="1" dirty="0"/>
              <a:t> </a:t>
            </a:r>
            <a:r>
              <a:rPr lang="en-US" sz="1600" b="1" dirty="0" smtClean="0"/>
              <a:t>is a bust forecast. Model under-predicts at Toronto North.</a:t>
            </a:r>
          </a:p>
          <a:p>
            <a:endParaRPr lang="en-US" sz="1600" dirty="0"/>
          </a:p>
          <a:p>
            <a:r>
              <a:rPr lang="en-US" sz="1600" dirty="0" smtClean="0"/>
              <a:t>Daytime predictions on July 8-11 and 13 are generally good for Toronto sites.</a:t>
            </a:r>
          </a:p>
          <a:p>
            <a:endParaRPr lang="en-US" sz="1600" dirty="0"/>
          </a:p>
          <a:p>
            <a:r>
              <a:rPr lang="en-US" sz="1600" dirty="0"/>
              <a:t>Model ozone titration at night can be too strong (July 10).</a:t>
            </a:r>
          </a:p>
          <a:p>
            <a:endParaRPr lang="en-US" sz="1600" dirty="0"/>
          </a:p>
        </p:txBody>
      </p:sp>
      <p:cxnSp>
        <p:nvCxnSpPr>
          <p:cNvPr id="7" name="Straight Arrow Connector 6"/>
          <p:cNvCxnSpPr/>
          <p:nvPr/>
        </p:nvCxnSpPr>
        <p:spPr bwMode="auto">
          <a:xfrm flipH="1" flipV="1">
            <a:off x="2915816" y="4365104"/>
            <a:ext cx="3636912" cy="28803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H="1">
            <a:off x="5292080" y="2060848"/>
            <a:ext cx="1260648"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a:stCxn id="3" idx="1"/>
          </p:cNvCxnSpPr>
          <p:nvPr/>
        </p:nvCxnSpPr>
        <p:spPr bwMode="auto">
          <a:xfrm flipH="1" flipV="1">
            <a:off x="4355976" y="3212976"/>
            <a:ext cx="2196752" cy="359753"/>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flipV="1">
            <a:off x="5148064" y="2708920"/>
            <a:ext cx="1404664" cy="144016"/>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525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189761"/>
            <a:ext cx="7050387" cy="5551607"/>
          </a:xfrm>
        </p:spPr>
      </p:pic>
      <p:sp>
        <p:nvSpPr>
          <p:cNvPr id="2" name="TextBox 1"/>
          <p:cNvSpPr txBox="1"/>
          <p:nvPr/>
        </p:nvSpPr>
        <p:spPr>
          <a:xfrm>
            <a:off x="139832" y="260648"/>
            <a:ext cx="9040680" cy="830997"/>
          </a:xfrm>
          <a:prstGeom prst="rect">
            <a:avLst/>
          </a:prstGeom>
          <a:noFill/>
        </p:spPr>
        <p:txBody>
          <a:bodyPr wrap="none" rtlCol="0">
            <a:spAutoFit/>
          </a:bodyPr>
          <a:lstStyle/>
          <a:p>
            <a:r>
              <a:rPr lang="en-US" sz="2400" dirty="0" smtClean="0">
                <a:solidFill>
                  <a:srgbClr val="3A601B"/>
                </a:solidFill>
              </a:rPr>
              <a:t>O</a:t>
            </a:r>
            <a:r>
              <a:rPr lang="en-US" sz="2400" baseline="-25000" dirty="0" smtClean="0">
                <a:solidFill>
                  <a:srgbClr val="3A601B"/>
                </a:solidFill>
              </a:rPr>
              <a:t>3</a:t>
            </a:r>
            <a:r>
              <a:rPr lang="en-US" sz="2400" dirty="0" smtClean="0">
                <a:solidFill>
                  <a:srgbClr val="3A601B"/>
                </a:solidFill>
              </a:rPr>
              <a:t> Time Series for Toronto Island for Periods of Over-prediction: </a:t>
            </a:r>
          </a:p>
          <a:p>
            <a:r>
              <a:rPr lang="en-US" sz="2400" dirty="0" smtClean="0">
                <a:solidFill>
                  <a:srgbClr val="3A601B"/>
                </a:solidFill>
              </a:rPr>
              <a:t>Impact of Factor of 2 Increase in O</a:t>
            </a:r>
            <a:r>
              <a:rPr lang="en-US" sz="2400" baseline="-25000" dirty="0" smtClean="0">
                <a:solidFill>
                  <a:srgbClr val="3A601B"/>
                </a:solidFill>
              </a:rPr>
              <a:t>3</a:t>
            </a:r>
            <a:r>
              <a:rPr lang="en-US" sz="2400" dirty="0" smtClean="0">
                <a:solidFill>
                  <a:srgbClr val="3A601B"/>
                </a:solidFill>
              </a:rPr>
              <a:t> Deposition Velocity to Lake</a:t>
            </a:r>
            <a:endParaRPr lang="en-US" sz="2400" dirty="0">
              <a:solidFill>
                <a:srgbClr val="3A601B"/>
              </a:solidFill>
            </a:endParaRPr>
          </a:p>
        </p:txBody>
      </p:sp>
      <p:sp>
        <p:nvSpPr>
          <p:cNvPr id="3" name="TextBox 2"/>
          <p:cNvSpPr txBox="1"/>
          <p:nvPr/>
        </p:nvSpPr>
        <p:spPr>
          <a:xfrm>
            <a:off x="3851920" y="4687976"/>
            <a:ext cx="504056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doubling of the O</a:t>
            </a:r>
            <a:r>
              <a:rPr lang="en-US" baseline="-25000" dirty="0" smtClean="0"/>
              <a:t>3</a:t>
            </a:r>
            <a:r>
              <a:rPr lang="en-US" dirty="0" smtClean="0"/>
              <a:t> deposition velocity resulted in a 3-5 </a:t>
            </a:r>
            <a:r>
              <a:rPr lang="en-US" dirty="0" err="1" smtClean="0"/>
              <a:t>ppbv</a:t>
            </a:r>
            <a:r>
              <a:rPr lang="en-US" dirty="0" smtClean="0"/>
              <a:t> decrease in ozone modelled at Toronto Island for time periods with significant ozone over-prediction.</a:t>
            </a:r>
            <a:endParaRPr lang="en-US" dirty="0"/>
          </a:p>
        </p:txBody>
      </p:sp>
    </p:spTree>
    <p:extLst>
      <p:ext uri="{BB962C8B-B14F-4D97-AF65-F5344CB8AC3E}">
        <p14:creationId xmlns:p14="http://schemas.microsoft.com/office/powerpoint/2010/main" val="2541550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Humidity - </a:t>
            </a:r>
            <a:r>
              <a:rPr lang="en-CA" dirty="0" smtClean="0"/>
              <a:t>July 12/2015 – 14:00</a:t>
            </a:r>
            <a:endParaRPr lang="en-US" dirty="0"/>
          </a:p>
        </p:txBody>
      </p:sp>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676" t="18327" r="3640" b="15579"/>
          <a:stretch/>
        </p:blipFill>
        <p:spPr bwMode="auto">
          <a:xfrm>
            <a:off x="179512" y="1412776"/>
            <a:ext cx="8794072" cy="4239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99792" y="5795972"/>
            <a:ext cx="4070345" cy="369332"/>
          </a:xfrm>
          <a:prstGeom prst="rect">
            <a:avLst/>
          </a:prstGeom>
        </p:spPr>
        <p:txBody>
          <a:bodyPr wrap="none">
            <a:spAutoFit/>
          </a:bodyPr>
          <a:lstStyle/>
          <a:p>
            <a:r>
              <a:rPr lang="es-ES" dirty="0"/>
              <a:t>Actual HR = 75.18, </a:t>
            </a:r>
            <a:r>
              <a:rPr lang="es-ES" dirty="0" err="1"/>
              <a:t>Model</a:t>
            </a:r>
            <a:r>
              <a:rPr lang="es-ES" dirty="0"/>
              <a:t> HR = 85-90</a:t>
            </a:r>
          </a:p>
        </p:txBody>
      </p:sp>
    </p:spTree>
    <p:extLst>
      <p:ext uri="{BB962C8B-B14F-4D97-AF65-F5344CB8AC3E}">
        <p14:creationId xmlns:p14="http://schemas.microsoft.com/office/powerpoint/2010/main" val="33436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Temperature </a:t>
            </a:r>
            <a:r>
              <a:rPr lang="en-CA" dirty="0"/>
              <a:t>- </a:t>
            </a:r>
            <a:r>
              <a:rPr lang="en-CA" dirty="0" smtClean="0"/>
              <a:t>July 12/2015 – 14:00</a:t>
            </a:r>
            <a:endParaRPr lang="en-US" dirty="0"/>
          </a:p>
        </p:txBody>
      </p:sp>
      <p:sp>
        <p:nvSpPr>
          <p:cNvPr id="4" name="Rectangle 3"/>
          <p:cNvSpPr/>
          <p:nvPr/>
        </p:nvSpPr>
        <p:spPr>
          <a:xfrm>
            <a:off x="2699792" y="5877272"/>
            <a:ext cx="4523803" cy="369332"/>
          </a:xfrm>
          <a:prstGeom prst="rect">
            <a:avLst/>
          </a:prstGeom>
        </p:spPr>
        <p:txBody>
          <a:bodyPr wrap="none">
            <a:spAutoFit/>
          </a:bodyPr>
          <a:lstStyle/>
          <a:p>
            <a:r>
              <a:rPr lang="es-ES" dirty="0"/>
              <a:t>Actual </a:t>
            </a:r>
            <a:r>
              <a:rPr lang="es-ES" dirty="0" err="1" smtClean="0"/>
              <a:t>Temp</a:t>
            </a:r>
            <a:r>
              <a:rPr lang="es-ES" dirty="0" smtClean="0"/>
              <a:t> </a:t>
            </a:r>
            <a:r>
              <a:rPr lang="es-ES" dirty="0"/>
              <a:t>= </a:t>
            </a:r>
            <a:r>
              <a:rPr lang="es-ES" dirty="0" smtClean="0"/>
              <a:t>21.03, </a:t>
            </a:r>
            <a:r>
              <a:rPr lang="es-ES" dirty="0" err="1"/>
              <a:t>Model</a:t>
            </a:r>
            <a:r>
              <a:rPr lang="es-ES" dirty="0"/>
              <a:t> </a:t>
            </a:r>
            <a:r>
              <a:rPr lang="es-ES" dirty="0" err="1" smtClean="0"/>
              <a:t>Temp</a:t>
            </a:r>
            <a:r>
              <a:rPr lang="es-ES" dirty="0" smtClean="0"/>
              <a:t> </a:t>
            </a:r>
            <a:r>
              <a:rPr lang="es-ES" dirty="0"/>
              <a:t>= </a:t>
            </a:r>
            <a:r>
              <a:rPr lang="es-ES" dirty="0" smtClean="0"/>
              <a:t>18-20</a:t>
            </a:r>
            <a:endParaRPr lang="es-ES" dirty="0"/>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562" t="18616" r="3460" b="16155"/>
          <a:stretch/>
        </p:blipFill>
        <p:spPr bwMode="auto">
          <a:xfrm>
            <a:off x="323528" y="1484784"/>
            <a:ext cx="8500768"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463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07288" cy="1143000"/>
          </a:xfrm>
        </p:spPr>
        <p:txBody>
          <a:bodyPr/>
          <a:lstStyle/>
          <a:p>
            <a:r>
              <a:rPr lang="en-US" dirty="0" smtClean="0"/>
              <a:t>July 12 Case Study: Morning Rush Hour, NO2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84784"/>
            <a:ext cx="5782220" cy="4761000"/>
          </a:xfrm>
          <a:prstGeom prst="rect">
            <a:avLst/>
          </a:prstGeom>
        </p:spPr>
      </p:pic>
      <p:cxnSp>
        <p:nvCxnSpPr>
          <p:cNvPr id="6" name="Straight Arrow Connector 5"/>
          <p:cNvCxnSpPr/>
          <p:nvPr/>
        </p:nvCxnSpPr>
        <p:spPr bwMode="auto">
          <a:xfrm flipV="1">
            <a:off x="2483768" y="2348880"/>
            <a:ext cx="576064" cy="23042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7" name="TextBox 6"/>
          <p:cNvSpPr txBox="1"/>
          <p:nvPr/>
        </p:nvSpPr>
        <p:spPr>
          <a:xfrm>
            <a:off x="2483768" y="4499828"/>
            <a:ext cx="338554"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2721278" y="3717032"/>
            <a:ext cx="338554" cy="369332"/>
          </a:xfrm>
          <a:prstGeom prst="rect">
            <a:avLst/>
          </a:prstGeom>
          <a:noFill/>
        </p:spPr>
        <p:txBody>
          <a:bodyPr wrap="none" rtlCol="0">
            <a:spAutoFit/>
          </a:bodyPr>
          <a:lstStyle/>
          <a:p>
            <a:r>
              <a:rPr lang="en-US" dirty="0"/>
              <a:t>B</a:t>
            </a:r>
          </a:p>
        </p:txBody>
      </p:sp>
      <p:sp>
        <p:nvSpPr>
          <p:cNvPr id="9" name="TextBox 8"/>
          <p:cNvSpPr txBox="1"/>
          <p:nvPr/>
        </p:nvSpPr>
        <p:spPr>
          <a:xfrm>
            <a:off x="3059832" y="2204864"/>
            <a:ext cx="351378" cy="369332"/>
          </a:xfrm>
          <a:prstGeom prst="rect">
            <a:avLst/>
          </a:prstGeom>
          <a:noFill/>
        </p:spPr>
        <p:txBody>
          <a:bodyPr wrap="none" rtlCol="0">
            <a:spAutoFit/>
          </a:bodyPr>
          <a:lstStyle/>
          <a:p>
            <a:r>
              <a:rPr lang="en-US" dirty="0"/>
              <a:t>C</a:t>
            </a:r>
          </a:p>
        </p:txBody>
      </p:sp>
      <p:sp>
        <p:nvSpPr>
          <p:cNvPr id="10" name="TextBox 9"/>
          <p:cNvSpPr txBox="1"/>
          <p:nvPr/>
        </p:nvSpPr>
        <p:spPr>
          <a:xfrm>
            <a:off x="6372200" y="2348880"/>
            <a:ext cx="2771801" cy="2308324"/>
          </a:xfrm>
          <a:prstGeom prst="rect">
            <a:avLst/>
          </a:prstGeom>
          <a:noFill/>
        </p:spPr>
        <p:txBody>
          <a:bodyPr wrap="square" rtlCol="0">
            <a:spAutoFit/>
          </a:bodyPr>
          <a:lstStyle/>
          <a:p>
            <a:r>
              <a:rPr lang="en-US" dirty="0" smtClean="0"/>
              <a:t>Local flow over Toronto</a:t>
            </a:r>
          </a:p>
          <a:p>
            <a:r>
              <a:rPr lang="en-US" dirty="0" smtClean="0"/>
              <a:t>in the morning was from north to south.</a:t>
            </a:r>
          </a:p>
          <a:p>
            <a:endParaRPr lang="en-US" dirty="0"/>
          </a:p>
          <a:p>
            <a:r>
              <a:rPr lang="en-US" dirty="0" smtClean="0"/>
              <a:t>Line is for vertical cross</a:t>
            </a:r>
          </a:p>
          <a:p>
            <a:r>
              <a:rPr lang="en-US" dirty="0"/>
              <a:t>s</a:t>
            </a:r>
            <a:r>
              <a:rPr lang="en-US" dirty="0" smtClean="0"/>
              <a:t>ection from A to B to C.</a:t>
            </a:r>
          </a:p>
          <a:p>
            <a:endParaRPr lang="en-US" dirty="0"/>
          </a:p>
          <a:p>
            <a:endParaRPr lang="en-US" dirty="0"/>
          </a:p>
        </p:txBody>
      </p:sp>
    </p:spTree>
    <p:extLst>
      <p:ext uri="{BB962C8B-B14F-4D97-AF65-F5344CB8AC3E}">
        <p14:creationId xmlns:p14="http://schemas.microsoft.com/office/powerpoint/2010/main" val="368054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12, 14Z, NO</a:t>
            </a:r>
            <a:r>
              <a:rPr lang="en-US" baseline="-25000" dirty="0" smtClean="0"/>
              <a:t>2</a:t>
            </a:r>
            <a:r>
              <a:rPr lang="en-US" dirty="0" smtClean="0"/>
              <a:t> and O</a:t>
            </a:r>
            <a:r>
              <a:rPr lang="en-US" baseline="-25000" dirty="0" smtClean="0"/>
              <a:t>3</a:t>
            </a:r>
            <a:endParaRPr lang="en-US" baseline="-25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449444"/>
            <a:ext cx="3031161" cy="2495816"/>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050" y="1484714"/>
            <a:ext cx="2988326" cy="246054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051" y="3945260"/>
            <a:ext cx="2988326" cy="246054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45260"/>
            <a:ext cx="3046050" cy="2508076"/>
          </a:xfrm>
          <a:prstGeom prst="rect">
            <a:avLst/>
          </a:prstGeom>
        </p:spPr>
      </p:pic>
      <p:cxnSp>
        <p:nvCxnSpPr>
          <p:cNvPr id="17" name="Straight Arrow Connector 16"/>
          <p:cNvCxnSpPr/>
          <p:nvPr/>
        </p:nvCxnSpPr>
        <p:spPr bwMode="auto">
          <a:xfrm flipV="1">
            <a:off x="1043608" y="1916832"/>
            <a:ext cx="216024" cy="129614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1115616" y="4293096"/>
            <a:ext cx="216024" cy="129614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9" name="TextBox 18"/>
          <p:cNvSpPr txBox="1"/>
          <p:nvPr/>
        </p:nvSpPr>
        <p:spPr>
          <a:xfrm>
            <a:off x="6156177" y="1988840"/>
            <a:ext cx="2987824" cy="2585323"/>
          </a:xfrm>
          <a:prstGeom prst="rect">
            <a:avLst/>
          </a:prstGeom>
          <a:noFill/>
        </p:spPr>
        <p:txBody>
          <a:bodyPr wrap="square" rtlCol="0">
            <a:spAutoFit/>
          </a:bodyPr>
          <a:lstStyle/>
          <a:p>
            <a:r>
              <a:rPr lang="en-US" dirty="0" smtClean="0"/>
              <a:t>At 10 LDT, winds shift more easterly for Toronto plume</a:t>
            </a:r>
          </a:p>
          <a:p>
            <a:r>
              <a:rPr lang="en-US" dirty="0"/>
              <a:t>o</a:t>
            </a:r>
            <a:r>
              <a:rPr lang="en-US" dirty="0" smtClean="0"/>
              <a:t>ver lake.</a:t>
            </a:r>
          </a:p>
          <a:p>
            <a:endParaRPr lang="en-US" dirty="0"/>
          </a:p>
          <a:p>
            <a:r>
              <a:rPr lang="en-US" dirty="0" smtClean="0"/>
              <a:t>Mixing height looks pretty uniform over lake and land, about 500-m.</a:t>
            </a:r>
          </a:p>
          <a:p>
            <a:endParaRPr lang="en-US" dirty="0"/>
          </a:p>
          <a:p>
            <a:r>
              <a:rPr lang="en-US" dirty="0" smtClean="0"/>
              <a:t>O3 titration is evident</a:t>
            </a:r>
            <a:endParaRPr lang="en-US" dirty="0"/>
          </a:p>
        </p:txBody>
      </p:sp>
    </p:spTree>
    <p:extLst>
      <p:ext uri="{BB962C8B-B14F-4D97-AF65-F5344CB8AC3E}">
        <p14:creationId xmlns:p14="http://schemas.microsoft.com/office/powerpoint/2010/main" val="6933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07288" cy="1143000"/>
          </a:xfrm>
        </p:spPr>
        <p:txBody>
          <a:bodyPr/>
          <a:lstStyle/>
          <a:p>
            <a:pPr algn="ctr"/>
            <a:r>
              <a:rPr lang="en-US" dirty="0" smtClean="0"/>
              <a:t>Nested GEM-MACH Model</a:t>
            </a:r>
            <a:br>
              <a:rPr lang="en-US" dirty="0" smtClean="0"/>
            </a:br>
            <a:r>
              <a:rPr lang="en-US" dirty="0" smtClean="0"/>
              <a:t> Domain Configuration</a:t>
            </a:r>
            <a:endParaRPr lang="en-US" dirty="0"/>
          </a:p>
        </p:txBody>
      </p:sp>
      <p:pic>
        <p:nvPicPr>
          <p:cNvPr id="11" name="Picture 57" descr="Gril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340768"/>
            <a:ext cx="8136904" cy="541834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9"/>
          <p:cNvSpPr>
            <a:spLocks noChangeArrowheads="1"/>
          </p:cNvSpPr>
          <p:nvPr/>
        </p:nvSpPr>
        <p:spPr bwMode="auto">
          <a:xfrm rot="22140000">
            <a:off x="5833934" y="4300073"/>
            <a:ext cx="782047" cy="627288"/>
          </a:xfrm>
          <a:prstGeom prst="rect">
            <a:avLst/>
          </a:prstGeom>
          <a:solidFill>
            <a:srgbClr val="92D050">
              <a:alpha val="46000"/>
            </a:srgbClr>
          </a:solidFill>
          <a:ln w="28575">
            <a:solidFill>
              <a:srgbClr val="FFC000"/>
            </a:solidFill>
            <a:miter lim="800000"/>
            <a:headEnd/>
            <a:tailEnd/>
          </a:ln>
          <a:effectLst>
            <a:softEdge rad="787400"/>
          </a:effectLst>
          <a:scene3d>
            <a:camera prst="orthographicFront"/>
            <a:lightRig rig="threePt" dir="t"/>
          </a:scene3d>
          <a:sp3d>
            <a:bevelT w="165100" prst="coolSlant"/>
          </a:sp3d>
          <a:extLst/>
        </p:spPr>
        <p:txBody>
          <a:bodyPr wrap="none" anchor="ctr"/>
          <a:lstStyle>
            <a:lvl1pPr eaLnBrk="0" hangingPunct="0">
              <a:defRPr kumimoji="1" b="1">
                <a:solidFill>
                  <a:schemeClr val="tx1"/>
                </a:solidFill>
                <a:latin typeface="Arial" pitchFamily="34" charset="0"/>
                <a:ea typeface="Arial Unicode MS" pitchFamily="34" charset="-128"/>
                <a:cs typeface="Arial Unicode MS" pitchFamily="34" charset="-128"/>
              </a:defRPr>
            </a:lvl1pPr>
            <a:lvl2pPr marL="742950" indent="-285750" eaLnBrk="0" hangingPunct="0">
              <a:defRPr kumimoji="1" b="1">
                <a:solidFill>
                  <a:schemeClr val="tx1"/>
                </a:solidFill>
                <a:latin typeface="Arial" pitchFamily="34" charset="0"/>
                <a:ea typeface="Arial Unicode MS" pitchFamily="34" charset="-128"/>
                <a:cs typeface="Arial Unicode MS" pitchFamily="34" charset="-128"/>
              </a:defRPr>
            </a:lvl2pPr>
            <a:lvl3pPr marL="1143000" indent="-228600" eaLnBrk="0" hangingPunct="0">
              <a:defRPr kumimoji="1" b="1">
                <a:solidFill>
                  <a:schemeClr val="tx1"/>
                </a:solidFill>
                <a:latin typeface="Arial" pitchFamily="34" charset="0"/>
                <a:ea typeface="Arial Unicode MS" pitchFamily="34" charset="-128"/>
                <a:cs typeface="Arial Unicode MS" pitchFamily="34" charset="-128"/>
              </a:defRPr>
            </a:lvl3pPr>
            <a:lvl4pPr marL="1600200" indent="-228600" eaLnBrk="0" hangingPunct="0">
              <a:defRPr kumimoji="1" b="1">
                <a:solidFill>
                  <a:schemeClr val="tx1"/>
                </a:solidFill>
                <a:latin typeface="Arial" pitchFamily="34" charset="0"/>
                <a:ea typeface="Arial Unicode MS" pitchFamily="34" charset="-128"/>
                <a:cs typeface="Arial Unicode MS" pitchFamily="34" charset="-128"/>
              </a:defRPr>
            </a:lvl4pPr>
            <a:lvl5pPr marL="2057400" indent="-228600" eaLnBrk="0" hangingPunct="0">
              <a:defRPr kumimoji="1" b="1">
                <a:solidFill>
                  <a:schemeClr val="tx1"/>
                </a:solidFill>
                <a:latin typeface="Arial" pitchFamily="34" charset="0"/>
                <a:ea typeface="Arial Unicode MS" pitchFamily="34" charset="-128"/>
                <a:cs typeface="Arial Unicode MS" pitchFamily="34" charset="-128"/>
              </a:defRPr>
            </a:lvl5pPr>
            <a:lvl6pPr marL="2514600" indent="-228600" eaLnBrk="0" fontAlgn="base" hangingPunct="0">
              <a:spcBef>
                <a:spcPct val="0"/>
              </a:spcBef>
              <a:spcAft>
                <a:spcPct val="0"/>
              </a:spcAft>
              <a:defRPr kumimoji="1" b="1">
                <a:solidFill>
                  <a:schemeClr val="tx1"/>
                </a:solidFill>
                <a:latin typeface="Arial" pitchFamily="34" charset="0"/>
                <a:ea typeface="Arial Unicode MS" pitchFamily="34" charset="-128"/>
                <a:cs typeface="Arial Unicode MS" pitchFamily="34" charset="-128"/>
              </a:defRPr>
            </a:lvl6pPr>
            <a:lvl7pPr marL="2971800" indent="-228600" eaLnBrk="0" fontAlgn="base" hangingPunct="0">
              <a:spcBef>
                <a:spcPct val="0"/>
              </a:spcBef>
              <a:spcAft>
                <a:spcPct val="0"/>
              </a:spcAft>
              <a:defRPr kumimoji="1" b="1">
                <a:solidFill>
                  <a:schemeClr val="tx1"/>
                </a:solidFill>
                <a:latin typeface="Arial" pitchFamily="34" charset="0"/>
                <a:ea typeface="Arial Unicode MS" pitchFamily="34" charset="-128"/>
                <a:cs typeface="Arial Unicode MS" pitchFamily="34" charset="-128"/>
              </a:defRPr>
            </a:lvl7pPr>
            <a:lvl8pPr marL="3429000" indent="-228600" eaLnBrk="0" fontAlgn="base" hangingPunct="0">
              <a:spcBef>
                <a:spcPct val="0"/>
              </a:spcBef>
              <a:spcAft>
                <a:spcPct val="0"/>
              </a:spcAft>
              <a:defRPr kumimoji="1" b="1">
                <a:solidFill>
                  <a:schemeClr val="tx1"/>
                </a:solidFill>
                <a:latin typeface="Arial" pitchFamily="34" charset="0"/>
                <a:ea typeface="Arial Unicode MS" pitchFamily="34" charset="-128"/>
                <a:cs typeface="Arial Unicode MS" pitchFamily="34" charset="-128"/>
              </a:defRPr>
            </a:lvl8pPr>
            <a:lvl9pPr marL="3886200" indent="-228600" eaLnBrk="0" fontAlgn="base" hangingPunct="0">
              <a:spcBef>
                <a:spcPct val="0"/>
              </a:spcBef>
              <a:spcAft>
                <a:spcPct val="0"/>
              </a:spcAft>
              <a:defRPr kumimoji="1" b="1">
                <a:solidFill>
                  <a:schemeClr val="tx1"/>
                </a:solidFill>
                <a:latin typeface="Arial" pitchFamily="34" charset="0"/>
                <a:ea typeface="Arial Unicode MS" pitchFamily="34" charset="-128"/>
                <a:cs typeface="Arial Unicode MS" pitchFamily="34" charset="-128"/>
              </a:defRPr>
            </a:lvl9pPr>
          </a:lstStyle>
          <a:p>
            <a:pPr eaLnBrk="1" hangingPunct="1"/>
            <a:endParaRPr lang="en-US" altLang="en-US"/>
          </a:p>
        </p:txBody>
      </p:sp>
      <p:sp>
        <p:nvSpPr>
          <p:cNvPr id="12" name="Text Box 59"/>
          <p:cNvSpPr txBox="1">
            <a:spLocks noChangeArrowheads="1"/>
          </p:cNvSpPr>
          <p:nvPr/>
        </p:nvSpPr>
        <p:spPr bwMode="auto">
          <a:xfrm>
            <a:off x="3246438" y="2051000"/>
            <a:ext cx="3441968" cy="6463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
                <a:srgbClr val="000000"/>
              </a:buClr>
              <a:buSzPct val="100000"/>
              <a:buFontTx/>
              <a:buNone/>
            </a:pPr>
            <a:r>
              <a:rPr kumimoji="0" lang="en-US" altLang="en-US" sz="1800" b="0" dirty="0" smtClean="0">
                <a:solidFill>
                  <a:schemeClr val="bg1"/>
                </a:solidFill>
              </a:rPr>
              <a:t>GEM v3 – Regional Operational</a:t>
            </a:r>
          </a:p>
          <a:p>
            <a:pPr eaLnBrk="1" hangingPunct="1">
              <a:spcBef>
                <a:spcPct val="0"/>
              </a:spcBef>
              <a:buClr>
                <a:srgbClr val="000000"/>
              </a:buClr>
              <a:buSzPct val="100000"/>
              <a:buFontTx/>
              <a:buNone/>
            </a:pPr>
            <a:r>
              <a:rPr kumimoji="0" lang="en-US" altLang="en-US" sz="1800" b="0" dirty="0" smtClean="0">
                <a:solidFill>
                  <a:schemeClr val="bg1"/>
                </a:solidFill>
              </a:rPr>
              <a:t>10-km grid spacing</a:t>
            </a:r>
            <a:endParaRPr kumimoji="0" lang="en-US" altLang="en-US" sz="1800" b="0" dirty="0">
              <a:solidFill>
                <a:schemeClr val="bg1"/>
              </a:solidFill>
            </a:endParaRPr>
          </a:p>
        </p:txBody>
      </p:sp>
      <p:sp>
        <p:nvSpPr>
          <p:cNvPr id="13" name="Text Box 59"/>
          <p:cNvSpPr txBox="1">
            <a:spLocks noChangeArrowheads="1"/>
          </p:cNvSpPr>
          <p:nvPr/>
        </p:nvSpPr>
        <p:spPr bwMode="auto">
          <a:xfrm>
            <a:off x="3635896" y="3140968"/>
            <a:ext cx="3416320" cy="9233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
                <a:srgbClr val="000000"/>
              </a:buClr>
              <a:buSzPct val="100000"/>
              <a:buFontTx/>
              <a:buNone/>
            </a:pPr>
            <a:r>
              <a:rPr kumimoji="0" lang="en-US" altLang="en-US" sz="1800" b="0" dirty="0" smtClean="0">
                <a:solidFill>
                  <a:schemeClr val="bg1"/>
                </a:solidFill>
              </a:rPr>
              <a:t>GEM-MACH v1.5.1 Operational</a:t>
            </a:r>
          </a:p>
          <a:p>
            <a:pPr eaLnBrk="1" hangingPunct="1">
              <a:spcBef>
                <a:spcPct val="0"/>
              </a:spcBef>
              <a:buClr>
                <a:srgbClr val="000000"/>
              </a:buClr>
              <a:buSzPct val="100000"/>
              <a:buFontTx/>
              <a:buNone/>
            </a:pPr>
            <a:r>
              <a:rPr kumimoji="0" lang="en-US" altLang="en-US" sz="1800" b="0" dirty="0" smtClean="0">
                <a:solidFill>
                  <a:schemeClr val="bg1"/>
                </a:solidFill>
              </a:rPr>
              <a:t>10-km grid spacing</a:t>
            </a:r>
          </a:p>
          <a:p>
            <a:pPr eaLnBrk="1" hangingPunct="1">
              <a:spcBef>
                <a:spcPct val="0"/>
              </a:spcBef>
              <a:buClr>
                <a:srgbClr val="000000"/>
              </a:buClr>
              <a:buSzPct val="100000"/>
              <a:buFontTx/>
              <a:buNone/>
            </a:pPr>
            <a:r>
              <a:rPr kumimoji="0" lang="en-US" altLang="en-US" sz="1800" b="0" dirty="0" smtClean="0">
                <a:solidFill>
                  <a:schemeClr val="bg1"/>
                </a:solidFill>
              </a:rPr>
              <a:t>80 levels, 0.1hPa, ~60km</a:t>
            </a:r>
            <a:endParaRPr kumimoji="0" lang="en-US" altLang="en-US" sz="1800" b="0" dirty="0">
              <a:solidFill>
                <a:schemeClr val="bg1"/>
              </a:solidFill>
            </a:endParaRPr>
          </a:p>
        </p:txBody>
      </p:sp>
      <p:sp>
        <p:nvSpPr>
          <p:cNvPr id="14" name="Text Box 59"/>
          <p:cNvSpPr txBox="1">
            <a:spLocks noChangeArrowheads="1"/>
          </p:cNvSpPr>
          <p:nvPr/>
        </p:nvSpPr>
        <p:spPr bwMode="auto">
          <a:xfrm>
            <a:off x="4860032" y="4869160"/>
            <a:ext cx="2787943" cy="175432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FF0000"/>
              </a:buClr>
              <a:buSzPct val="120000"/>
              <a:buChar char="•"/>
              <a:defRPr kumimoji="1" sz="2400">
                <a:solidFill>
                  <a:schemeClr val="tx1"/>
                </a:solidFill>
                <a:latin typeface="Arial" charset="0"/>
                <a:ea typeface="Arial Unicode MS" pitchFamily="34" charset="-128"/>
                <a:cs typeface="Arial Unicode MS" pitchFamily="34" charset="-128"/>
              </a:defRPr>
            </a:lvl1pPr>
            <a:lvl2pPr marL="742950" indent="-285750" algn="l" eaLnBrk="0" hangingPunct="0">
              <a:spcBef>
                <a:spcPct val="20000"/>
              </a:spcBef>
              <a:buClr>
                <a:srgbClr val="3A601B"/>
              </a:buClr>
              <a:buFont typeface="Arial" charset="0"/>
              <a:buChar char="–"/>
              <a:defRPr kumimoji="1" sz="2000">
                <a:solidFill>
                  <a:schemeClr val="tx1"/>
                </a:solidFill>
                <a:latin typeface="Arial" charset="0"/>
                <a:ea typeface="Arial Unicode MS" pitchFamily="34" charset="-128"/>
                <a:cs typeface="Arial Unicode MS" pitchFamily="34" charset="-128"/>
              </a:defRPr>
            </a:lvl2pPr>
            <a:lvl3pPr marL="1143000" indent="-228600" algn="l" eaLnBrk="0" hangingPunct="0">
              <a:spcBef>
                <a:spcPct val="20000"/>
              </a:spcBef>
              <a:buClr>
                <a:srgbClr val="B89500"/>
              </a:buClr>
              <a:buFont typeface="Arial" charset="0"/>
              <a:buChar char="▪"/>
              <a:defRPr kumimoji="1">
                <a:solidFill>
                  <a:schemeClr val="tx1"/>
                </a:solidFill>
                <a:latin typeface="Arial" charset="0"/>
                <a:ea typeface="Arial Unicode MS" pitchFamily="34" charset="-128"/>
                <a:cs typeface="Arial Unicode MS" pitchFamily="34" charset="-128"/>
              </a:defRPr>
            </a:lvl3pPr>
            <a:lvl4pPr marL="1600200" indent="-228600" algn="l" eaLnBrk="0" hangingPunct="0">
              <a:spcBef>
                <a:spcPct val="20000"/>
              </a:spcBef>
              <a:buChar char="–"/>
              <a:defRPr kumimoji="1" sz="1600">
                <a:solidFill>
                  <a:schemeClr val="tx1"/>
                </a:solidFill>
                <a:latin typeface="Arial" charset="0"/>
                <a:ea typeface="Arial Unicode MS" pitchFamily="34" charset="-128"/>
                <a:cs typeface="Arial Unicode MS" pitchFamily="34" charset="-128"/>
              </a:defRPr>
            </a:lvl4pPr>
            <a:lvl5pPr marL="2057400" indent="-228600" algn="l" eaLnBrk="0" hangingPunct="0">
              <a:spcBef>
                <a:spcPct val="20000"/>
              </a:spcBef>
              <a:buChar char="»"/>
              <a:defRPr kumimoji="1"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20000"/>
              </a:spcBef>
              <a:spcAft>
                <a:spcPct val="0"/>
              </a:spcAft>
              <a:buChar char="»"/>
              <a:defRPr kumimoji="1" sz="1400">
                <a:solidFill>
                  <a:schemeClr val="tx1"/>
                </a:solidFill>
                <a:latin typeface="Arial" charset="0"/>
                <a:ea typeface="Arial Unicode MS" pitchFamily="34" charset="-128"/>
                <a:cs typeface="Arial Unicode MS" pitchFamily="34" charset="-128"/>
              </a:defRPr>
            </a:lvl9pPr>
          </a:lstStyle>
          <a:p>
            <a:pPr eaLnBrk="1" hangingPunct="1">
              <a:spcBef>
                <a:spcPct val="0"/>
              </a:spcBef>
              <a:buClr>
                <a:srgbClr val="000000"/>
              </a:buClr>
              <a:buSzPct val="100000"/>
              <a:buFontTx/>
              <a:buNone/>
            </a:pPr>
            <a:r>
              <a:rPr kumimoji="0" lang="en-US" altLang="en-US" sz="1800" b="0" dirty="0" smtClean="0">
                <a:solidFill>
                  <a:schemeClr val="bg1"/>
                </a:solidFill>
              </a:rPr>
              <a:t>High Resolution</a:t>
            </a:r>
          </a:p>
          <a:p>
            <a:pPr eaLnBrk="1" hangingPunct="1">
              <a:spcBef>
                <a:spcPct val="0"/>
              </a:spcBef>
              <a:buClr>
                <a:srgbClr val="000000"/>
              </a:buClr>
              <a:buSzPct val="100000"/>
              <a:buFontTx/>
              <a:buNone/>
            </a:pPr>
            <a:r>
              <a:rPr kumimoji="0" lang="en-US" altLang="en-US" sz="1800" b="0" dirty="0" smtClean="0">
                <a:solidFill>
                  <a:schemeClr val="bg1"/>
                </a:solidFill>
              </a:rPr>
              <a:t>GEM-MACH v2, 581x418</a:t>
            </a:r>
          </a:p>
          <a:p>
            <a:pPr eaLnBrk="1" hangingPunct="1">
              <a:spcBef>
                <a:spcPct val="0"/>
              </a:spcBef>
              <a:buClr>
                <a:srgbClr val="000000"/>
              </a:buClr>
              <a:buSzPct val="100000"/>
              <a:buFontTx/>
              <a:buNone/>
            </a:pPr>
            <a:r>
              <a:rPr kumimoji="0" lang="en-US" altLang="en-US" sz="1800" b="0" dirty="0" smtClean="0">
                <a:solidFill>
                  <a:schemeClr val="bg1"/>
                </a:solidFill>
              </a:rPr>
              <a:t>62 levels, ~40-km</a:t>
            </a:r>
          </a:p>
          <a:p>
            <a:pPr eaLnBrk="1" hangingPunct="1">
              <a:spcBef>
                <a:spcPct val="0"/>
              </a:spcBef>
              <a:buClr>
                <a:srgbClr val="000000"/>
              </a:buClr>
              <a:buSzPct val="100000"/>
              <a:buFontTx/>
              <a:buNone/>
            </a:pPr>
            <a:r>
              <a:rPr kumimoji="0" lang="en-US" altLang="en-US" sz="1800" b="0" dirty="0" smtClean="0">
                <a:solidFill>
                  <a:schemeClr val="bg1"/>
                </a:solidFill>
              </a:rPr>
              <a:t>2.5-km grid spacing</a:t>
            </a:r>
          </a:p>
          <a:p>
            <a:pPr eaLnBrk="1" hangingPunct="1">
              <a:spcBef>
                <a:spcPct val="0"/>
              </a:spcBef>
              <a:buClr>
                <a:srgbClr val="000000"/>
              </a:buClr>
              <a:buSzPct val="100000"/>
              <a:buFontTx/>
              <a:buNone/>
            </a:pPr>
            <a:r>
              <a:rPr kumimoji="0" lang="en-US" altLang="en-US" sz="1800" b="0" dirty="0" smtClean="0">
                <a:solidFill>
                  <a:schemeClr val="bg1"/>
                </a:solidFill>
              </a:rPr>
              <a:t>06Z, 24-hr forecast</a:t>
            </a:r>
          </a:p>
          <a:p>
            <a:pPr eaLnBrk="1" hangingPunct="1">
              <a:spcBef>
                <a:spcPct val="0"/>
              </a:spcBef>
              <a:buClr>
                <a:srgbClr val="000000"/>
              </a:buClr>
              <a:buSzPct val="100000"/>
              <a:buFontTx/>
              <a:buNone/>
            </a:pPr>
            <a:r>
              <a:rPr kumimoji="0" lang="en-US" altLang="en-US" sz="1800" b="0" dirty="0" smtClean="0">
                <a:solidFill>
                  <a:schemeClr val="bg1"/>
                </a:solidFill>
              </a:rPr>
              <a:t>Daily</a:t>
            </a:r>
          </a:p>
        </p:txBody>
      </p:sp>
    </p:spTree>
    <p:extLst>
      <p:ext uri="{BB962C8B-B14F-4D97-AF65-F5344CB8AC3E}">
        <p14:creationId xmlns:p14="http://schemas.microsoft.com/office/powerpoint/2010/main" val="36273402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12, 16Z, NO</a:t>
            </a:r>
            <a:r>
              <a:rPr lang="en-US" baseline="-25000" dirty="0" smtClean="0"/>
              <a:t>2</a:t>
            </a:r>
            <a:r>
              <a:rPr lang="en-US" dirty="0" smtClean="0"/>
              <a:t> and O</a:t>
            </a:r>
            <a:r>
              <a:rPr lang="en-US" baseline="-25000" dirty="0" smtClean="0"/>
              <a:t>3</a:t>
            </a:r>
            <a:endParaRPr lang="en-US" baseline="-25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0768"/>
            <a:ext cx="3037173" cy="250076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334" y="1363304"/>
            <a:ext cx="3009804" cy="24782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173" y="3841534"/>
            <a:ext cx="3037965" cy="250141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841534"/>
            <a:ext cx="3037173" cy="2500766"/>
          </a:xfrm>
          <a:prstGeom prst="rect">
            <a:avLst/>
          </a:prstGeom>
        </p:spPr>
      </p:pic>
      <p:cxnSp>
        <p:nvCxnSpPr>
          <p:cNvPr id="16" name="Straight Arrow Connector 15"/>
          <p:cNvCxnSpPr/>
          <p:nvPr/>
        </p:nvCxnSpPr>
        <p:spPr bwMode="auto">
          <a:xfrm flipV="1">
            <a:off x="1115616" y="1772816"/>
            <a:ext cx="216024" cy="129614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V="1">
            <a:off x="1115616" y="4293096"/>
            <a:ext cx="216024" cy="129614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6075138" y="2204864"/>
            <a:ext cx="3068862" cy="2031325"/>
          </a:xfrm>
          <a:prstGeom prst="rect">
            <a:avLst/>
          </a:prstGeom>
          <a:noFill/>
        </p:spPr>
        <p:txBody>
          <a:bodyPr wrap="square" rtlCol="0">
            <a:spAutoFit/>
          </a:bodyPr>
          <a:lstStyle/>
          <a:p>
            <a:r>
              <a:rPr lang="en-US" dirty="0" smtClean="0"/>
              <a:t>At noon, winds shift from south for Toronto plume.  Shallow layer of high NO2 over lake. </a:t>
            </a:r>
          </a:p>
          <a:p>
            <a:endParaRPr lang="en-US" dirty="0"/>
          </a:p>
          <a:p>
            <a:r>
              <a:rPr lang="en-US" dirty="0" smtClean="0"/>
              <a:t>Mixing inland up to 1.2 km</a:t>
            </a:r>
          </a:p>
          <a:p>
            <a:r>
              <a:rPr lang="en-US" dirty="0" smtClean="0"/>
              <a:t>(at point C).</a:t>
            </a:r>
            <a:endParaRPr lang="en-US" dirty="0"/>
          </a:p>
        </p:txBody>
      </p:sp>
    </p:spTree>
    <p:extLst>
      <p:ext uri="{BB962C8B-B14F-4D97-AF65-F5344CB8AC3E}">
        <p14:creationId xmlns:p14="http://schemas.microsoft.com/office/powerpoint/2010/main" val="365568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July 12, 18Z, NO</a:t>
            </a:r>
            <a:r>
              <a:rPr lang="en-US" baseline="-25000" dirty="0" smtClean="0"/>
              <a:t>2</a:t>
            </a:r>
            <a:r>
              <a:rPr lang="en-US" dirty="0" smtClean="0"/>
              <a:t> and O</a:t>
            </a:r>
            <a:r>
              <a:rPr lang="en-US" baseline="-25000" dirty="0" smtClean="0"/>
              <a:t>3</a:t>
            </a:r>
            <a:endParaRPr lang="en-US" baseline="-25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3" y="1340768"/>
            <a:ext cx="3062175" cy="241483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6049" y="1374202"/>
            <a:ext cx="2932815" cy="241483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6049" y="3899622"/>
            <a:ext cx="2926572" cy="2409698"/>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55606"/>
            <a:ext cx="3044732" cy="2506990"/>
          </a:xfrm>
          <a:prstGeom prst="rect">
            <a:avLst/>
          </a:prstGeom>
        </p:spPr>
      </p:pic>
      <p:sp>
        <p:nvSpPr>
          <p:cNvPr id="16" name="TextBox 15"/>
          <p:cNvSpPr txBox="1"/>
          <p:nvPr/>
        </p:nvSpPr>
        <p:spPr>
          <a:xfrm>
            <a:off x="5978864" y="1916832"/>
            <a:ext cx="3165136" cy="4801314"/>
          </a:xfrm>
          <a:prstGeom prst="rect">
            <a:avLst/>
          </a:prstGeom>
          <a:noFill/>
        </p:spPr>
        <p:txBody>
          <a:bodyPr wrap="square" rtlCol="0">
            <a:spAutoFit/>
          </a:bodyPr>
          <a:lstStyle/>
          <a:p>
            <a:r>
              <a:rPr lang="en-US" dirty="0" smtClean="0"/>
              <a:t>At 2pm local time,</a:t>
            </a:r>
          </a:p>
          <a:p>
            <a:endParaRPr lang="en-US" dirty="0" smtClean="0"/>
          </a:p>
          <a:p>
            <a:r>
              <a:rPr lang="en-US" dirty="0" smtClean="0"/>
              <a:t>NO</a:t>
            </a:r>
            <a:r>
              <a:rPr lang="en-US" baseline="-25000" dirty="0" smtClean="0"/>
              <a:t>2</a:t>
            </a:r>
            <a:r>
              <a:rPr lang="en-US" dirty="0" smtClean="0"/>
              <a:t> remains in a shallow layer over lake (even more so than noon time)</a:t>
            </a:r>
          </a:p>
          <a:p>
            <a:endParaRPr lang="en-US" dirty="0"/>
          </a:p>
          <a:p>
            <a:r>
              <a:rPr lang="en-US" dirty="0" smtClean="0"/>
              <a:t>Burst of O</a:t>
            </a:r>
            <a:r>
              <a:rPr lang="en-US" baseline="-25000" dirty="0" smtClean="0"/>
              <a:t>3</a:t>
            </a:r>
            <a:r>
              <a:rPr lang="en-US" dirty="0" smtClean="0"/>
              <a:t> formed over lake</a:t>
            </a:r>
          </a:p>
          <a:p>
            <a:r>
              <a:rPr lang="en-US" dirty="0"/>
              <a:t>i</a:t>
            </a:r>
            <a:r>
              <a:rPr lang="en-US" dirty="0" smtClean="0"/>
              <a:t>n a shallow layer (some conversion of NO</a:t>
            </a:r>
            <a:r>
              <a:rPr lang="en-US" baseline="-25000" dirty="0" smtClean="0"/>
              <a:t>2</a:t>
            </a:r>
            <a:r>
              <a:rPr lang="en-US" dirty="0" smtClean="0"/>
              <a:t> to O</a:t>
            </a:r>
            <a:r>
              <a:rPr lang="en-US" baseline="-25000" dirty="0" smtClean="0"/>
              <a:t>3</a:t>
            </a:r>
            <a:r>
              <a:rPr lang="en-US" dirty="0" smtClean="0"/>
              <a:t>, but also a lot of new odd oxygen formation).</a:t>
            </a:r>
          </a:p>
          <a:p>
            <a:endParaRPr lang="en-US" dirty="0"/>
          </a:p>
          <a:p>
            <a:r>
              <a:rPr lang="en-US" dirty="0" smtClean="0"/>
              <a:t>Lake breeze circulation just forming and evident in O</a:t>
            </a:r>
            <a:r>
              <a:rPr lang="en-US" baseline="-25000" dirty="0" smtClean="0"/>
              <a:t>3</a:t>
            </a:r>
          </a:p>
          <a:p>
            <a:r>
              <a:rPr lang="en-US" dirty="0"/>
              <a:t>d</a:t>
            </a:r>
            <a:r>
              <a:rPr lang="en-US" dirty="0" smtClean="0"/>
              <a:t>istribution.</a:t>
            </a:r>
          </a:p>
          <a:p>
            <a:endParaRPr lang="en-US" dirty="0"/>
          </a:p>
          <a:p>
            <a:endParaRPr lang="en-US" dirty="0"/>
          </a:p>
        </p:txBody>
      </p:sp>
    </p:spTree>
    <p:extLst>
      <p:ext uri="{BB962C8B-B14F-4D97-AF65-F5344CB8AC3E}">
        <p14:creationId xmlns:p14="http://schemas.microsoft.com/office/powerpoint/2010/main" val="39670523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340769"/>
            <a:ext cx="4197768" cy="345638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1340768"/>
            <a:ext cx="4197769" cy="3456384"/>
          </a:xfrm>
          <a:prstGeom prst="rect">
            <a:avLst/>
          </a:prstGeom>
        </p:spPr>
      </p:pic>
      <p:sp>
        <p:nvSpPr>
          <p:cNvPr id="6" name="Title 1"/>
          <p:cNvSpPr>
            <a:spLocks noGrp="1"/>
          </p:cNvSpPr>
          <p:nvPr>
            <p:ph type="title"/>
          </p:nvPr>
        </p:nvSpPr>
        <p:spPr/>
        <p:txBody>
          <a:bodyPr/>
          <a:lstStyle/>
          <a:p>
            <a:r>
              <a:rPr lang="en-US" dirty="0" smtClean="0"/>
              <a:t>July 12, 18Z, Toluene</a:t>
            </a:r>
            <a:endParaRPr lang="en-US" dirty="0"/>
          </a:p>
        </p:txBody>
      </p:sp>
      <p:sp>
        <p:nvSpPr>
          <p:cNvPr id="7" name="TextBox 6"/>
          <p:cNvSpPr txBox="1"/>
          <p:nvPr/>
        </p:nvSpPr>
        <p:spPr>
          <a:xfrm>
            <a:off x="899592" y="4869160"/>
            <a:ext cx="7920880" cy="1200329"/>
          </a:xfrm>
          <a:prstGeom prst="rect">
            <a:avLst/>
          </a:prstGeom>
          <a:noFill/>
        </p:spPr>
        <p:txBody>
          <a:bodyPr wrap="square" rtlCol="0">
            <a:spAutoFit/>
          </a:bodyPr>
          <a:lstStyle/>
          <a:p>
            <a:r>
              <a:rPr lang="en-US" dirty="0" smtClean="0"/>
              <a:t>At 2pm LDT, O</a:t>
            </a:r>
            <a:r>
              <a:rPr lang="en-US" baseline="-25000" dirty="0" smtClean="0"/>
              <a:t>3</a:t>
            </a:r>
            <a:r>
              <a:rPr lang="en-US" dirty="0" smtClean="0"/>
              <a:t> precursors, such as toluene, are also concentrated in the shallow surface layer over lake.  These precursors likely play a role in the rapid O</a:t>
            </a:r>
            <a:r>
              <a:rPr lang="en-US" baseline="-25000" dirty="0" smtClean="0"/>
              <a:t>3</a:t>
            </a:r>
            <a:r>
              <a:rPr lang="en-US" dirty="0" smtClean="0"/>
              <a:t> formation in model.</a:t>
            </a:r>
          </a:p>
          <a:p>
            <a:r>
              <a:rPr lang="en-US" dirty="0" smtClean="0">
                <a:solidFill>
                  <a:srgbClr val="FF0000"/>
                </a:solidFill>
              </a:rPr>
              <a:t>Modeled O</a:t>
            </a:r>
            <a:r>
              <a:rPr lang="en-US" baseline="-25000" dirty="0" smtClean="0">
                <a:solidFill>
                  <a:srgbClr val="FF0000"/>
                </a:solidFill>
              </a:rPr>
              <a:t>3</a:t>
            </a:r>
            <a:r>
              <a:rPr lang="en-US" dirty="0" smtClean="0">
                <a:solidFill>
                  <a:srgbClr val="FF0000"/>
                </a:solidFill>
              </a:rPr>
              <a:t> is very sensitive to stable surface layer conditions over lake.</a:t>
            </a:r>
            <a:endParaRPr lang="en-US" dirty="0">
              <a:solidFill>
                <a:srgbClr val="FF0000"/>
              </a:solidFill>
            </a:endParaRPr>
          </a:p>
        </p:txBody>
      </p:sp>
    </p:spTree>
    <p:extLst>
      <p:ext uri="{BB962C8B-B14F-4D97-AF65-F5344CB8AC3E}">
        <p14:creationId xmlns:p14="http://schemas.microsoft.com/office/powerpoint/2010/main" val="17173138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827584" y="1340768"/>
            <a:ext cx="7859216" cy="4525963"/>
          </a:xfrm>
        </p:spPr>
        <p:txBody>
          <a:bodyPr/>
          <a:lstStyle/>
          <a:p>
            <a:pPr marL="0" indent="0">
              <a:buNone/>
            </a:pPr>
            <a:r>
              <a:rPr lang="en-US" dirty="0" smtClean="0"/>
              <a:t>3) For high O</a:t>
            </a:r>
            <a:r>
              <a:rPr lang="en-US" baseline="-25000" dirty="0" smtClean="0"/>
              <a:t>3</a:t>
            </a:r>
            <a:r>
              <a:rPr lang="en-US" dirty="0" smtClean="0"/>
              <a:t> days over Greater Toronto Area, the position of lake breeze fronts was better predicted by GEM-250m with Town Energy Balance than by GEM-MACH. </a:t>
            </a:r>
            <a:r>
              <a:rPr lang="en-US" dirty="0"/>
              <a:t>The urban surface may limit the inland penetration of the lake breeze </a:t>
            </a:r>
            <a:r>
              <a:rPr lang="en-US" dirty="0" smtClean="0"/>
              <a:t>front which changes the location of the O</a:t>
            </a:r>
            <a:r>
              <a:rPr lang="en-US" baseline="-25000" dirty="0" smtClean="0"/>
              <a:t>3</a:t>
            </a:r>
            <a:r>
              <a:rPr lang="en-US" dirty="0" smtClean="0"/>
              <a:t> maximum.</a:t>
            </a:r>
            <a:endParaRPr lang="en-US" dirty="0"/>
          </a:p>
        </p:txBody>
      </p:sp>
    </p:spTree>
    <p:extLst>
      <p:ext uri="{BB962C8B-B14F-4D97-AF65-F5344CB8AC3E}">
        <p14:creationId xmlns:p14="http://schemas.microsoft.com/office/powerpoint/2010/main" val="372459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843"/>
            <a:ext cx="7020272" cy="4525963"/>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600" r="32950" b="35678"/>
          <a:stretch/>
        </p:blipFill>
        <p:spPr>
          <a:xfrm>
            <a:off x="4159236" y="2060848"/>
            <a:ext cx="4949268" cy="4781614"/>
          </a:xfrm>
          <a:prstGeom prst="rect">
            <a:avLst/>
          </a:prstGeom>
        </p:spPr>
      </p:pic>
      <p:sp>
        <p:nvSpPr>
          <p:cNvPr id="8" name="Freeform 7"/>
          <p:cNvSpPr/>
          <p:nvPr/>
        </p:nvSpPr>
        <p:spPr bwMode="auto">
          <a:xfrm>
            <a:off x="2685751" y="116632"/>
            <a:ext cx="1310185" cy="2511188"/>
          </a:xfrm>
          <a:custGeom>
            <a:avLst/>
            <a:gdLst>
              <a:gd name="connsiteX0" fmla="*/ 0 w 1310185"/>
              <a:gd name="connsiteY0" fmla="*/ 2511188 h 2511188"/>
              <a:gd name="connsiteX1" fmla="*/ 81886 w 1310185"/>
              <a:gd name="connsiteY1" fmla="*/ 2361062 h 2511188"/>
              <a:gd name="connsiteX2" fmla="*/ 81886 w 1310185"/>
              <a:gd name="connsiteY2" fmla="*/ 2156346 h 2511188"/>
              <a:gd name="connsiteX3" fmla="*/ 136477 w 1310185"/>
              <a:gd name="connsiteY3" fmla="*/ 1869743 h 2511188"/>
              <a:gd name="connsiteX4" fmla="*/ 245659 w 1310185"/>
              <a:gd name="connsiteY4" fmla="*/ 1501253 h 2511188"/>
              <a:gd name="connsiteX5" fmla="*/ 423080 w 1310185"/>
              <a:gd name="connsiteY5" fmla="*/ 1310185 h 2511188"/>
              <a:gd name="connsiteX6" fmla="*/ 736979 w 1310185"/>
              <a:gd name="connsiteY6" fmla="*/ 1173707 h 2511188"/>
              <a:gd name="connsiteX7" fmla="*/ 859809 w 1310185"/>
              <a:gd name="connsiteY7" fmla="*/ 1009934 h 2511188"/>
              <a:gd name="connsiteX8" fmla="*/ 955343 w 1310185"/>
              <a:gd name="connsiteY8" fmla="*/ 750626 h 2511188"/>
              <a:gd name="connsiteX9" fmla="*/ 1050877 w 1310185"/>
              <a:gd name="connsiteY9" fmla="*/ 395785 h 2511188"/>
              <a:gd name="connsiteX10" fmla="*/ 1050877 w 1310185"/>
              <a:gd name="connsiteY10" fmla="*/ 395785 h 2511188"/>
              <a:gd name="connsiteX11" fmla="*/ 1132764 w 1310185"/>
              <a:gd name="connsiteY11" fmla="*/ 150125 h 2511188"/>
              <a:gd name="connsiteX12" fmla="*/ 1310185 w 1310185"/>
              <a:gd name="connsiteY12" fmla="*/ 0 h 25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185" h="2511188">
                <a:moveTo>
                  <a:pt x="0" y="2511188"/>
                </a:moveTo>
                <a:cubicBezTo>
                  <a:pt x="34119" y="2465695"/>
                  <a:pt x="68238" y="2420202"/>
                  <a:pt x="81886" y="2361062"/>
                </a:cubicBezTo>
                <a:cubicBezTo>
                  <a:pt x="95534" y="2301922"/>
                  <a:pt x="72788" y="2238232"/>
                  <a:pt x="81886" y="2156346"/>
                </a:cubicBezTo>
                <a:cubicBezTo>
                  <a:pt x="90985" y="2074459"/>
                  <a:pt x="109182" y="1978925"/>
                  <a:pt x="136477" y="1869743"/>
                </a:cubicBezTo>
                <a:cubicBezTo>
                  <a:pt x="163772" y="1760561"/>
                  <a:pt x="197892" y="1594513"/>
                  <a:pt x="245659" y="1501253"/>
                </a:cubicBezTo>
                <a:cubicBezTo>
                  <a:pt x="293426" y="1407993"/>
                  <a:pt x="341193" y="1364776"/>
                  <a:pt x="423080" y="1310185"/>
                </a:cubicBezTo>
                <a:cubicBezTo>
                  <a:pt x="504967" y="1255594"/>
                  <a:pt x="664191" y="1223749"/>
                  <a:pt x="736979" y="1173707"/>
                </a:cubicBezTo>
                <a:cubicBezTo>
                  <a:pt x="809767" y="1123665"/>
                  <a:pt x="823415" y="1080447"/>
                  <a:pt x="859809" y="1009934"/>
                </a:cubicBezTo>
                <a:cubicBezTo>
                  <a:pt x="896203" y="939421"/>
                  <a:pt x="923498" y="852984"/>
                  <a:pt x="955343" y="750626"/>
                </a:cubicBezTo>
                <a:cubicBezTo>
                  <a:pt x="987188" y="648268"/>
                  <a:pt x="1050877" y="395785"/>
                  <a:pt x="1050877" y="395785"/>
                </a:cubicBezTo>
                <a:lnTo>
                  <a:pt x="1050877" y="395785"/>
                </a:lnTo>
                <a:cubicBezTo>
                  <a:pt x="1064525" y="354842"/>
                  <a:pt x="1089546" y="216089"/>
                  <a:pt x="1132764" y="150125"/>
                </a:cubicBezTo>
                <a:cubicBezTo>
                  <a:pt x="1175982" y="84161"/>
                  <a:pt x="1243083" y="42080"/>
                  <a:pt x="1310185" y="0"/>
                </a:cubicBezTo>
              </a:path>
            </a:pathLst>
          </a:custGeom>
          <a:noFill/>
          <a:ln w="444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9" name="TextBox 8"/>
          <p:cNvSpPr txBox="1"/>
          <p:nvPr/>
        </p:nvSpPr>
        <p:spPr>
          <a:xfrm>
            <a:off x="141596" y="4565446"/>
            <a:ext cx="3995936" cy="1815882"/>
          </a:xfrm>
          <a:prstGeom prst="rect">
            <a:avLst/>
          </a:prstGeom>
          <a:solidFill>
            <a:srgbClr val="FFFFFF"/>
          </a:solidFill>
        </p:spPr>
        <p:txBody>
          <a:bodyPr wrap="square" rtlCol="0">
            <a:spAutoFit/>
          </a:bodyPr>
          <a:lstStyle/>
          <a:p>
            <a:r>
              <a:rPr lang="en-US" sz="1600" b="1" dirty="0" smtClean="0"/>
              <a:t>Summary of observed meteorology:</a:t>
            </a:r>
          </a:p>
          <a:p>
            <a:pPr marL="285750" indent="-285750">
              <a:buFont typeface="Arial" panose="020B0604020202020204" pitchFamily="34" charset="0"/>
              <a:buChar char="•"/>
            </a:pPr>
            <a:r>
              <a:rPr lang="en-US" sz="1600" dirty="0" smtClean="0"/>
              <a:t>Light synoptic southerly flow, ~55ppbv</a:t>
            </a:r>
          </a:p>
          <a:p>
            <a:pPr marL="285750" indent="-285750">
              <a:buFont typeface="Arial" panose="020B0604020202020204" pitchFamily="34" charset="0"/>
              <a:buChar char="•"/>
            </a:pPr>
            <a:r>
              <a:rPr lang="en-US" sz="1600" dirty="0" smtClean="0"/>
              <a:t>Model lake breeze front runs south to north (black), while diagnosed front is more parallel to lakeshore (pink).</a:t>
            </a:r>
          </a:p>
          <a:p>
            <a:pPr marL="285750" indent="-285750">
              <a:buFont typeface="Arial" panose="020B0604020202020204" pitchFamily="34" charset="0"/>
              <a:buChar char="•"/>
            </a:pPr>
            <a:r>
              <a:rPr lang="en-US" sz="1600" dirty="0" smtClean="0"/>
              <a:t>Max ozone may be too far north in model, along model front.</a:t>
            </a:r>
          </a:p>
        </p:txBody>
      </p:sp>
      <p:sp>
        <p:nvSpPr>
          <p:cNvPr id="10" name="TextBox 9"/>
          <p:cNvSpPr txBox="1"/>
          <p:nvPr/>
        </p:nvSpPr>
        <p:spPr>
          <a:xfrm>
            <a:off x="7020272" y="5170"/>
            <a:ext cx="2274982" cy="923330"/>
          </a:xfrm>
          <a:prstGeom prst="rect">
            <a:avLst/>
          </a:prstGeom>
          <a:noFill/>
        </p:spPr>
        <p:txBody>
          <a:bodyPr wrap="none" rtlCol="0">
            <a:spAutoFit/>
          </a:bodyPr>
          <a:lstStyle/>
          <a:p>
            <a:r>
              <a:rPr lang="en-US" dirty="0" smtClean="0"/>
              <a:t>Actual front position </a:t>
            </a:r>
          </a:p>
          <a:p>
            <a:r>
              <a:rPr lang="en-US" dirty="0" smtClean="0"/>
              <a:t>diagnosed from</a:t>
            </a:r>
          </a:p>
          <a:p>
            <a:r>
              <a:rPr lang="en-US" dirty="0"/>
              <a:t>w</a:t>
            </a:r>
            <a:r>
              <a:rPr lang="en-US" dirty="0" smtClean="0"/>
              <a:t>ind observations.</a:t>
            </a:r>
            <a:endParaRPr lang="en-US" dirty="0"/>
          </a:p>
        </p:txBody>
      </p:sp>
      <p:cxnSp>
        <p:nvCxnSpPr>
          <p:cNvPr id="12" name="Straight Arrow Connector 11"/>
          <p:cNvCxnSpPr/>
          <p:nvPr/>
        </p:nvCxnSpPr>
        <p:spPr bwMode="auto">
          <a:xfrm flipH="1">
            <a:off x="3779912" y="332656"/>
            <a:ext cx="3240360" cy="179149"/>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3" name="TextBox 12"/>
          <p:cNvSpPr txBox="1"/>
          <p:nvPr/>
        </p:nvSpPr>
        <p:spPr>
          <a:xfrm>
            <a:off x="7020272" y="1065510"/>
            <a:ext cx="1848813" cy="923330"/>
          </a:xfrm>
          <a:prstGeom prst="rect">
            <a:avLst/>
          </a:prstGeom>
          <a:solidFill>
            <a:srgbClr val="FFFFFF"/>
          </a:solidFill>
        </p:spPr>
        <p:txBody>
          <a:bodyPr wrap="square" rtlCol="0">
            <a:spAutoFit/>
          </a:bodyPr>
          <a:lstStyle/>
          <a:p>
            <a:r>
              <a:rPr lang="en-US" dirty="0" smtClean="0"/>
              <a:t>Maximum over Toronto Island is evident.</a:t>
            </a:r>
            <a:endParaRPr lang="en-US" dirty="0"/>
          </a:p>
        </p:txBody>
      </p:sp>
      <p:sp>
        <p:nvSpPr>
          <p:cNvPr id="3" name="Freeform 2"/>
          <p:cNvSpPr/>
          <p:nvPr/>
        </p:nvSpPr>
        <p:spPr bwMode="auto">
          <a:xfrm>
            <a:off x="2849695" y="59377"/>
            <a:ext cx="226893" cy="1187532"/>
          </a:xfrm>
          <a:custGeom>
            <a:avLst/>
            <a:gdLst>
              <a:gd name="connsiteX0" fmla="*/ 47884 w 226893"/>
              <a:gd name="connsiteY0" fmla="*/ 0 h 1187532"/>
              <a:gd name="connsiteX1" fmla="*/ 24134 w 226893"/>
              <a:gd name="connsiteY1" fmla="*/ 201880 h 1187532"/>
              <a:gd name="connsiteX2" fmla="*/ 383 w 226893"/>
              <a:gd name="connsiteY2" fmla="*/ 356259 h 1187532"/>
              <a:gd name="connsiteX3" fmla="*/ 12258 w 226893"/>
              <a:gd name="connsiteY3" fmla="*/ 498763 h 1187532"/>
              <a:gd name="connsiteX4" fmla="*/ 47884 w 226893"/>
              <a:gd name="connsiteY4" fmla="*/ 617517 h 1187532"/>
              <a:gd name="connsiteX5" fmla="*/ 154762 w 226893"/>
              <a:gd name="connsiteY5" fmla="*/ 748145 h 1187532"/>
              <a:gd name="connsiteX6" fmla="*/ 214139 w 226893"/>
              <a:gd name="connsiteY6" fmla="*/ 831272 h 1187532"/>
              <a:gd name="connsiteX7" fmla="*/ 226014 w 226893"/>
              <a:gd name="connsiteY7" fmla="*/ 961901 h 1187532"/>
              <a:gd name="connsiteX8" fmla="*/ 226014 w 226893"/>
              <a:gd name="connsiteY8" fmla="*/ 1092529 h 1187532"/>
              <a:gd name="connsiteX9" fmla="*/ 226014 w 226893"/>
              <a:gd name="connsiteY9" fmla="*/ 1187532 h 118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893" h="1187532">
                <a:moveTo>
                  <a:pt x="47884" y="0"/>
                </a:moveTo>
                <a:cubicBezTo>
                  <a:pt x="39967" y="71251"/>
                  <a:pt x="32051" y="142503"/>
                  <a:pt x="24134" y="201880"/>
                </a:cubicBezTo>
                <a:cubicBezTo>
                  <a:pt x="16217" y="261257"/>
                  <a:pt x="2362" y="306779"/>
                  <a:pt x="383" y="356259"/>
                </a:cubicBezTo>
                <a:cubicBezTo>
                  <a:pt x="-1596" y="405739"/>
                  <a:pt x="4341" y="455220"/>
                  <a:pt x="12258" y="498763"/>
                </a:cubicBezTo>
                <a:cubicBezTo>
                  <a:pt x="20175" y="542306"/>
                  <a:pt x="24133" y="575953"/>
                  <a:pt x="47884" y="617517"/>
                </a:cubicBezTo>
                <a:cubicBezTo>
                  <a:pt x="71635" y="659081"/>
                  <a:pt x="127053" y="712519"/>
                  <a:pt x="154762" y="748145"/>
                </a:cubicBezTo>
                <a:cubicBezTo>
                  <a:pt x="182471" y="783771"/>
                  <a:pt x="202264" y="795646"/>
                  <a:pt x="214139" y="831272"/>
                </a:cubicBezTo>
                <a:cubicBezTo>
                  <a:pt x="226014" y="866898"/>
                  <a:pt x="224035" y="918358"/>
                  <a:pt x="226014" y="961901"/>
                </a:cubicBezTo>
                <a:cubicBezTo>
                  <a:pt x="227993" y="1005444"/>
                  <a:pt x="226014" y="1092529"/>
                  <a:pt x="226014" y="1092529"/>
                </a:cubicBezTo>
                <a:lnTo>
                  <a:pt x="226014" y="1187532"/>
                </a:ln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cxnSp>
        <p:nvCxnSpPr>
          <p:cNvPr id="7" name="Straight Arrow Connector 6"/>
          <p:cNvCxnSpPr/>
          <p:nvPr/>
        </p:nvCxnSpPr>
        <p:spPr bwMode="auto">
          <a:xfrm flipH="1">
            <a:off x="4159236" y="1372226"/>
            <a:ext cx="2861036" cy="461665"/>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1" name="TextBox 10"/>
          <p:cNvSpPr txBox="1"/>
          <p:nvPr/>
        </p:nvSpPr>
        <p:spPr>
          <a:xfrm>
            <a:off x="611560" y="44624"/>
            <a:ext cx="1950081" cy="707886"/>
          </a:xfrm>
          <a:prstGeom prst="rect">
            <a:avLst/>
          </a:prstGeom>
          <a:solidFill>
            <a:srgbClr val="FFFFFF"/>
          </a:solidFill>
        </p:spPr>
        <p:txBody>
          <a:bodyPr wrap="square" rtlCol="0">
            <a:spAutoFit/>
          </a:bodyPr>
          <a:lstStyle/>
          <a:p>
            <a:r>
              <a:rPr lang="en-US" sz="2000" b="1" dirty="0" smtClean="0"/>
              <a:t>Bust Forecast</a:t>
            </a:r>
          </a:p>
          <a:p>
            <a:r>
              <a:rPr lang="en-US" sz="2000" b="1" dirty="0" smtClean="0"/>
              <a:t>July 12</a:t>
            </a:r>
            <a:endParaRPr lang="en-US" sz="2000" b="1" dirty="0"/>
          </a:p>
        </p:txBody>
      </p:sp>
      <p:sp>
        <p:nvSpPr>
          <p:cNvPr id="6" name="TextBox 5"/>
          <p:cNvSpPr txBox="1"/>
          <p:nvPr/>
        </p:nvSpPr>
        <p:spPr>
          <a:xfrm>
            <a:off x="7452320" y="6237312"/>
            <a:ext cx="1544012" cy="646331"/>
          </a:xfrm>
          <a:prstGeom prst="rect">
            <a:avLst/>
          </a:prstGeom>
          <a:noFill/>
        </p:spPr>
        <p:txBody>
          <a:bodyPr wrap="none" rtlCol="0">
            <a:spAutoFit/>
          </a:bodyPr>
          <a:lstStyle/>
          <a:p>
            <a:r>
              <a:rPr lang="en-US" dirty="0" smtClean="0">
                <a:solidFill>
                  <a:schemeClr val="bg1"/>
                </a:solidFill>
              </a:rPr>
              <a:t>ICAST</a:t>
            </a:r>
          </a:p>
          <a:p>
            <a:r>
              <a:rPr lang="en-US" dirty="0" smtClean="0">
                <a:solidFill>
                  <a:schemeClr val="bg1"/>
                </a:solidFill>
              </a:rPr>
              <a:t>Observations</a:t>
            </a:r>
            <a:endParaRPr lang="en-US" dirty="0">
              <a:solidFill>
                <a:schemeClr val="bg1"/>
              </a:solidFill>
            </a:endParaRPr>
          </a:p>
        </p:txBody>
      </p:sp>
    </p:spTree>
    <p:extLst>
      <p:ext uri="{BB962C8B-B14F-4D97-AF65-F5344CB8AC3E}">
        <p14:creationId xmlns:p14="http://schemas.microsoft.com/office/powerpoint/2010/main" val="31041360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843"/>
            <a:ext cx="7225219" cy="4525963"/>
          </a:xfrm>
        </p:spPr>
      </p:pic>
      <p:sp>
        <p:nvSpPr>
          <p:cNvPr id="8" name="Freeform 7"/>
          <p:cNvSpPr/>
          <p:nvPr/>
        </p:nvSpPr>
        <p:spPr bwMode="auto">
          <a:xfrm>
            <a:off x="2685751" y="116632"/>
            <a:ext cx="1310185" cy="2511188"/>
          </a:xfrm>
          <a:custGeom>
            <a:avLst/>
            <a:gdLst>
              <a:gd name="connsiteX0" fmla="*/ 0 w 1310185"/>
              <a:gd name="connsiteY0" fmla="*/ 2511188 h 2511188"/>
              <a:gd name="connsiteX1" fmla="*/ 81886 w 1310185"/>
              <a:gd name="connsiteY1" fmla="*/ 2361062 h 2511188"/>
              <a:gd name="connsiteX2" fmla="*/ 81886 w 1310185"/>
              <a:gd name="connsiteY2" fmla="*/ 2156346 h 2511188"/>
              <a:gd name="connsiteX3" fmla="*/ 136477 w 1310185"/>
              <a:gd name="connsiteY3" fmla="*/ 1869743 h 2511188"/>
              <a:gd name="connsiteX4" fmla="*/ 245659 w 1310185"/>
              <a:gd name="connsiteY4" fmla="*/ 1501253 h 2511188"/>
              <a:gd name="connsiteX5" fmla="*/ 423080 w 1310185"/>
              <a:gd name="connsiteY5" fmla="*/ 1310185 h 2511188"/>
              <a:gd name="connsiteX6" fmla="*/ 736979 w 1310185"/>
              <a:gd name="connsiteY6" fmla="*/ 1173707 h 2511188"/>
              <a:gd name="connsiteX7" fmla="*/ 859809 w 1310185"/>
              <a:gd name="connsiteY7" fmla="*/ 1009934 h 2511188"/>
              <a:gd name="connsiteX8" fmla="*/ 955343 w 1310185"/>
              <a:gd name="connsiteY8" fmla="*/ 750626 h 2511188"/>
              <a:gd name="connsiteX9" fmla="*/ 1050877 w 1310185"/>
              <a:gd name="connsiteY9" fmla="*/ 395785 h 2511188"/>
              <a:gd name="connsiteX10" fmla="*/ 1050877 w 1310185"/>
              <a:gd name="connsiteY10" fmla="*/ 395785 h 2511188"/>
              <a:gd name="connsiteX11" fmla="*/ 1132764 w 1310185"/>
              <a:gd name="connsiteY11" fmla="*/ 150125 h 2511188"/>
              <a:gd name="connsiteX12" fmla="*/ 1310185 w 1310185"/>
              <a:gd name="connsiteY12" fmla="*/ 0 h 25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10185" h="2511188">
                <a:moveTo>
                  <a:pt x="0" y="2511188"/>
                </a:moveTo>
                <a:cubicBezTo>
                  <a:pt x="34119" y="2465695"/>
                  <a:pt x="68238" y="2420202"/>
                  <a:pt x="81886" y="2361062"/>
                </a:cubicBezTo>
                <a:cubicBezTo>
                  <a:pt x="95534" y="2301922"/>
                  <a:pt x="72788" y="2238232"/>
                  <a:pt x="81886" y="2156346"/>
                </a:cubicBezTo>
                <a:cubicBezTo>
                  <a:pt x="90985" y="2074459"/>
                  <a:pt x="109182" y="1978925"/>
                  <a:pt x="136477" y="1869743"/>
                </a:cubicBezTo>
                <a:cubicBezTo>
                  <a:pt x="163772" y="1760561"/>
                  <a:pt x="197892" y="1594513"/>
                  <a:pt x="245659" y="1501253"/>
                </a:cubicBezTo>
                <a:cubicBezTo>
                  <a:pt x="293426" y="1407993"/>
                  <a:pt x="341193" y="1364776"/>
                  <a:pt x="423080" y="1310185"/>
                </a:cubicBezTo>
                <a:cubicBezTo>
                  <a:pt x="504967" y="1255594"/>
                  <a:pt x="664191" y="1223749"/>
                  <a:pt x="736979" y="1173707"/>
                </a:cubicBezTo>
                <a:cubicBezTo>
                  <a:pt x="809767" y="1123665"/>
                  <a:pt x="823415" y="1080447"/>
                  <a:pt x="859809" y="1009934"/>
                </a:cubicBezTo>
                <a:cubicBezTo>
                  <a:pt x="896203" y="939421"/>
                  <a:pt x="923498" y="852984"/>
                  <a:pt x="955343" y="750626"/>
                </a:cubicBezTo>
                <a:cubicBezTo>
                  <a:pt x="987188" y="648268"/>
                  <a:pt x="1050877" y="395785"/>
                  <a:pt x="1050877" y="395785"/>
                </a:cubicBezTo>
                <a:lnTo>
                  <a:pt x="1050877" y="395785"/>
                </a:lnTo>
                <a:cubicBezTo>
                  <a:pt x="1064525" y="354842"/>
                  <a:pt x="1089546" y="216089"/>
                  <a:pt x="1132764" y="150125"/>
                </a:cubicBezTo>
                <a:cubicBezTo>
                  <a:pt x="1175982" y="84161"/>
                  <a:pt x="1243083" y="42080"/>
                  <a:pt x="1310185" y="0"/>
                </a:cubicBezTo>
              </a:path>
            </a:pathLst>
          </a:custGeom>
          <a:noFill/>
          <a:ln w="444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dirty="0" smtClean="0">
              <a:ln>
                <a:noFill/>
              </a:ln>
              <a:solidFill>
                <a:schemeClr val="tx1"/>
              </a:solidFill>
              <a:effectLst/>
              <a:latin typeface="Arial" charset="0"/>
              <a:ea typeface="Arial Unicode MS" pitchFamily="34" charset="-128"/>
              <a:cs typeface="Arial Unicode MS" pitchFamily="34" charset="-128"/>
            </a:endParaRPr>
          </a:p>
        </p:txBody>
      </p:sp>
      <p:sp>
        <p:nvSpPr>
          <p:cNvPr id="10" name="TextBox 9"/>
          <p:cNvSpPr txBox="1"/>
          <p:nvPr/>
        </p:nvSpPr>
        <p:spPr>
          <a:xfrm>
            <a:off x="7308304" y="188640"/>
            <a:ext cx="1813317" cy="646331"/>
          </a:xfrm>
          <a:prstGeom prst="rect">
            <a:avLst/>
          </a:prstGeom>
          <a:noFill/>
        </p:spPr>
        <p:txBody>
          <a:bodyPr wrap="none" rtlCol="0">
            <a:spAutoFit/>
          </a:bodyPr>
          <a:lstStyle/>
          <a:p>
            <a:r>
              <a:rPr lang="en-US" dirty="0" smtClean="0"/>
              <a:t>Diagnosed from</a:t>
            </a:r>
          </a:p>
          <a:p>
            <a:r>
              <a:rPr lang="en-US" dirty="0"/>
              <a:t>w</a:t>
            </a:r>
            <a:r>
              <a:rPr lang="en-US" dirty="0" smtClean="0"/>
              <a:t>ind obs.</a:t>
            </a:r>
            <a:endParaRPr lang="en-US" dirty="0"/>
          </a:p>
        </p:txBody>
      </p:sp>
      <p:cxnSp>
        <p:nvCxnSpPr>
          <p:cNvPr id="12" name="Straight Arrow Connector 11"/>
          <p:cNvCxnSpPr/>
          <p:nvPr/>
        </p:nvCxnSpPr>
        <p:spPr bwMode="auto">
          <a:xfrm flipH="1">
            <a:off x="3779912" y="332656"/>
            <a:ext cx="3528392" cy="179149"/>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3" name="TextBox 12"/>
          <p:cNvSpPr txBox="1"/>
          <p:nvPr/>
        </p:nvSpPr>
        <p:spPr>
          <a:xfrm>
            <a:off x="7236296" y="910561"/>
            <a:ext cx="1763688" cy="923330"/>
          </a:xfrm>
          <a:prstGeom prst="rect">
            <a:avLst/>
          </a:prstGeom>
          <a:solidFill>
            <a:schemeClr val="bg1"/>
          </a:solidFill>
        </p:spPr>
        <p:txBody>
          <a:bodyPr wrap="square" rtlCol="0">
            <a:spAutoFit/>
          </a:bodyPr>
          <a:lstStyle/>
          <a:p>
            <a:r>
              <a:rPr lang="en-US" dirty="0" smtClean="0"/>
              <a:t>Max over Toronto Island is evident.</a:t>
            </a:r>
            <a:endParaRPr lang="en-US" dirty="0"/>
          </a:p>
        </p:txBody>
      </p:sp>
      <p:sp>
        <p:nvSpPr>
          <p:cNvPr id="7" name="TextBox 6"/>
          <p:cNvSpPr txBox="1"/>
          <p:nvPr/>
        </p:nvSpPr>
        <p:spPr>
          <a:xfrm>
            <a:off x="6499130" y="1988840"/>
            <a:ext cx="2326278" cy="369332"/>
          </a:xfrm>
          <a:prstGeom prst="rect">
            <a:avLst/>
          </a:prstGeom>
          <a:noFill/>
        </p:spPr>
        <p:txBody>
          <a:bodyPr wrap="none" rtlCol="0">
            <a:spAutoFit/>
          </a:bodyPr>
          <a:lstStyle/>
          <a:p>
            <a:r>
              <a:rPr lang="en-US" dirty="0" smtClean="0"/>
              <a:t>GEM-URBAN-250-m</a:t>
            </a:r>
            <a:endParaRPr lang="en-US" dirty="0"/>
          </a:p>
        </p:txBody>
      </p:sp>
      <p:sp>
        <p:nvSpPr>
          <p:cNvPr id="11" name="TextBox 10"/>
          <p:cNvSpPr txBox="1"/>
          <p:nvPr/>
        </p:nvSpPr>
        <p:spPr>
          <a:xfrm>
            <a:off x="736292" y="4797152"/>
            <a:ext cx="3115628" cy="1477328"/>
          </a:xfrm>
          <a:prstGeom prst="rect">
            <a:avLst/>
          </a:prstGeom>
          <a:solidFill>
            <a:schemeClr val="tx2">
              <a:lumMod val="40000"/>
              <a:lumOff val="60000"/>
            </a:schemeClr>
          </a:solidFill>
        </p:spPr>
        <p:txBody>
          <a:bodyPr wrap="square" rtlCol="0">
            <a:spAutoFit/>
          </a:bodyPr>
          <a:lstStyle/>
          <a:p>
            <a:r>
              <a:rPr lang="en-US" dirty="0" smtClean="0"/>
              <a:t>GEM-URBAN 250-m predicts a much improved wind field and location for lake breeze (blue line) compared to GEM-MACH.</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600" r="32950" b="35678"/>
          <a:stretch/>
        </p:blipFill>
        <p:spPr>
          <a:xfrm>
            <a:off x="4159236" y="2060848"/>
            <a:ext cx="4949268" cy="478161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411" t="25556" r="12970" b="22088"/>
          <a:stretch/>
        </p:blipFill>
        <p:spPr>
          <a:xfrm>
            <a:off x="4139952" y="2276872"/>
            <a:ext cx="4965689" cy="4565590"/>
          </a:xfrm>
          <a:prstGeom prst="rect">
            <a:avLst/>
          </a:prstGeom>
        </p:spPr>
      </p:pic>
      <p:sp>
        <p:nvSpPr>
          <p:cNvPr id="17" name="TextBox 16"/>
          <p:cNvSpPr txBox="1"/>
          <p:nvPr/>
        </p:nvSpPr>
        <p:spPr>
          <a:xfrm>
            <a:off x="6660232" y="1988840"/>
            <a:ext cx="2403222" cy="369332"/>
          </a:xfrm>
          <a:prstGeom prst="rect">
            <a:avLst/>
          </a:prstGeom>
          <a:noFill/>
        </p:spPr>
        <p:txBody>
          <a:bodyPr wrap="none" rtlCol="0">
            <a:spAutoFit/>
          </a:bodyPr>
          <a:lstStyle/>
          <a:p>
            <a:r>
              <a:rPr lang="en-US" dirty="0" smtClean="0"/>
              <a:t>GEM-URBAN (</a:t>
            </a:r>
            <a:r>
              <a:rPr lang="en-US" dirty="0"/>
              <a:t>B</a:t>
            </a:r>
            <a:r>
              <a:rPr lang="en-US" dirty="0" smtClean="0"/>
              <a:t>elair)</a:t>
            </a:r>
            <a:endParaRPr lang="en-US" dirty="0"/>
          </a:p>
        </p:txBody>
      </p:sp>
      <p:sp>
        <p:nvSpPr>
          <p:cNvPr id="9" name="Freeform 8"/>
          <p:cNvSpPr/>
          <p:nvPr/>
        </p:nvSpPr>
        <p:spPr bwMode="auto">
          <a:xfrm>
            <a:off x="6044540" y="2743200"/>
            <a:ext cx="1923803" cy="1864426"/>
          </a:xfrm>
          <a:custGeom>
            <a:avLst/>
            <a:gdLst>
              <a:gd name="connsiteX0" fmla="*/ 1923803 w 1923803"/>
              <a:gd name="connsiteY0" fmla="*/ 0 h 1864426"/>
              <a:gd name="connsiteX1" fmla="*/ 1816925 w 1923803"/>
              <a:gd name="connsiteY1" fmla="*/ 118753 h 1864426"/>
              <a:gd name="connsiteX2" fmla="*/ 1733798 w 1923803"/>
              <a:gd name="connsiteY2" fmla="*/ 225631 h 1864426"/>
              <a:gd name="connsiteX3" fmla="*/ 1662546 w 1923803"/>
              <a:gd name="connsiteY3" fmla="*/ 356260 h 1864426"/>
              <a:gd name="connsiteX4" fmla="*/ 1460665 w 1923803"/>
              <a:gd name="connsiteY4" fmla="*/ 581891 h 1864426"/>
              <a:gd name="connsiteX5" fmla="*/ 1211283 w 1923803"/>
              <a:gd name="connsiteY5" fmla="*/ 783771 h 1864426"/>
              <a:gd name="connsiteX6" fmla="*/ 1092530 w 1923803"/>
              <a:gd name="connsiteY6" fmla="*/ 831273 h 1864426"/>
              <a:gd name="connsiteX7" fmla="*/ 807522 w 1923803"/>
              <a:gd name="connsiteY7" fmla="*/ 1021278 h 1864426"/>
              <a:gd name="connsiteX8" fmla="*/ 593766 w 1923803"/>
              <a:gd name="connsiteY8" fmla="*/ 1270660 h 1864426"/>
              <a:gd name="connsiteX9" fmla="*/ 463138 w 1923803"/>
              <a:gd name="connsiteY9" fmla="*/ 1401288 h 1864426"/>
              <a:gd name="connsiteX10" fmla="*/ 213756 w 1923803"/>
              <a:gd name="connsiteY10" fmla="*/ 1615044 h 1864426"/>
              <a:gd name="connsiteX11" fmla="*/ 59377 w 1923803"/>
              <a:gd name="connsiteY11" fmla="*/ 1769423 h 1864426"/>
              <a:gd name="connsiteX12" fmla="*/ 0 w 1923803"/>
              <a:gd name="connsiteY12" fmla="*/ 1864426 h 18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23803" h="1864426">
                <a:moveTo>
                  <a:pt x="1923803" y="0"/>
                </a:moveTo>
                <a:cubicBezTo>
                  <a:pt x="1886197" y="40574"/>
                  <a:pt x="1848592" y="81148"/>
                  <a:pt x="1816925" y="118753"/>
                </a:cubicBezTo>
                <a:cubicBezTo>
                  <a:pt x="1785257" y="156358"/>
                  <a:pt x="1759528" y="186047"/>
                  <a:pt x="1733798" y="225631"/>
                </a:cubicBezTo>
                <a:cubicBezTo>
                  <a:pt x="1708068" y="265215"/>
                  <a:pt x="1708068" y="296883"/>
                  <a:pt x="1662546" y="356260"/>
                </a:cubicBezTo>
                <a:cubicBezTo>
                  <a:pt x="1617024" y="415637"/>
                  <a:pt x="1535875" y="510639"/>
                  <a:pt x="1460665" y="581891"/>
                </a:cubicBezTo>
                <a:cubicBezTo>
                  <a:pt x="1385454" y="653143"/>
                  <a:pt x="1272639" y="742207"/>
                  <a:pt x="1211283" y="783771"/>
                </a:cubicBezTo>
                <a:cubicBezTo>
                  <a:pt x="1149927" y="825335"/>
                  <a:pt x="1159823" y="791689"/>
                  <a:pt x="1092530" y="831273"/>
                </a:cubicBezTo>
                <a:cubicBezTo>
                  <a:pt x="1025237" y="870857"/>
                  <a:pt x="890649" y="948047"/>
                  <a:pt x="807522" y="1021278"/>
                </a:cubicBezTo>
                <a:cubicBezTo>
                  <a:pt x="724395" y="1094509"/>
                  <a:pt x="651163" y="1207325"/>
                  <a:pt x="593766" y="1270660"/>
                </a:cubicBezTo>
                <a:cubicBezTo>
                  <a:pt x="536369" y="1333995"/>
                  <a:pt x="526473" y="1343891"/>
                  <a:pt x="463138" y="1401288"/>
                </a:cubicBezTo>
                <a:cubicBezTo>
                  <a:pt x="399803" y="1458685"/>
                  <a:pt x="281049" y="1553688"/>
                  <a:pt x="213756" y="1615044"/>
                </a:cubicBezTo>
                <a:cubicBezTo>
                  <a:pt x="146462" y="1676400"/>
                  <a:pt x="95003" y="1727859"/>
                  <a:pt x="59377" y="1769423"/>
                </a:cubicBezTo>
                <a:cubicBezTo>
                  <a:pt x="23751" y="1810987"/>
                  <a:pt x="11875" y="1837706"/>
                  <a:pt x="0" y="1864426"/>
                </a:cubicBezTo>
              </a:path>
            </a:pathLst>
          </a:custGeom>
          <a:noFill/>
          <a:ln w="317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cxnSp>
        <p:nvCxnSpPr>
          <p:cNvPr id="16" name="Straight Arrow Connector 15"/>
          <p:cNvCxnSpPr/>
          <p:nvPr/>
        </p:nvCxnSpPr>
        <p:spPr bwMode="auto">
          <a:xfrm flipV="1">
            <a:off x="3563888" y="3861048"/>
            <a:ext cx="3058908" cy="1080120"/>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18" name="Rectangle 17"/>
          <p:cNvSpPr/>
          <p:nvPr/>
        </p:nvSpPr>
        <p:spPr>
          <a:xfrm>
            <a:off x="629816" y="56818"/>
            <a:ext cx="1925960" cy="707886"/>
          </a:xfrm>
          <a:prstGeom prst="rect">
            <a:avLst/>
          </a:prstGeom>
          <a:solidFill>
            <a:srgbClr val="FFFFFF"/>
          </a:solidFill>
        </p:spPr>
        <p:txBody>
          <a:bodyPr wrap="square">
            <a:spAutoFit/>
          </a:bodyPr>
          <a:lstStyle/>
          <a:p>
            <a:r>
              <a:rPr lang="en-US" sz="2000" b="1" dirty="0"/>
              <a:t>Bust Forecast</a:t>
            </a:r>
          </a:p>
          <a:p>
            <a:r>
              <a:rPr lang="en-US" sz="2000" b="1" dirty="0"/>
              <a:t>July 12</a:t>
            </a:r>
          </a:p>
        </p:txBody>
      </p:sp>
      <p:sp>
        <p:nvSpPr>
          <p:cNvPr id="19" name="Freeform 18"/>
          <p:cNvSpPr/>
          <p:nvPr/>
        </p:nvSpPr>
        <p:spPr bwMode="auto">
          <a:xfrm>
            <a:off x="2849695" y="59377"/>
            <a:ext cx="226893" cy="1187532"/>
          </a:xfrm>
          <a:custGeom>
            <a:avLst/>
            <a:gdLst>
              <a:gd name="connsiteX0" fmla="*/ 47884 w 226893"/>
              <a:gd name="connsiteY0" fmla="*/ 0 h 1187532"/>
              <a:gd name="connsiteX1" fmla="*/ 24134 w 226893"/>
              <a:gd name="connsiteY1" fmla="*/ 201880 h 1187532"/>
              <a:gd name="connsiteX2" fmla="*/ 383 w 226893"/>
              <a:gd name="connsiteY2" fmla="*/ 356259 h 1187532"/>
              <a:gd name="connsiteX3" fmla="*/ 12258 w 226893"/>
              <a:gd name="connsiteY3" fmla="*/ 498763 h 1187532"/>
              <a:gd name="connsiteX4" fmla="*/ 47884 w 226893"/>
              <a:gd name="connsiteY4" fmla="*/ 617517 h 1187532"/>
              <a:gd name="connsiteX5" fmla="*/ 154762 w 226893"/>
              <a:gd name="connsiteY5" fmla="*/ 748145 h 1187532"/>
              <a:gd name="connsiteX6" fmla="*/ 214139 w 226893"/>
              <a:gd name="connsiteY6" fmla="*/ 831272 h 1187532"/>
              <a:gd name="connsiteX7" fmla="*/ 226014 w 226893"/>
              <a:gd name="connsiteY7" fmla="*/ 961901 h 1187532"/>
              <a:gd name="connsiteX8" fmla="*/ 226014 w 226893"/>
              <a:gd name="connsiteY8" fmla="*/ 1092529 h 1187532"/>
              <a:gd name="connsiteX9" fmla="*/ 226014 w 226893"/>
              <a:gd name="connsiteY9" fmla="*/ 1187532 h 1187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6893" h="1187532">
                <a:moveTo>
                  <a:pt x="47884" y="0"/>
                </a:moveTo>
                <a:cubicBezTo>
                  <a:pt x="39967" y="71251"/>
                  <a:pt x="32051" y="142503"/>
                  <a:pt x="24134" y="201880"/>
                </a:cubicBezTo>
                <a:cubicBezTo>
                  <a:pt x="16217" y="261257"/>
                  <a:pt x="2362" y="306779"/>
                  <a:pt x="383" y="356259"/>
                </a:cubicBezTo>
                <a:cubicBezTo>
                  <a:pt x="-1596" y="405739"/>
                  <a:pt x="4341" y="455220"/>
                  <a:pt x="12258" y="498763"/>
                </a:cubicBezTo>
                <a:cubicBezTo>
                  <a:pt x="20175" y="542306"/>
                  <a:pt x="24133" y="575953"/>
                  <a:pt x="47884" y="617517"/>
                </a:cubicBezTo>
                <a:cubicBezTo>
                  <a:pt x="71635" y="659081"/>
                  <a:pt x="127053" y="712519"/>
                  <a:pt x="154762" y="748145"/>
                </a:cubicBezTo>
                <a:cubicBezTo>
                  <a:pt x="182471" y="783771"/>
                  <a:pt x="202264" y="795646"/>
                  <a:pt x="214139" y="831272"/>
                </a:cubicBezTo>
                <a:cubicBezTo>
                  <a:pt x="226014" y="866898"/>
                  <a:pt x="224035" y="918358"/>
                  <a:pt x="226014" y="961901"/>
                </a:cubicBezTo>
                <a:cubicBezTo>
                  <a:pt x="227993" y="1005444"/>
                  <a:pt x="226014" y="1092529"/>
                  <a:pt x="226014" y="1092529"/>
                </a:cubicBezTo>
                <a:lnTo>
                  <a:pt x="226014" y="1187532"/>
                </a:lnTo>
              </a:path>
            </a:pathLst>
          </a:cu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3" name="TextBox 2"/>
          <p:cNvSpPr txBox="1"/>
          <p:nvPr/>
        </p:nvSpPr>
        <p:spPr>
          <a:xfrm>
            <a:off x="611560" y="3645024"/>
            <a:ext cx="1467068" cy="369332"/>
          </a:xfrm>
          <a:prstGeom prst="rect">
            <a:avLst/>
          </a:prstGeom>
          <a:solidFill>
            <a:schemeClr val="bg1"/>
          </a:solidFill>
        </p:spPr>
        <p:txBody>
          <a:bodyPr wrap="none" rtlCol="0">
            <a:spAutoFit/>
          </a:bodyPr>
          <a:lstStyle/>
          <a:p>
            <a:r>
              <a:rPr lang="en-US" b="1" dirty="0" smtClean="0"/>
              <a:t>GEM-MACH</a:t>
            </a:r>
            <a:endParaRPr lang="en-US" b="1" dirty="0"/>
          </a:p>
        </p:txBody>
      </p:sp>
    </p:spTree>
    <p:extLst>
      <p:ext uri="{BB962C8B-B14F-4D97-AF65-F5344CB8AC3E}">
        <p14:creationId xmlns:p14="http://schemas.microsoft.com/office/powerpoint/2010/main" val="42384940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CraigStr\Documents\PanAm\Objective Analysis\2015071220\OA4pan_O3_PANAM_2015071220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32" y="33223"/>
            <a:ext cx="8496944" cy="679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55576" y="692696"/>
            <a:ext cx="2557110" cy="646331"/>
          </a:xfrm>
          <a:prstGeom prst="rect">
            <a:avLst/>
          </a:prstGeom>
          <a:solidFill>
            <a:schemeClr val="bg1">
              <a:alpha val="88000"/>
            </a:schemeClr>
          </a:solidFill>
        </p:spPr>
        <p:txBody>
          <a:bodyPr wrap="none" rtlCol="0">
            <a:spAutoFit/>
          </a:bodyPr>
          <a:lstStyle/>
          <a:p>
            <a:r>
              <a:rPr lang="en-US" dirty="0" smtClean="0"/>
              <a:t>GEM-MACH Prediction</a:t>
            </a:r>
          </a:p>
          <a:p>
            <a:r>
              <a:rPr lang="en-US" dirty="0" smtClean="0"/>
              <a:t>July 12, 20Z</a:t>
            </a:r>
            <a:endParaRPr lang="en-US" dirty="0"/>
          </a:p>
        </p:txBody>
      </p:sp>
      <p:sp>
        <p:nvSpPr>
          <p:cNvPr id="5" name="TextBox 4"/>
          <p:cNvSpPr txBox="1"/>
          <p:nvPr/>
        </p:nvSpPr>
        <p:spPr>
          <a:xfrm>
            <a:off x="4463162" y="692696"/>
            <a:ext cx="3159839" cy="369332"/>
          </a:xfrm>
          <a:prstGeom prst="rect">
            <a:avLst/>
          </a:prstGeom>
          <a:solidFill>
            <a:schemeClr val="bg1">
              <a:alpha val="88000"/>
            </a:schemeClr>
          </a:solidFill>
        </p:spPr>
        <p:txBody>
          <a:bodyPr wrap="none" rtlCol="0">
            <a:spAutoFit/>
          </a:bodyPr>
          <a:lstStyle/>
          <a:p>
            <a:r>
              <a:rPr lang="en-US" dirty="0" smtClean="0"/>
              <a:t>Improved Concentration Map</a:t>
            </a:r>
            <a:endParaRPr lang="en-US" dirty="0"/>
          </a:p>
        </p:txBody>
      </p:sp>
      <p:sp>
        <p:nvSpPr>
          <p:cNvPr id="6" name="TextBox 5"/>
          <p:cNvSpPr txBox="1"/>
          <p:nvPr/>
        </p:nvSpPr>
        <p:spPr>
          <a:xfrm>
            <a:off x="755576" y="3861048"/>
            <a:ext cx="2133918" cy="369332"/>
          </a:xfrm>
          <a:prstGeom prst="rect">
            <a:avLst/>
          </a:prstGeom>
          <a:solidFill>
            <a:schemeClr val="bg1">
              <a:alpha val="88000"/>
            </a:schemeClr>
          </a:solidFill>
        </p:spPr>
        <p:txBody>
          <a:bodyPr wrap="none" rtlCol="0">
            <a:spAutoFit/>
          </a:bodyPr>
          <a:lstStyle/>
          <a:p>
            <a:r>
              <a:rPr lang="en-US" dirty="0" smtClean="0"/>
              <a:t>Analysis Increment</a:t>
            </a:r>
          </a:p>
        </p:txBody>
      </p:sp>
      <p:sp>
        <p:nvSpPr>
          <p:cNvPr id="7" name="TextBox 6"/>
          <p:cNvSpPr txBox="1"/>
          <p:nvPr/>
        </p:nvSpPr>
        <p:spPr>
          <a:xfrm>
            <a:off x="4427984" y="3862789"/>
            <a:ext cx="3377848" cy="369332"/>
          </a:xfrm>
          <a:prstGeom prst="rect">
            <a:avLst/>
          </a:prstGeom>
          <a:solidFill>
            <a:schemeClr val="bg1">
              <a:alpha val="88000"/>
            </a:schemeClr>
          </a:solidFill>
        </p:spPr>
        <p:txBody>
          <a:bodyPr wrap="none" rtlCol="0">
            <a:spAutoFit/>
          </a:bodyPr>
          <a:lstStyle/>
          <a:p>
            <a:r>
              <a:rPr lang="en-US" dirty="0" smtClean="0"/>
              <a:t>Observations (NAPS, MOECC)</a:t>
            </a:r>
          </a:p>
        </p:txBody>
      </p:sp>
      <p:sp>
        <p:nvSpPr>
          <p:cNvPr id="8" name="TextBox 7"/>
          <p:cNvSpPr txBox="1"/>
          <p:nvPr/>
        </p:nvSpPr>
        <p:spPr>
          <a:xfrm>
            <a:off x="899592" y="87015"/>
            <a:ext cx="7855677" cy="461665"/>
          </a:xfrm>
          <a:prstGeom prst="rect">
            <a:avLst/>
          </a:prstGeom>
          <a:solidFill>
            <a:schemeClr val="bg1"/>
          </a:solidFill>
        </p:spPr>
        <p:txBody>
          <a:bodyPr wrap="none" rtlCol="0">
            <a:spAutoFit/>
          </a:bodyPr>
          <a:lstStyle/>
          <a:p>
            <a:r>
              <a:rPr lang="en-US" sz="2400" dirty="0" smtClean="0"/>
              <a:t>Chemical Objective Analysis at High Resolution (Ozone)</a:t>
            </a:r>
          </a:p>
        </p:txBody>
      </p:sp>
      <p:sp>
        <p:nvSpPr>
          <p:cNvPr id="9" name="TextBox 8"/>
          <p:cNvSpPr txBox="1"/>
          <p:nvPr/>
        </p:nvSpPr>
        <p:spPr>
          <a:xfrm>
            <a:off x="3059832" y="4365104"/>
            <a:ext cx="1403330" cy="1754326"/>
          </a:xfrm>
          <a:prstGeom prst="rect">
            <a:avLst/>
          </a:prstGeom>
          <a:noFill/>
        </p:spPr>
        <p:txBody>
          <a:bodyPr wrap="square" rtlCol="0">
            <a:spAutoFit/>
          </a:bodyPr>
          <a:lstStyle/>
          <a:p>
            <a:r>
              <a:rPr lang="en-US" dirty="0" smtClean="0"/>
              <a:t>Note the correction</a:t>
            </a:r>
          </a:p>
          <a:p>
            <a:r>
              <a:rPr lang="en-US" dirty="0"/>
              <a:t>o</a:t>
            </a:r>
            <a:r>
              <a:rPr lang="en-US" dirty="0" smtClean="0"/>
              <a:t>ver lakeshore, common feature </a:t>
            </a:r>
            <a:endParaRPr lang="en-US" dirty="0"/>
          </a:p>
        </p:txBody>
      </p:sp>
      <p:cxnSp>
        <p:nvCxnSpPr>
          <p:cNvPr id="11" name="Straight Arrow Connector 10"/>
          <p:cNvCxnSpPr/>
          <p:nvPr/>
        </p:nvCxnSpPr>
        <p:spPr bwMode="auto">
          <a:xfrm flipH="1">
            <a:off x="2411760" y="5301208"/>
            <a:ext cx="648072" cy="264225"/>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6166971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4624"/>
            <a:ext cx="7992888" cy="1143000"/>
          </a:xfrm>
        </p:spPr>
        <p:txBody>
          <a:bodyPr/>
          <a:lstStyle/>
          <a:p>
            <a:r>
              <a:rPr lang="en-US" sz="3200" dirty="0" smtClean="0"/>
              <a:t>July 18 Ozone Forecast Bust for</a:t>
            </a:r>
            <a:br>
              <a:rPr lang="en-US" sz="3200" dirty="0" smtClean="0"/>
            </a:br>
            <a:r>
              <a:rPr lang="en-US" sz="3200" dirty="0" smtClean="0"/>
              <a:t>Toronto North</a:t>
            </a:r>
            <a:endParaRPr lang="en-US" sz="3200" dirty="0"/>
          </a:p>
        </p:txBody>
      </p:sp>
      <p:pic>
        <p:nvPicPr>
          <p:cNvPr id="3074" name="Picture 2" descr="C:\Users\CraigStr\Documents\PanAm\Cases\July 18 Bust\surface_O3_gta_2015071806_15.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76" r="24799" b="-2"/>
          <a:stretch/>
        </p:blipFill>
        <p:spPr bwMode="auto">
          <a:xfrm>
            <a:off x="107505" y="2273428"/>
            <a:ext cx="5433486" cy="4529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84368" y="5877272"/>
            <a:ext cx="582211" cy="369332"/>
          </a:xfrm>
          <a:prstGeom prst="rect">
            <a:avLst/>
          </a:prstGeom>
          <a:noFill/>
        </p:spPr>
        <p:txBody>
          <a:bodyPr wrap="none" rtlCol="0">
            <a:spAutoFit/>
          </a:bodyPr>
          <a:lstStyle/>
          <a:p>
            <a:r>
              <a:rPr lang="en-US" dirty="0" smtClean="0">
                <a:solidFill>
                  <a:schemeClr val="bg1"/>
                </a:solidFill>
              </a:rPr>
              <a:t>21Z</a:t>
            </a:r>
            <a:endParaRPr lang="en-US"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573" t="17451" r="26573"/>
          <a:stretch/>
        </p:blipFill>
        <p:spPr>
          <a:xfrm>
            <a:off x="5652120" y="1174649"/>
            <a:ext cx="3409950" cy="5661249"/>
          </a:xfrm>
          <a:prstGeom prst="rect">
            <a:avLst/>
          </a:prstGeom>
        </p:spPr>
      </p:pic>
      <p:sp>
        <p:nvSpPr>
          <p:cNvPr id="7" name="Freeform 6"/>
          <p:cNvSpPr/>
          <p:nvPr/>
        </p:nvSpPr>
        <p:spPr bwMode="auto">
          <a:xfrm>
            <a:off x="3057099" y="2374710"/>
            <a:ext cx="1602428" cy="2552132"/>
          </a:xfrm>
          <a:custGeom>
            <a:avLst/>
            <a:gdLst>
              <a:gd name="connsiteX0" fmla="*/ 0 w 1602428"/>
              <a:gd name="connsiteY0" fmla="*/ 2552132 h 2552132"/>
              <a:gd name="connsiteX1" fmla="*/ 191068 w 1602428"/>
              <a:gd name="connsiteY1" fmla="*/ 2388359 h 2552132"/>
              <a:gd name="connsiteX2" fmla="*/ 313898 w 1602428"/>
              <a:gd name="connsiteY2" fmla="*/ 2224586 h 2552132"/>
              <a:gd name="connsiteX3" fmla="*/ 341194 w 1602428"/>
              <a:gd name="connsiteY3" fmla="*/ 2088108 h 2552132"/>
              <a:gd name="connsiteX4" fmla="*/ 504967 w 1602428"/>
              <a:gd name="connsiteY4" fmla="*/ 1828800 h 2552132"/>
              <a:gd name="connsiteX5" fmla="*/ 518614 w 1602428"/>
              <a:gd name="connsiteY5" fmla="*/ 1569493 h 2552132"/>
              <a:gd name="connsiteX6" fmla="*/ 614149 w 1602428"/>
              <a:gd name="connsiteY6" fmla="*/ 1364777 h 2552132"/>
              <a:gd name="connsiteX7" fmla="*/ 736979 w 1602428"/>
              <a:gd name="connsiteY7" fmla="*/ 1201003 h 2552132"/>
              <a:gd name="connsiteX8" fmla="*/ 968991 w 1602428"/>
              <a:gd name="connsiteY8" fmla="*/ 1105469 h 2552132"/>
              <a:gd name="connsiteX9" fmla="*/ 1241946 w 1602428"/>
              <a:gd name="connsiteY9" fmla="*/ 846162 h 2552132"/>
              <a:gd name="connsiteX10" fmla="*/ 1555844 w 1602428"/>
              <a:gd name="connsiteY10" fmla="*/ 723332 h 2552132"/>
              <a:gd name="connsiteX11" fmla="*/ 1596788 w 1602428"/>
              <a:gd name="connsiteY11" fmla="*/ 450377 h 2552132"/>
              <a:gd name="connsiteX12" fmla="*/ 1514901 w 1602428"/>
              <a:gd name="connsiteY12" fmla="*/ 95535 h 2552132"/>
              <a:gd name="connsiteX13" fmla="*/ 1501253 w 1602428"/>
              <a:gd name="connsiteY13" fmla="*/ 0 h 25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428" h="2552132">
                <a:moveTo>
                  <a:pt x="0" y="2552132"/>
                </a:moveTo>
                <a:cubicBezTo>
                  <a:pt x="69376" y="2497541"/>
                  <a:pt x="138752" y="2442950"/>
                  <a:pt x="191068" y="2388359"/>
                </a:cubicBezTo>
                <a:cubicBezTo>
                  <a:pt x="243384" y="2333768"/>
                  <a:pt x="288877" y="2274628"/>
                  <a:pt x="313898" y="2224586"/>
                </a:cubicBezTo>
                <a:cubicBezTo>
                  <a:pt x="338919" y="2174544"/>
                  <a:pt x="309349" y="2154072"/>
                  <a:pt x="341194" y="2088108"/>
                </a:cubicBezTo>
                <a:cubicBezTo>
                  <a:pt x="373039" y="2022144"/>
                  <a:pt x="475397" y="1915236"/>
                  <a:pt x="504967" y="1828800"/>
                </a:cubicBezTo>
                <a:cubicBezTo>
                  <a:pt x="534537" y="1742364"/>
                  <a:pt x="500417" y="1646830"/>
                  <a:pt x="518614" y="1569493"/>
                </a:cubicBezTo>
                <a:cubicBezTo>
                  <a:pt x="536811" y="1492156"/>
                  <a:pt x="577755" y="1426192"/>
                  <a:pt x="614149" y="1364777"/>
                </a:cubicBezTo>
                <a:cubicBezTo>
                  <a:pt x="650543" y="1303362"/>
                  <a:pt x="677839" y="1244221"/>
                  <a:pt x="736979" y="1201003"/>
                </a:cubicBezTo>
                <a:cubicBezTo>
                  <a:pt x="796119" y="1157785"/>
                  <a:pt x="884830" y="1164609"/>
                  <a:pt x="968991" y="1105469"/>
                </a:cubicBezTo>
                <a:cubicBezTo>
                  <a:pt x="1053152" y="1046329"/>
                  <a:pt x="1144137" y="909851"/>
                  <a:pt x="1241946" y="846162"/>
                </a:cubicBezTo>
                <a:cubicBezTo>
                  <a:pt x="1339755" y="782473"/>
                  <a:pt x="1496704" y="789296"/>
                  <a:pt x="1555844" y="723332"/>
                </a:cubicBezTo>
                <a:cubicBezTo>
                  <a:pt x="1614984" y="657368"/>
                  <a:pt x="1603612" y="555010"/>
                  <a:pt x="1596788" y="450377"/>
                </a:cubicBezTo>
                <a:cubicBezTo>
                  <a:pt x="1589964" y="345744"/>
                  <a:pt x="1530823" y="170598"/>
                  <a:pt x="1514901" y="95535"/>
                </a:cubicBezTo>
                <a:cubicBezTo>
                  <a:pt x="1498979" y="20472"/>
                  <a:pt x="1500116" y="10236"/>
                  <a:pt x="1501253" y="0"/>
                </a:cubicBezTo>
              </a:path>
            </a:pathLst>
          </a:custGeom>
          <a:noFill/>
          <a:ln w="3175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TextBox 7"/>
          <p:cNvSpPr txBox="1"/>
          <p:nvPr/>
        </p:nvSpPr>
        <p:spPr>
          <a:xfrm>
            <a:off x="755576" y="1342509"/>
            <a:ext cx="4752528"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Southwest synoptic flow, ~ 45 </a:t>
            </a:r>
            <a:r>
              <a:rPr lang="en-US" dirty="0" err="1" smtClean="0"/>
              <a:t>ppbv</a:t>
            </a:r>
            <a:endParaRPr lang="en-US" dirty="0" smtClean="0"/>
          </a:p>
          <a:p>
            <a:pPr marL="285750" indent="-285750">
              <a:buFont typeface="Arial" panose="020B0604020202020204" pitchFamily="34" charset="0"/>
              <a:buChar char="•"/>
            </a:pPr>
            <a:r>
              <a:rPr lang="en-US" dirty="0" smtClean="0"/>
              <a:t>Model lake breeze front too far north and west compared to observations (pink).</a:t>
            </a:r>
            <a:endParaRPr lang="en-US" dirty="0"/>
          </a:p>
        </p:txBody>
      </p:sp>
      <p:sp>
        <p:nvSpPr>
          <p:cNvPr id="9" name="Freeform 8"/>
          <p:cNvSpPr/>
          <p:nvPr/>
        </p:nvSpPr>
        <p:spPr bwMode="auto">
          <a:xfrm>
            <a:off x="2600696" y="2660073"/>
            <a:ext cx="882521" cy="2315688"/>
          </a:xfrm>
          <a:custGeom>
            <a:avLst/>
            <a:gdLst>
              <a:gd name="connsiteX0" fmla="*/ 0 w 882521"/>
              <a:gd name="connsiteY0" fmla="*/ 2315688 h 2315688"/>
              <a:gd name="connsiteX1" fmla="*/ 47501 w 882521"/>
              <a:gd name="connsiteY1" fmla="*/ 2113808 h 2315688"/>
              <a:gd name="connsiteX2" fmla="*/ 166255 w 882521"/>
              <a:gd name="connsiteY2" fmla="*/ 1911927 h 2315688"/>
              <a:gd name="connsiteX3" fmla="*/ 249382 w 882521"/>
              <a:gd name="connsiteY3" fmla="*/ 1757548 h 2315688"/>
              <a:gd name="connsiteX4" fmla="*/ 368135 w 882521"/>
              <a:gd name="connsiteY4" fmla="*/ 1508166 h 2315688"/>
              <a:gd name="connsiteX5" fmla="*/ 475013 w 882521"/>
              <a:gd name="connsiteY5" fmla="*/ 1258784 h 2315688"/>
              <a:gd name="connsiteX6" fmla="*/ 605642 w 882521"/>
              <a:gd name="connsiteY6" fmla="*/ 914400 h 2315688"/>
              <a:gd name="connsiteX7" fmla="*/ 783772 w 882521"/>
              <a:gd name="connsiteY7" fmla="*/ 617517 h 2315688"/>
              <a:gd name="connsiteX8" fmla="*/ 855023 w 882521"/>
              <a:gd name="connsiteY8" fmla="*/ 498763 h 2315688"/>
              <a:gd name="connsiteX9" fmla="*/ 878774 w 882521"/>
              <a:gd name="connsiteY9" fmla="*/ 285008 h 2315688"/>
              <a:gd name="connsiteX10" fmla="*/ 878774 w 882521"/>
              <a:gd name="connsiteY10" fmla="*/ 95002 h 2315688"/>
              <a:gd name="connsiteX11" fmla="*/ 843148 w 882521"/>
              <a:gd name="connsiteY11" fmla="*/ 0 h 231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2521" h="2315688">
                <a:moveTo>
                  <a:pt x="0" y="2315688"/>
                </a:moveTo>
                <a:cubicBezTo>
                  <a:pt x="9896" y="2248394"/>
                  <a:pt x="19792" y="2181101"/>
                  <a:pt x="47501" y="2113808"/>
                </a:cubicBezTo>
                <a:cubicBezTo>
                  <a:pt x="75210" y="2046515"/>
                  <a:pt x="132608" y="1971304"/>
                  <a:pt x="166255" y="1911927"/>
                </a:cubicBezTo>
                <a:cubicBezTo>
                  <a:pt x="199902" y="1852550"/>
                  <a:pt x="215735" y="1824841"/>
                  <a:pt x="249382" y="1757548"/>
                </a:cubicBezTo>
                <a:cubicBezTo>
                  <a:pt x="283029" y="1690254"/>
                  <a:pt x="330530" y="1591293"/>
                  <a:pt x="368135" y="1508166"/>
                </a:cubicBezTo>
                <a:cubicBezTo>
                  <a:pt x="405740" y="1425039"/>
                  <a:pt x="435428" y="1357745"/>
                  <a:pt x="475013" y="1258784"/>
                </a:cubicBezTo>
                <a:cubicBezTo>
                  <a:pt x="514598" y="1159823"/>
                  <a:pt x="554182" y="1021278"/>
                  <a:pt x="605642" y="914400"/>
                </a:cubicBezTo>
                <a:cubicBezTo>
                  <a:pt x="657102" y="807522"/>
                  <a:pt x="783772" y="617517"/>
                  <a:pt x="783772" y="617517"/>
                </a:cubicBezTo>
                <a:cubicBezTo>
                  <a:pt x="825336" y="548244"/>
                  <a:pt x="839189" y="554181"/>
                  <a:pt x="855023" y="498763"/>
                </a:cubicBezTo>
                <a:cubicBezTo>
                  <a:pt x="870857" y="443345"/>
                  <a:pt x="874816" y="352301"/>
                  <a:pt x="878774" y="285008"/>
                </a:cubicBezTo>
                <a:cubicBezTo>
                  <a:pt x="882733" y="217714"/>
                  <a:pt x="884712" y="142503"/>
                  <a:pt x="878774" y="95002"/>
                </a:cubicBezTo>
                <a:cubicBezTo>
                  <a:pt x="872836" y="47501"/>
                  <a:pt x="857992" y="23750"/>
                  <a:pt x="843148" y="0"/>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093623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44624"/>
            <a:ext cx="8424936" cy="1143000"/>
          </a:xfrm>
        </p:spPr>
        <p:txBody>
          <a:bodyPr/>
          <a:lstStyle/>
          <a:p>
            <a:r>
              <a:rPr lang="en-US" dirty="0" smtClean="0"/>
              <a:t>July 18 Ozone Forecast Bust for Toronto North</a:t>
            </a:r>
            <a:endParaRPr lang="en-US" dirty="0"/>
          </a:p>
        </p:txBody>
      </p:sp>
      <p:pic>
        <p:nvPicPr>
          <p:cNvPr id="3074" name="Picture 2" descr="C:\Users\CraigStr\Documents\PanAm\Cases\July 18 Bust\surface_O3_gta_2015071806_15.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 t="-76" r="24799" b="-2"/>
          <a:stretch/>
        </p:blipFill>
        <p:spPr bwMode="auto">
          <a:xfrm>
            <a:off x="35496" y="2273428"/>
            <a:ext cx="5433486" cy="4529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84368" y="5877272"/>
            <a:ext cx="582211" cy="369332"/>
          </a:xfrm>
          <a:prstGeom prst="rect">
            <a:avLst/>
          </a:prstGeom>
          <a:noFill/>
        </p:spPr>
        <p:txBody>
          <a:bodyPr wrap="none" rtlCol="0">
            <a:spAutoFit/>
          </a:bodyPr>
          <a:lstStyle/>
          <a:p>
            <a:r>
              <a:rPr lang="en-US" dirty="0" smtClean="0">
                <a:solidFill>
                  <a:schemeClr val="bg1"/>
                </a:solidFill>
              </a:rPr>
              <a:t>21Z</a:t>
            </a:r>
            <a:endParaRPr lang="en-US"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6573" t="17451" r="26573"/>
          <a:stretch/>
        </p:blipFill>
        <p:spPr>
          <a:xfrm>
            <a:off x="5652120" y="1174649"/>
            <a:ext cx="3409950" cy="5661249"/>
          </a:xfrm>
          <a:prstGeom prst="rect">
            <a:avLst/>
          </a:prstGeom>
        </p:spPr>
      </p:pic>
      <p:sp>
        <p:nvSpPr>
          <p:cNvPr id="7" name="Freeform 6"/>
          <p:cNvSpPr/>
          <p:nvPr/>
        </p:nvSpPr>
        <p:spPr bwMode="auto">
          <a:xfrm>
            <a:off x="3057099" y="2374710"/>
            <a:ext cx="1602428" cy="2552132"/>
          </a:xfrm>
          <a:custGeom>
            <a:avLst/>
            <a:gdLst>
              <a:gd name="connsiteX0" fmla="*/ 0 w 1602428"/>
              <a:gd name="connsiteY0" fmla="*/ 2552132 h 2552132"/>
              <a:gd name="connsiteX1" fmla="*/ 191068 w 1602428"/>
              <a:gd name="connsiteY1" fmla="*/ 2388359 h 2552132"/>
              <a:gd name="connsiteX2" fmla="*/ 313898 w 1602428"/>
              <a:gd name="connsiteY2" fmla="*/ 2224586 h 2552132"/>
              <a:gd name="connsiteX3" fmla="*/ 341194 w 1602428"/>
              <a:gd name="connsiteY3" fmla="*/ 2088108 h 2552132"/>
              <a:gd name="connsiteX4" fmla="*/ 504967 w 1602428"/>
              <a:gd name="connsiteY4" fmla="*/ 1828800 h 2552132"/>
              <a:gd name="connsiteX5" fmla="*/ 518614 w 1602428"/>
              <a:gd name="connsiteY5" fmla="*/ 1569493 h 2552132"/>
              <a:gd name="connsiteX6" fmla="*/ 614149 w 1602428"/>
              <a:gd name="connsiteY6" fmla="*/ 1364777 h 2552132"/>
              <a:gd name="connsiteX7" fmla="*/ 736979 w 1602428"/>
              <a:gd name="connsiteY7" fmla="*/ 1201003 h 2552132"/>
              <a:gd name="connsiteX8" fmla="*/ 968991 w 1602428"/>
              <a:gd name="connsiteY8" fmla="*/ 1105469 h 2552132"/>
              <a:gd name="connsiteX9" fmla="*/ 1241946 w 1602428"/>
              <a:gd name="connsiteY9" fmla="*/ 846162 h 2552132"/>
              <a:gd name="connsiteX10" fmla="*/ 1555844 w 1602428"/>
              <a:gd name="connsiteY10" fmla="*/ 723332 h 2552132"/>
              <a:gd name="connsiteX11" fmla="*/ 1596788 w 1602428"/>
              <a:gd name="connsiteY11" fmla="*/ 450377 h 2552132"/>
              <a:gd name="connsiteX12" fmla="*/ 1514901 w 1602428"/>
              <a:gd name="connsiteY12" fmla="*/ 95535 h 2552132"/>
              <a:gd name="connsiteX13" fmla="*/ 1501253 w 1602428"/>
              <a:gd name="connsiteY13" fmla="*/ 0 h 255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2428" h="2552132">
                <a:moveTo>
                  <a:pt x="0" y="2552132"/>
                </a:moveTo>
                <a:cubicBezTo>
                  <a:pt x="69376" y="2497541"/>
                  <a:pt x="138752" y="2442950"/>
                  <a:pt x="191068" y="2388359"/>
                </a:cubicBezTo>
                <a:cubicBezTo>
                  <a:pt x="243384" y="2333768"/>
                  <a:pt x="288877" y="2274628"/>
                  <a:pt x="313898" y="2224586"/>
                </a:cubicBezTo>
                <a:cubicBezTo>
                  <a:pt x="338919" y="2174544"/>
                  <a:pt x="309349" y="2154072"/>
                  <a:pt x="341194" y="2088108"/>
                </a:cubicBezTo>
                <a:cubicBezTo>
                  <a:pt x="373039" y="2022144"/>
                  <a:pt x="475397" y="1915236"/>
                  <a:pt x="504967" y="1828800"/>
                </a:cubicBezTo>
                <a:cubicBezTo>
                  <a:pt x="534537" y="1742364"/>
                  <a:pt x="500417" y="1646830"/>
                  <a:pt x="518614" y="1569493"/>
                </a:cubicBezTo>
                <a:cubicBezTo>
                  <a:pt x="536811" y="1492156"/>
                  <a:pt x="577755" y="1426192"/>
                  <a:pt x="614149" y="1364777"/>
                </a:cubicBezTo>
                <a:cubicBezTo>
                  <a:pt x="650543" y="1303362"/>
                  <a:pt x="677839" y="1244221"/>
                  <a:pt x="736979" y="1201003"/>
                </a:cubicBezTo>
                <a:cubicBezTo>
                  <a:pt x="796119" y="1157785"/>
                  <a:pt x="884830" y="1164609"/>
                  <a:pt x="968991" y="1105469"/>
                </a:cubicBezTo>
                <a:cubicBezTo>
                  <a:pt x="1053152" y="1046329"/>
                  <a:pt x="1144137" y="909851"/>
                  <a:pt x="1241946" y="846162"/>
                </a:cubicBezTo>
                <a:cubicBezTo>
                  <a:pt x="1339755" y="782473"/>
                  <a:pt x="1496704" y="789296"/>
                  <a:pt x="1555844" y="723332"/>
                </a:cubicBezTo>
                <a:cubicBezTo>
                  <a:pt x="1614984" y="657368"/>
                  <a:pt x="1603612" y="555010"/>
                  <a:pt x="1596788" y="450377"/>
                </a:cubicBezTo>
                <a:cubicBezTo>
                  <a:pt x="1589964" y="345744"/>
                  <a:pt x="1530823" y="170598"/>
                  <a:pt x="1514901" y="95535"/>
                </a:cubicBezTo>
                <a:cubicBezTo>
                  <a:pt x="1498979" y="20472"/>
                  <a:pt x="1500116" y="10236"/>
                  <a:pt x="1501253" y="0"/>
                </a:cubicBezTo>
              </a:path>
            </a:pathLst>
          </a:custGeom>
          <a:noFill/>
          <a:ln w="25400" cap="flat" cmpd="sng" algn="ctr">
            <a:solidFill>
              <a:srgbClr val="FF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
        <p:nvSpPr>
          <p:cNvPr id="8" name="TextBox 7"/>
          <p:cNvSpPr txBox="1"/>
          <p:nvPr/>
        </p:nvSpPr>
        <p:spPr>
          <a:xfrm>
            <a:off x="683568" y="1340768"/>
            <a:ext cx="4752528" cy="923330"/>
          </a:xfrm>
          <a:prstGeom prst="rect">
            <a:avLst/>
          </a:prstGeom>
          <a:noFill/>
        </p:spPr>
        <p:txBody>
          <a:bodyPr wrap="square" rtlCol="0">
            <a:spAutoFit/>
          </a:bodyPr>
          <a:lstStyle/>
          <a:p>
            <a:r>
              <a:rPr lang="en-US" dirty="0" smtClean="0"/>
              <a:t>GEM-URBAN 250-m lake breeze front location is much better compared to GEM-MACH.</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6525" t="23825" r="12382" b="38563"/>
          <a:stretch/>
        </p:blipFill>
        <p:spPr>
          <a:xfrm>
            <a:off x="5076056" y="2811274"/>
            <a:ext cx="4247739" cy="4002102"/>
          </a:xfrm>
          <a:prstGeom prst="rect">
            <a:avLst/>
          </a:prstGeom>
        </p:spPr>
      </p:pic>
      <p:sp>
        <p:nvSpPr>
          <p:cNvPr id="3" name="TextBox 2"/>
          <p:cNvSpPr txBox="1"/>
          <p:nvPr/>
        </p:nvSpPr>
        <p:spPr>
          <a:xfrm>
            <a:off x="7020272" y="5962054"/>
            <a:ext cx="2249334" cy="923330"/>
          </a:xfrm>
          <a:prstGeom prst="rect">
            <a:avLst/>
          </a:prstGeom>
          <a:noFill/>
        </p:spPr>
        <p:txBody>
          <a:bodyPr wrap="none" rtlCol="0">
            <a:spAutoFit/>
          </a:bodyPr>
          <a:lstStyle/>
          <a:p>
            <a:r>
              <a:rPr lang="en-US" b="1" dirty="0" smtClean="0"/>
              <a:t>GEM-URBAN more</a:t>
            </a:r>
          </a:p>
          <a:p>
            <a:r>
              <a:rPr lang="en-US" b="1" dirty="0"/>
              <a:t>c</a:t>
            </a:r>
            <a:r>
              <a:rPr lang="en-US" b="1" dirty="0" smtClean="0"/>
              <a:t>onsistent with</a:t>
            </a:r>
          </a:p>
          <a:p>
            <a:r>
              <a:rPr lang="en-US" b="1" dirty="0" smtClean="0"/>
              <a:t>ICAST analysis</a:t>
            </a:r>
            <a:endParaRPr lang="en-US" b="1" dirty="0"/>
          </a:p>
        </p:txBody>
      </p:sp>
      <p:sp>
        <p:nvSpPr>
          <p:cNvPr id="9" name="Freeform 8"/>
          <p:cNvSpPr/>
          <p:nvPr/>
        </p:nvSpPr>
        <p:spPr bwMode="auto">
          <a:xfrm>
            <a:off x="6289383" y="3916907"/>
            <a:ext cx="1257829" cy="1951630"/>
          </a:xfrm>
          <a:custGeom>
            <a:avLst/>
            <a:gdLst>
              <a:gd name="connsiteX0" fmla="*/ 15883 w 1257829"/>
              <a:gd name="connsiteY0" fmla="*/ 1951630 h 1951630"/>
              <a:gd name="connsiteX1" fmla="*/ 56826 w 1257829"/>
              <a:gd name="connsiteY1" fmla="*/ 1692323 h 1951630"/>
              <a:gd name="connsiteX2" fmla="*/ 479907 w 1257829"/>
              <a:gd name="connsiteY2" fmla="*/ 1228299 h 1951630"/>
              <a:gd name="connsiteX3" fmla="*/ 752862 w 1257829"/>
              <a:gd name="connsiteY3" fmla="*/ 1064526 h 1951630"/>
              <a:gd name="connsiteX4" fmla="*/ 1025817 w 1257829"/>
              <a:gd name="connsiteY4" fmla="*/ 709684 h 1951630"/>
              <a:gd name="connsiteX5" fmla="*/ 1094056 w 1257829"/>
              <a:gd name="connsiteY5" fmla="*/ 532263 h 1951630"/>
              <a:gd name="connsiteX6" fmla="*/ 1257829 w 1257829"/>
              <a:gd name="connsiteY6" fmla="*/ 0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829" h="1951630">
                <a:moveTo>
                  <a:pt x="15883" y="1951630"/>
                </a:moveTo>
                <a:cubicBezTo>
                  <a:pt x="-2314" y="1882254"/>
                  <a:pt x="-20511" y="1812878"/>
                  <a:pt x="56826" y="1692323"/>
                </a:cubicBezTo>
                <a:cubicBezTo>
                  <a:pt x="134163" y="1571768"/>
                  <a:pt x="363901" y="1332932"/>
                  <a:pt x="479907" y="1228299"/>
                </a:cubicBezTo>
                <a:cubicBezTo>
                  <a:pt x="595913" y="1123666"/>
                  <a:pt x="661877" y="1150962"/>
                  <a:pt x="752862" y="1064526"/>
                </a:cubicBezTo>
                <a:cubicBezTo>
                  <a:pt x="843847" y="978090"/>
                  <a:pt x="968951" y="798394"/>
                  <a:pt x="1025817" y="709684"/>
                </a:cubicBezTo>
                <a:cubicBezTo>
                  <a:pt x="1082683" y="620974"/>
                  <a:pt x="1055387" y="650544"/>
                  <a:pt x="1094056" y="532263"/>
                </a:cubicBezTo>
                <a:cubicBezTo>
                  <a:pt x="1132725" y="413982"/>
                  <a:pt x="1195277" y="206991"/>
                  <a:pt x="1257829" y="0"/>
                </a:cubicBezTo>
              </a:path>
            </a:pathLst>
          </a:custGeom>
          <a:solidFill>
            <a:schemeClr val="bg1"/>
          </a:solidFill>
          <a:ln w="31750" cap="flat" cmpd="sng" algn="ctr">
            <a:solidFill>
              <a:srgbClr val="4E8CB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effectLst/>
              <a:latin typeface="Arial" charset="0"/>
              <a:ea typeface="Arial Unicode MS" pitchFamily="34" charset="-128"/>
              <a:cs typeface="Arial Unicode MS" pitchFamily="34" charset="-128"/>
            </a:endParaRPr>
          </a:p>
        </p:txBody>
      </p:sp>
      <p:sp>
        <p:nvSpPr>
          <p:cNvPr id="10" name="Freeform 9"/>
          <p:cNvSpPr/>
          <p:nvPr/>
        </p:nvSpPr>
        <p:spPr bwMode="auto">
          <a:xfrm>
            <a:off x="2980706" y="2612571"/>
            <a:ext cx="505361" cy="1472541"/>
          </a:xfrm>
          <a:custGeom>
            <a:avLst/>
            <a:gdLst>
              <a:gd name="connsiteX0" fmla="*/ 403762 w 505361"/>
              <a:gd name="connsiteY0" fmla="*/ 0 h 1472541"/>
              <a:gd name="connsiteX1" fmla="*/ 486889 w 505361"/>
              <a:gd name="connsiteY1" fmla="*/ 190006 h 1472541"/>
              <a:gd name="connsiteX2" fmla="*/ 498764 w 505361"/>
              <a:gd name="connsiteY2" fmla="*/ 344385 h 1472541"/>
              <a:gd name="connsiteX3" fmla="*/ 403762 w 505361"/>
              <a:gd name="connsiteY3" fmla="*/ 522515 h 1472541"/>
              <a:gd name="connsiteX4" fmla="*/ 344385 w 505361"/>
              <a:gd name="connsiteY4" fmla="*/ 653143 h 1472541"/>
              <a:gd name="connsiteX5" fmla="*/ 261258 w 505361"/>
              <a:gd name="connsiteY5" fmla="*/ 843148 h 1472541"/>
              <a:gd name="connsiteX6" fmla="*/ 166255 w 505361"/>
              <a:gd name="connsiteY6" fmla="*/ 1045029 h 1472541"/>
              <a:gd name="connsiteX7" fmla="*/ 106878 w 505361"/>
              <a:gd name="connsiteY7" fmla="*/ 1211284 h 1472541"/>
              <a:gd name="connsiteX8" fmla="*/ 0 w 505361"/>
              <a:gd name="connsiteY8" fmla="*/ 1472541 h 147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361" h="1472541">
                <a:moveTo>
                  <a:pt x="403762" y="0"/>
                </a:moveTo>
                <a:cubicBezTo>
                  <a:pt x="437408" y="66304"/>
                  <a:pt x="471055" y="132609"/>
                  <a:pt x="486889" y="190006"/>
                </a:cubicBezTo>
                <a:cubicBezTo>
                  <a:pt x="502723" y="247403"/>
                  <a:pt x="512619" y="288967"/>
                  <a:pt x="498764" y="344385"/>
                </a:cubicBezTo>
                <a:cubicBezTo>
                  <a:pt x="484910" y="399803"/>
                  <a:pt x="429492" y="471056"/>
                  <a:pt x="403762" y="522515"/>
                </a:cubicBezTo>
                <a:cubicBezTo>
                  <a:pt x="378032" y="573974"/>
                  <a:pt x="368136" y="599704"/>
                  <a:pt x="344385" y="653143"/>
                </a:cubicBezTo>
                <a:cubicBezTo>
                  <a:pt x="320634" y="706582"/>
                  <a:pt x="290946" y="777834"/>
                  <a:pt x="261258" y="843148"/>
                </a:cubicBezTo>
                <a:cubicBezTo>
                  <a:pt x="231570" y="908462"/>
                  <a:pt x="191985" y="983673"/>
                  <a:pt x="166255" y="1045029"/>
                </a:cubicBezTo>
                <a:cubicBezTo>
                  <a:pt x="140525" y="1106385"/>
                  <a:pt x="134587" y="1140032"/>
                  <a:pt x="106878" y="1211284"/>
                </a:cubicBezTo>
                <a:cubicBezTo>
                  <a:pt x="79169" y="1282536"/>
                  <a:pt x="21771" y="1425040"/>
                  <a:pt x="0" y="1472541"/>
                </a:cubicBezTo>
              </a:path>
            </a:pathLst>
          </a:cu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endParaRPr>
          </a:p>
        </p:txBody>
      </p:sp>
    </p:spTree>
    <p:extLst>
      <p:ext uri="{BB962C8B-B14F-4D97-AF65-F5344CB8AC3E}">
        <p14:creationId xmlns:p14="http://schemas.microsoft.com/office/powerpoint/2010/main" val="27355634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71400"/>
            <a:ext cx="8786749" cy="7029400"/>
          </a:xfrm>
        </p:spPr>
      </p:pic>
      <p:sp>
        <p:nvSpPr>
          <p:cNvPr id="6" name="TextBox 5"/>
          <p:cNvSpPr txBox="1"/>
          <p:nvPr/>
        </p:nvSpPr>
        <p:spPr>
          <a:xfrm>
            <a:off x="899592" y="404664"/>
            <a:ext cx="2557110" cy="646331"/>
          </a:xfrm>
          <a:prstGeom prst="rect">
            <a:avLst/>
          </a:prstGeom>
          <a:solidFill>
            <a:schemeClr val="bg1">
              <a:alpha val="88000"/>
            </a:schemeClr>
          </a:solidFill>
        </p:spPr>
        <p:txBody>
          <a:bodyPr wrap="none" rtlCol="0">
            <a:spAutoFit/>
          </a:bodyPr>
          <a:lstStyle/>
          <a:p>
            <a:r>
              <a:rPr lang="en-US" dirty="0" smtClean="0"/>
              <a:t>GEM-MACH Prediction</a:t>
            </a:r>
          </a:p>
          <a:p>
            <a:r>
              <a:rPr lang="en-US" dirty="0" smtClean="0"/>
              <a:t>July 18, 20Z</a:t>
            </a:r>
            <a:endParaRPr lang="en-US" dirty="0"/>
          </a:p>
        </p:txBody>
      </p:sp>
      <p:sp>
        <p:nvSpPr>
          <p:cNvPr id="7" name="TextBox 6"/>
          <p:cNvSpPr txBox="1"/>
          <p:nvPr/>
        </p:nvSpPr>
        <p:spPr>
          <a:xfrm>
            <a:off x="4607178" y="404664"/>
            <a:ext cx="3159839" cy="369332"/>
          </a:xfrm>
          <a:prstGeom prst="rect">
            <a:avLst/>
          </a:prstGeom>
          <a:solidFill>
            <a:schemeClr val="bg1">
              <a:alpha val="88000"/>
            </a:schemeClr>
          </a:solidFill>
        </p:spPr>
        <p:txBody>
          <a:bodyPr wrap="none" rtlCol="0">
            <a:spAutoFit/>
          </a:bodyPr>
          <a:lstStyle/>
          <a:p>
            <a:r>
              <a:rPr lang="en-US" dirty="0" smtClean="0"/>
              <a:t>Improved Concentration Map</a:t>
            </a:r>
            <a:endParaRPr lang="en-US" dirty="0"/>
          </a:p>
        </p:txBody>
      </p:sp>
      <p:sp>
        <p:nvSpPr>
          <p:cNvPr id="8" name="TextBox 7"/>
          <p:cNvSpPr txBox="1"/>
          <p:nvPr/>
        </p:nvSpPr>
        <p:spPr>
          <a:xfrm>
            <a:off x="899592" y="3573016"/>
            <a:ext cx="2133918" cy="369332"/>
          </a:xfrm>
          <a:prstGeom prst="rect">
            <a:avLst/>
          </a:prstGeom>
          <a:solidFill>
            <a:schemeClr val="bg1">
              <a:alpha val="88000"/>
            </a:schemeClr>
          </a:solidFill>
        </p:spPr>
        <p:txBody>
          <a:bodyPr wrap="none" rtlCol="0">
            <a:spAutoFit/>
          </a:bodyPr>
          <a:lstStyle/>
          <a:p>
            <a:r>
              <a:rPr lang="en-US" dirty="0" smtClean="0"/>
              <a:t>Analysis Increment</a:t>
            </a:r>
          </a:p>
        </p:txBody>
      </p:sp>
      <p:sp>
        <p:nvSpPr>
          <p:cNvPr id="9" name="TextBox 8"/>
          <p:cNvSpPr txBox="1"/>
          <p:nvPr/>
        </p:nvSpPr>
        <p:spPr>
          <a:xfrm>
            <a:off x="4572000" y="3574757"/>
            <a:ext cx="3377848" cy="369332"/>
          </a:xfrm>
          <a:prstGeom prst="rect">
            <a:avLst/>
          </a:prstGeom>
          <a:solidFill>
            <a:schemeClr val="bg1">
              <a:alpha val="88000"/>
            </a:schemeClr>
          </a:solidFill>
        </p:spPr>
        <p:txBody>
          <a:bodyPr wrap="none" rtlCol="0">
            <a:spAutoFit/>
          </a:bodyPr>
          <a:lstStyle/>
          <a:p>
            <a:r>
              <a:rPr lang="en-US" dirty="0" smtClean="0"/>
              <a:t>Observations (NAPS, MOECC)</a:t>
            </a:r>
          </a:p>
        </p:txBody>
      </p:sp>
    </p:spTree>
    <p:extLst>
      <p:ext uri="{BB962C8B-B14F-4D97-AF65-F5344CB8AC3E}">
        <p14:creationId xmlns:p14="http://schemas.microsoft.com/office/powerpoint/2010/main" val="29193616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116632"/>
            <a:ext cx="8229600" cy="1143000"/>
          </a:xfrm>
        </p:spPr>
        <p:txBody>
          <a:bodyPr/>
          <a:lstStyle/>
          <a:p>
            <a:r>
              <a:rPr lang="en-US" dirty="0" smtClean="0"/>
              <a:t>CN Tower Ozone Observations</a:t>
            </a:r>
            <a:br>
              <a:rPr lang="en-US" dirty="0" smtClean="0"/>
            </a:br>
            <a:r>
              <a:rPr lang="en-US" dirty="0" smtClean="0"/>
              <a:t>(data collected by MOECC)</a:t>
            </a:r>
            <a:endParaRPr lang="en-US" dirty="0"/>
          </a:p>
        </p:txBody>
      </p:sp>
      <p:pic>
        <p:nvPicPr>
          <p:cNvPr id="2050" name="Picture 1" descr="image001"/>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832"/>
          <a:stretch/>
        </p:blipFill>
        <p:spPr bwMode="auto">
          <a:xfrm>
            <a:off x="740484" y="1484784"/>
            <a:ext cx="4983644" cy="448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813554" y="1772816"/>
            <a:ext cx="3078926" cy="2585323"/>
          </a:xfrm>
          <a:prstGeom prst="rect">
            <a:avLst/>
          </a:prstGeom>
          <a:noFill/>
        </p:spPr>
        <p:txBody>
          <a:bodyPr wrap="square" rtlCol="0">
            <a:spAutoFit/>
          </a:bodyPr>
          <a:lstStyle/>
          <a:p>
            <a:r>
              <a:rPr lang="en-US" dirty="0" smtClean="0"/>
              <a:t>1-hr Data, Summer 2015</a:t>
            </a:r>
          </a:p>
          <a:p>
            <a:endParaRPr lang="en-US" dirty="0" smtClean="0"/>
          </a:p>
          <a:p>
            <a:r>
              <a:rPr lang="en-US" dirty="0" smtClean="0"/>
              <a:t>R=0.7 (Good correlation)</a:t>
            </a:r>
          </a:p>
          <a:p>
            <a:endParaRPr lang="en-US" dirty="0"/>
          </a:p>
          <a:p>
            <a:r>
              <a:rPr lang="en-US" dirty="0" smtClean="0"/>
              <a:t> m= 0.9 (Good slope)</a:t>
            </a:r>
          </a:p>
          <a:p>
            <a:endParaRPr lang="en-US" dirty="0"/>
          </a:p>
          <a:p>
            <a:r>
              <a:rPr lang="en-US" dirty="0" smtClean="0"/>
              <a:t>Model is capturing the O</a:t>
            </a:r>
            <a:r>
              <a:rPr lang="en-US" baseline="-25000" dirty="0" smtClean="0"/>
              <a:t>3</a:t>
            </a:r>
            <a:r>
              <a:rPr lang="en-US" dirty="0" smtClean="0"/>
              <a:t> above surface layer quite well (at 444-magl).</a:t>
            </a:r>
            <a:endParaRPr lang="en-US" dirty="0"/>
          </a:p>
        </p:txBody>
      </p:sp>
    </p:spTree>
    <p:extLst>
      <p:ext uri="{BB962C8B-B14F-4D97-AF65-F5344CB8AC3E}">
        <p14:creationId xmlns:p14="http://schemas.microsoft.com/office/powerpoint/2010/main" val="233342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827584" y="1340768"/>
            <a:ext cx="8064896" cy="4525963"/>
          </a:xfrm>
        </p:spPr>
        <p:txBody>
          <a:bodyPr/>
          <a:lstStyle/>
          <a:p>
            <a:pPr marL="0" indent="0">
              <a:buNone/>
            </a:pPr>
            <a:r>
              <a:rPr lang="en-US" dirty="0" smtClean="0"/>
              <a:t>4) We kept the high resolution GEM-MACH v2 system running over January 2016. High resolution system performed much better for all PM</a:t>
            </a:r>
            <a:r>
              <a:rPr lang="en-US" baseline="-25000" dirty="0" smtClean="0"/>
              <a:t>2.5</a:t>
            </a:r>
            <a:r>
              <a:rPr lang="en-US" dirty="0" smtClean="0"/>
              <a:t> statistical comparisons, but results were mixed for O</a:t>
            </a:r>
            <a:r>
              <a:rPr lang="en-US" baseline="-25000" dirty="0" smtClean="0"/>
              <a:t>3</a:t>
            </a:r>
            <a:r>
              <a:rPr lang="en-US" dirty="0" smtClean="0"/>
              <a:t> and NO</a:t>
            </a:r>
            <a:r>
              <a:rPr lang="en-US" baseline="-25000" dirty="0" smtClean="0"/>
              <a:t>2</a:t>
            </a:r>
            <a:r>
              <a:rPr lang="en-US" dirty="0" smtClean="0"/>
              <a:t> statistics.</a:t>
            </a:r>
          </a:p>
          <a:p>
            <a:pPr marL="0" indent="0">
              <a:buNone/>
            </a:pPr>
            <a:endParaRPr lang="en-US" sz="2000"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068960"/>
            <a:ext cx="5140970" cy="2900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337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904" y="125760"/>
            <a:ext cx="8229600" cy="1143000"/>
          </a:xfrm>
        </p:spPr>
        <p:txBody>
          <a:bodyPr/>
          <a:lstStyle/>
          <a:p>
            <a:r>
              <a:rPr lang="en-US" dirty="0" smtClean="0"/>
              <a:t>Future Work</a:t>
            </a:r>
            <a:endParaRPr lang="en-US" dirty="0"/>
          </a:p>
        </p:txBody>
      </p:sp>
      <p:sp>
        <p:nvSpPr>
          <p:cNvPr id="3" name="Content Placeholder 2"/>
          <p:cNvSpPr>
            <a:spLocks noGrp="1"/>
          </p:cNvSpPr>
          <p:nvPr>
            <p:ph idx="1"/>
          </p:nvPr>
        </p:nvSpPr>
        <p:spPr>
          <a:xfrm>
            <a:off x="827584" y="1340768"/>
            <a:ext cx="8064896" cy="4525963"/>
          </a:xfrm>
        </p:spPr>
        <p:txBody>
          <a:bodyPr/>
          <a:lstStyle/>
          <a:p>
            <a:pPr marL="0" indent="0">
              <a:buNone/>
            </a:pPr>
            <a:endParaRPr lang="en-US" sz="2000" dirty="0"/>
          </a:p>
          <a:p>
            <a:r>
              <a:rPr lang="en-US" dirty="0" smtClean="0"/>
              <a:t>Working towards implementation of an operational HRAQDPS at 2.5-km grid spacing for year 2020.</a:t>
            </a:r>
          </a:p>
          <a:p>
            <a:r>
              <a:rPr lang="en-US" dirty="0" smtClean="0"/>
              <a:t>Other Projects under Pan Am Umbrella</a:t>
            </a:r>
          </a:p>
          <a:p>
            <a:pPr lvl="1"/>
            <a:r>
              <a:rPr lang="en-US" dirty="0" smtClean="0"/>
              <a:t>2-way feedbacks of chemistry and weather in GEM-MACH (Paul Makar, Wanmin Gong, Ayodeji Akingunola)</a:t>
            </a:r>
          </a:p>
          <a:p>
            <a:pPr lvl="1"/>
            <a:r>
              <a:rPr lang="en-US" dirty="0" smtClean="0"/>
              <a:t>PM</a:t>
            </a:r>
            <a:r>
              <a:rPr lang="en-US" baseline="-25000" dirty="0" smtClean="0"/>
              <a:t>2.5</a:t>
            </a:r>
            <a:r>
              <a:rPr lang="en-US" dirty="0" smtClean="0"/>
              <a:t> composition evaluation, as data sets become available</a:t>
            </a:r>
          </a:p>
          <a:p>
            <a:pPr lvl="1"/>
            <a:r>
              <a:rPr lang="en-US" dirty="0" smtClean="0"/>
              <a:t>Benzene source apportionment for Toronto</a:t>
            </a:r>
          </a:p>
          <a:p>
            <a:pPr lvl="1"/>
            <a:r>
              <a:rPr lang="en-US" dirty="0" smtClean="0"/>
              <a:t>Biodiesel Fuel Scenarios at high resolution</a:t>
            </a:r>
          </a:p>
          <a:p>
            <a:pPr lvl="1"/>
            <a:r>
              <a:rPr lang="en-US" dirty="0" smtClean="0"/>
              <a:t>Oil Refinery Scenarios at high resolution</a:t>
            </a:r>
          </a:p>
          <a:p>
            <a:r>
              <a:rPr lang="en-US" dirty="0" smtClean="0"/>
              <a:t>Questions/Comments?   Craig.Stroud@canada.ca</a:t>
            </a:r>
          </a:p>
          <a:p>
            <a:pPr marL="0" indent="0">
              <a:buNone/>
            </a:pPr>
            <a:endParaRPr lang="en-US" dirty="0"/>
          </a:p>
        </p:txBody>
      </p:sp>
    </p:spTree>
    <p:extLst>
      <p:ext uri="{BB962C8B-B14F-4D97-AF65-F5344CB8AC3E}">
        <p14:creationId xmlns:p14="http://schemas.microsoft.com/office/powerpoint/2010/main" val="28396105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116632"/>
            <a:ext cx="8229600" cy="1143000"/>
          </a:xfrm>
        </p:spPr>
        <p:txBody>
          <a:bodyPr/>
          <a:lstStyle/>
          <a:p>
            <a:r>
              <a:rPr lang="en-US" dirty="0" smtClean="0"/>
              <a:t>Acknowledgements</a:t>
            </a:r>
            <a:endParaRPr lang="en-US" dirty="0"/>
          </a:p>
        </p:txBody>
      </p:sp>
      <p:sp>
        <p:nvSpPr>
          <p:cNvPr id="3" name="Content Placeholder 2"/>
          <p:cNvSpPr>
            <a:spLocks noGrp="1"/>
          </p:cNvSpPr>
          <p:nvPr>
            <p:ph idx="1"/>
          </p:nvPr>
        </p:nvSpPr>
        <p:spPr>
          <a:xfrm>
            <a:off x="673224" y="1412776"/>
            <a:ext cx="8363272" cy="5112568"/>
          </a:xfrm>
        </p:spPr>
        <p:txBody>
          <a:bodyPr/>
          <a:lstStyle/>
          <a:p>
            <a:r>
              <a:rPr lang="en-US" sz="2000" dirty="0" smtClean="0"/>
              <a:t>ARQI Team:  Sylvie Gravel, Balbir Pabla, </a:t>
            </a:r>
            <a:r>
              <a:rPr lang="en-US" sz="2000" dirty="0" smtClean="0">
                <a:solidFill>
                  <a:srgbClr val="FF0000"/>
                </a:solidFill>
              </a:rPr>
              <a:t>Alain Robichaud</a:t>
            </a:r>
            <a:r>
              <a:rPr lang="en-US" sz="2000" dirty="0" smtClean="0"/>
              <a:t>, Paul Makar, Mike Moran, Philip Cheung, </a:t>
            </a:r>
            <a:r>
              <a:rPr lang="en-US" sz="2000" dirty="0" smtClean="0">
                <a:solidFill>
                  <a:srgbClr val="FF0000"/>
                </a:solidFill>
              </a:rPr>
              <a:t>Junhua Zhang</a:t>
            </a:r>
            <a:r>
              <a:rPr lang="en-US" sz="2000" dirty="0" smtClean="0"/>
              <a:t>, Heather Morrison</a:t>
            </a:r>
          </a:p>
          <a:p>
            <a:r>
              <a:rPr lang="en-US" sz="2000" dirty="0" smtClean="0"/>
              <a:t>MSC AQMAS Team: Paul-Andre Beaulieu, Sophie Cousineau et al.</a:t>
            </a:r>
          </a:p>
          <a:p>
            <a:r>
              <a:rPr lang="en-US" sz="2000" dirty="0" smtClean="0"/>
              <a:t>ARQP:  </a:t>
            </a:r>
            <a:r>
              <a:rPr lang="en-US" sz="2000" dirty="0" smtClean="0">
                <a:solidFill>
                  <a:srgbClr val="FF0000"/>
                </a:solidFill>
              </a:rPr>
              <a:t>Jeff Brook </a:t>
            </a:r>
            <a:r>
              <a:rPr lang="en-US" sz="2000" dirty="0" smtClean="0"/>
              <a:t>et al.</a:t>
            </a:r>
          </a:p>
          <a:p>
            <a:r>
              <a:rPr lang="en-US" sz="2000" dirty="0" smtClean="0"/>
              <a:t>AAQS and ARQM:  J. P. Charland, Rosa Wu et al. </a:t>
            </a:r>
          </a:p>
          <a:p>
            <a:r>
              <a:rPr lang="en-US" sz="2000" dirty="0" smtClean="0"/>
              <a:t>MSC AQHI Team: </a:t>
            </a:r>
            <a:r>
              <a:rPr lang="en-US" sz="2000" dirty="0" smtClean="0">
                <a:solidFill>
                  <a:srgbClr val="FF0000"/>
                </a:solidFill>
              </a:rPr>
              <a:t>Dave Henderson </a:t>
            </a:r>
            <a:r>
              <a:rPr lang="en-US" sz="2000" dirty="0" smtClean="0"/>
              <a:t>et al.</a:t>
            </a:r>
          </a:p>
          <a:p>
            <a:r>
              <a:rPr lang="en-US" sz="2000" dirty="0" smtClean="0"/>
              <a:t>MRD:  Paul Joe, </a:t>
            </a:r>
            <a:r>
              <a:rPr lang="en-US" sz="2000" dirty="0" smtClean="0">
                <a:solidFill>
                  <a:srgbClr val="FF0000"/>
                </a:solidFill>
              </a:rPr>
              <a:t>Dave Sills</a:t>
            </a:r>
            <a:r>
              <a:rPr lang="en-US" sz="2000" dirty="0" smtClean="0"/>
              <a:t>, Joan </a:t>
            </a:r>
            <a:r>
              <a:rPr lang="en-US" sz="2000" dirty="0" err="1" smtClean="0"/>
              <a:t>Klaason</a:t>
            </a:r>
            <a:r>
              <a:rPr lang="en-US" sz="2000" dirty="0" smtClean="0"/>
              <a:t>, John McPhee et al.</a:t>
            </a:r>
          </a:p>
          <a:p>
            <a:r>
              <a:rPr lang="en-US" sz="2000" dirty="0" smtClean="0"/>
              <a:t>MRD: Stephane Belair, Sylvie Leroyer</a:t>
            </a:r>
          </a:p>
          <a:p>
            <a:r>
              <a:rPr lang="en-US" sz="2000" dirty="0" smtClean="0"/>
              <a:t>XM-Tools MSC: Andrew Teakles, Jonathan </a:t>
            </a:r>
            <a:r>
              <a:rPr lang="en-US" sz="2000" dirty="0" err="1" smtClean="0"/>
              <a:t>Baik</a:t>
            </a:r>
            <a:endParaRPr lang="en-US" sz="2000" dirty="0" smtClean="0"/>
          </a:p>
          <a:p>
            <a:r>
              <a:rPr lang="en-US" sz="2000" dirty="0" smtClean="0"/>
              <a:t>ECCC PIRD: Canadian pollutant release inventory </a:t>
            </a:r>
          </a:p>
          <a:p>
            <a:r>
              <a:rPr lang="en-US" sz="2000" dirty="0" err="1" smtClean="0"/>
              <a:t>UofTChemical</a:t>
            </a:r>
            <a:r>
              <a:rPr lang="en-US" sz="2000" dirty="0" smtClean="0"/>
              <a:t> </a:t>
            </a:r>
            <a:r>
              <a:rPr lang="en-US" sz="2000" dirty="0" err="1" smtClean="0"/>
              <a:t>Eng</a:t>
            </a:r>
            <a:r>
              <a:rPr lang="en-US" sz="2000" dirty="0" smtClean="0"/>
              <a:t>: Prof Arthur Chan group, Prof Greg Evans group</a:t>
            </a:r>
          </a:p>
          <a:p>
            <a:r>
              <a:rPr lang="en-US" sz="2000" dirty="0" smtClean="0"/>
              <a:t>US EPA:  SMOKE program and US emissions inventory</a:t>
            </a:r>
          </a:p>
          <a:p>
            <a:endParaRPr lang="en-US" sz="2000" dirty="0"/>
          </a:p>
        </p:txBody>
      </p:sp>
    </p:spTree>
    <p:extLst>
      <p:ext uri="{BB962C8B-B14F-4D97-AF65-F5344CB8AC3E}">
        <p14:creationId xmlns:p14="http://schemas.microsoft.com/office/powerpoint/2010/main" val="2688014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4624"/>
            <a:ext cx="8229600" cy="1143000"/>
          </a:xfrm>
        </p:spPr>
        <p:txBody>
          <a:bodyPr/>
          <a:lstStyle/>
          <a:p>
            <a:r>
              <a:rPr lang="en-US" sz="3200" dirty="0" smtClean="0"/>
              <a:t>Week 3:  Ozone model and observations</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87" y="1340768"/>
            <a:ext cx="6668319" cy="4968552"/>
          </a:xfrm>
        </p:spPr>
      </p:pic>
      <p:sp>
        <p:nvSpPr>
          <p:cNvPr id="5" name="TextBox 4"/>
          <p:cNvSpPr txBox="1"/>
          <p:nvPr/>
        </p:nvSpPr>
        <p:spPr>
          <a:xfrm>
            <a:off x="6444208" y="1556792"/>
            <a:ext cx="2699792" cy="4770537"/>
          </a:xfrm>
          <a:prstGeom prst="rect">
            <a:avLst/>
          </a:prstGeom>
          <a:noFill/>
        </p:spPr>
        <p:txBody>
          <a:bodyPr wrap="square" rtlCol="0">
            <a:spAutoFit/>
          </a:bodyPr>
          <a:lstStyle/>
          <a:p>
            <a:r>
              <a:rPr lang="en-US" sz="1600" dirty="0" smtClean="0"/>
              <a:t>Measured ozone about 90 </a:t>
            </a:r>
            <a:r>
              <a:rPr lang="en-US" sz="1600" dirty="0" err="1" smtClean="0"/>
              <a:t>ppbv</a:t>
            </a:r>
            <a:r>
              <a:rPr lang="en-US" sz="1600" dirty="0" smtClean="0"/>
              <a:t> on July 28, highest levels observed in recent years.</a:t>
            </a:r>
            <a:endParaRPr lang="en-US" sz="1600" dirty="0"/>
          </a:p>
          <a:p>
            <a:endParaRPr lang="en-US" sz="1600" dirty="0"/>
          </a:p>
          <a:p>
            <a:r>
              <a:rPr lang="en-US" sz="1600" b="1" dirty="0" smtClean="0"/>
              <a:t>Max predictions generally good for July 27.</a:t>
            </a:r>
          </a:p>
          <a:p>
            <a:endParaRPr lang="en-US" sz="1600" dirty="0"/>
          </a:p>
          <a:p>
            <a:r>
              <a:rPr lang="en-US" sz="1600" dirty="0" smtClean="0"/>
              <a:t>Model max over-prediction on July 26 for TO Island.</a:t>
            </a:r>
          </a:p>
          <a:p>
            <a:endParaRPr lang="en-US" sz="1600" dirty="0"/>
          </a:p>
          <a:p>
            <a:r>
              <a:rPr lang="en-US" sz="1600" dirty="0"/>
              <a:t>Model over-titration often for Toronto North site</a:t>
            </a:r>
            <a:r>
              <a:rPr lang="en-US" sz="1600" dirty="0" smtClean="0"/>
              <a:t>.</a:t>
            </a:r>
          </a:p>
          <a:p>
            <a:endParaRPr lang="en-US" sz="1600" dirty="0"/>
          </a:p>
          <a:p>
            <a:endParaRPr lang="en-US" sz="1600" dirty="0"/>
          </a:p>
          <a:p>
            <a:endParaRPr lang="en-US" sz="1600" dirty="0" smtClean="0"/>
          </a:p>
          <a:p>
            <a:endParaRPr lang="en-US" sz="1600" dirty="0"/>
          </a:p>
          <a:p>
            <a:endParaRPr lang="en-US" sz="1600" dirty="0"/>
          </a:p>
          <a:p>
            <a:endParaRPr lang="en-US" sz="1600" dirty="0"/>
          </a:p>
        </p:txBody>
      </p:sp>
      <p:cxnSp>
        <p:nvCxnSpPr>
          <p:cNvPr id="6" name="Straight Arrow Connector 5"/>
          <p:cNvCxnSpPr/>
          <p:nvPr/>
        </p:nvCxnSpPr>
        <p:spPr bwMode="auto">
          <a:xfrm flipH="1">
            <a:off x="1331640" y="4509121"/>
            <a:ext cx="5112568" cy="792087"/>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5220072" y="1808820"/>
            <a:ext cx="1224136"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4355976" y="2348880"/>
            <a:ext cx="2088232" cy="684076"/>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flipH="1" flipV="1">
            <a:off x="3635896" y="2492896"/>
            <a:ext cx="2808312" cy="1224136"/>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H="1">
            <a:off x="2339752" y="4509121"/>
            <a:ext cx="4104456" cy="1008111"/>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327943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712968" cy="1143000"/>
          </a:xfrm>
        </p:spPr>
        <p:txBody>
          <a:bodyPr/>
          <a:lstStyle/>
          <a:p>
            <a:r>
              <a:rPr lang="en-US" sz="3200" dirty="0" smtClean="0"/>
              <a:t>Week 2: Ozone model and observations</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340768"/>
            <a:ext cx="6668318" cy="4968552"/>
          </a:xfrm>
        </p:spPr>
      </p:pic>
      <p:sp>
        <p:nvSpPr>
          <p:cNvPr id="5" name="TextBox 4"/>
          <p:cNvSpPr txBox="1"/>
          <p:nvPr/>
        </p:nvSpPr>
        <p:spPr>
          <a:xfrm>
            <a:off x="6732241" y="1916832"/>
            <a:ext cx="2411760" cy="2862322"/>
          </a:xfrm>
          <a:prstGeom prst="rect">
            <a:avLst/>
          </a:prstGeom>
          <a:noFill/>
        </p:spPr>
        <p:txBody>
          <a:bodyPr wrap="square" rtlCol="0">
            <a:spAutoFit/>
          </a:bodyPr>
          <a:lstStyle/>
          <a:p>
            <a:r>
              <a:rPr lang="en-US" b="1" dirty="0" smtClean="0"/>
              <a:t>Huge model over-prediction for July 18</a:t>
            </a:r>
          </a:p>
          <a:p>
            <a:endParaRPr lang="en-US" dirty="0"/>
          </a:p>
          <a:p>
            <a:r>
              <a:rPr lang="en-US" dirty="0" smtClean="0"/>
              <a:t>Model ozone over-prediction at Toronto Island on July 17</a:t>
            </a:r>
            <a:r>
              <a:rPr lang="en-US" dirty="0"/>
              <a:t> </a:t>
            </a:r>
            <a:r>
              <a:rPr lang="en-US" dirty="0" smtClean="0"/>
              <a:t>because of high ozone predictions over lake.</a:t>
            </a:r>
            <a:endParaRPr lang="en-US" dirty="0"/>
          </a:p>
        </p:txBody>
      </p:sp>
      <p:cxnSp>
        <p:nvCxnSpPr>
          <p:cNvPr id="6" name="Straight Arrow Connector 5"/>
          <p:cNvCxnSpPr/>
          <p:nvPr/>
        </p:nvCxnSpPr>
        <p:spPr bwMode="auto">
          <a:xfrm flipH="1" flipV="1">
            <a:off x="4139952" y="2204864"/>
            <a:ext cx="2592289" cy="7200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7" name="Straight Arrow Connector 6"/>
          <p:cNvCxnSpPr/>
          <p:nvPr/>
        </p:nvCxnSpPr>
        <p:spPr bwMode="auto">
          <a:xfrm flipH="1">
            <a:off x="3275856" y="2924944"/>
            <a:ext cx="3456385" cy="284549"/>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84156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lstStyle/>
          <a:p>
            <a:r>
              <a:rPr lang="en-US" dirty="0" smtClean="0"/>
              <a:t>Lessons Learned</a:t>
            </a:r>
            <a:endParaRPr lang="en-US" dirty="0"/>
          </a:p>
        </p:txBody>
      </p:sp>
      <p:sp>
        <p:nvSpPr>
          <p:cNvPr id="3" name="Content Placeholder 2"/>
          <p:cNvSpPr>
            <a:spLocks noGrp="1"/>
          </p:cNvSpPr>
          <p:nvPr>
            <p:ph idx="1"/>
          </p:nvPr>
        </p:nvSpPr>
        <p:spPr>
          <a:xfrm>
            <a:off x="662880" y="1340768"/>
            <a:ext cx="8229600" cy="4525963"/>
          </a:xfrm>
        </p:spPr>
        <p:txBody>
          <a:bodyPr/>
          <a:lstStyle/>
          <a:p>
            <a:pPr marL="0" indent="0">
              <a:buNone/>
            </a:pPr>
            <a:r>
              <a:rPr lang="en-US" u="sng" dirty="0" smtClean="0"/>
              <a:t>1) Operational Evaluation</a:t>
            </a:r>
            <a:r>
              <a:rPr lang="en-US" dirty="0"/>
              <a:t>:</a:t>
            </a:r>
            <a:r>
              <a:rPr lang="en-US" dirty="0" smtClean="0"/>
              <a:t> High resolution GEM-MACH v2 scored better than the operational GEM-MACH v1.5.1 for 7 out of the 9 scores. The scores for NO2 and O3 had a diurnal behavior. Daytime scores were much better than nighttime scores.</a:t>
            </a:r>
          </a:p>
        </p:txBody>
      </p:sp>
    </p:spTree>
    <p:extLst>
      <p:ext uri="{BB962C8B-B14F-4D97-AF65-F5344CB8AC3E}">
        <p14:creationId xmlns:p14="http://schemas.microsoft.com/office/powerpoint/2010/main" val="118075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44624"/>
            <a:ext cx="8229600" cy="1143000"/>
          </a:xfrm>
        </p:spPr>
        <p:txBody>
          <a:bodyPr/>
          <a:lstStyle/>
          <a:p>
            <a:r>
              <a:rPr lang="en-US" dirty="0" smtClean="0"/>
              <a:t>Operational GEM-MACH Evaluation</a:t>
            </a:r>
            <a:endParaRPr lang="en-US" dirty="0"/>
          </a:p>
        </p:txBody>
      </p:sp>
      <p:sp>
        <p:nvSpPr>
          <p:cNvPr id="8" name="TextBox 7"/>
          <p:cNvSpPr txBox="1"/>
          <p:nvPr/>
        </p:nvSpPr>
        <p:spPr>
          <a:xfrm>
            <a:off x="1072963" y="5662989"/>
            <a:ext cx="7816824" cy="646331"/>
          </a:xfrm>
          <a:prstGeom prst="rect">
            <a:avLst/>
          </a:prstGeom>
          <a:solidFill>
            <a:schemeClr val="accent5">
              <a:lumMod val="60000"/>
              <a:lumOff val="40000"/>
            </a:schemeClr>
          </a:solidFill>
        </p:spPr>
        <p:txBody>
          <a:bodyPr wrap="square" rtlCol="0">
            <a:spAutoFit/>
          </a:bodyPr>
          <a:lstStyle/>
          <a:p>
            <a:r>
              <a:rPr lang="en-US" dirty="0" smtClean="0"/>
              <a:t>Note that GEM-MACH 2.5-km performed better than operational 10-km model in 7 of 9 scores. Same for June and August 2015 scoring.</a:t>
            </a:r>
            <a:endParaRPr lang="en-US" dirty="0"/>
          </a:p>
        </p:txBody>
      </p:sp>
      <p:grpSp>
        <p:nvGrpSpPr>
          <p:cNvPr id="5" name="Group 4"/>
          <p:cNvGrpSpPr/>
          <p:nvPr/>
        </p:nvGrpSpPr>
        <p:grpSpPr>
          <a:xfrm>
            <a:off x="755575" y="1412776"/>
            <a:ext cx="7704857" cy="3078979"/>
            <a:chOff x="3851921" y="3923763"/>
            <a:chExt cx="5184576" cy="2169532"/>
          </a:xfrm>
        </p:grpSpPr>
        <p:pic>
          <p:nvPicPr>
            <p:cNvPr id="4" name="Picture 3"/>
            <p:cNvPicPr/>
            <p:nvPr/>
          </p:nvPicPr>
          <p:blipFill rotWithShape="1">
            <a:blip r:embed="rId2">
              <a:extLst>
                <a:ext uri="{28A0092B-C50C-407E-A947-70E740481C1C}">
                  <a14:useLocalDpi xmlns:a14="http://schemas.microsoft.com/office/drawing/2010/main" val="0"/>
                </a:ext>
              </a:extLst>
            </a:blip>
            <a:srcRect t="18238" b="29150"/>
            <a:stretch/>
          </p:blipFill>
          <p:spPr bwMode="auto">
            <a:xfrm>
              <a:off x="3851921" y="3923763"/>
              <a:ext cx="5184576" cy="2169532"/>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220072" y="3923764"/>
              <a:ext cx="3212454" cy="325302"/>
            </a:xfrm>
            <a:prstGeom prst="rect">
              <a:avLst/>
            </a:prstGeom>
            <a:solidFill>
              <a:schemeClr val="bg1"/>
            </a:solidFill>
          </p:spPr>
          <p:txBody>
            <a:bodyPr wrap="none" rtlCol="0">
              <a:spAutoFit/>
            </a:bodyPr>
            <a:lstStyle/>
            <a:p>
              <a:r>
                <a:rPr lang="en-US" sz="2400" dirty="0" smtClean="0"/>
                <a:t>           July 2015 Surface              </a:t>
              </a:r>
              <a:endParaRPr lang="en-US" sz="2400" dirty="0"/>
            </a:p>
          </p:txBody>
        </p:sp>
      </p:grpSp>
      <p:sp>
        <p:nvSpPr>
          <p:cNvPr id="6" name="TextBox 5"/>
          <p:cNvSpPr txBox="1"/>
          <p:nvPr/>
        </p:nvSpPr>
        <p:spPr>
          <a:xfrm>
            <a:off x="1043607" y="4491755"/>
            <a:ext cx="3557384" cy="923330"/>
          </a:xfrm>
          <a:prstGeom prst="rect">
            <a:avLst/>
          </a:prstGeom>
          <a:noFill/>
        </p:spPr>
        <p:txBody>
          <a:bodyPr wrap="none" rtlCol="0">
            <a:spAutoFit/>
          </a:bodyPr>
          <a:lstStyle/>
          <a:p>
            <a:r>
              <a:rPr lang="en-US" dirty="0" smtClean="0"/>
              <a:t>R:  Correlation Coefficient</a:t>
            </a:r>
          </a:p>
          <a:p>
            <a:r>
              <a:rPr lang="en-US" dirty="0" smtClean="0"/>
              <a:t>MB:  Mean Bias</a:t>
            </a:r>
          </a:p>
          <a:p>
            <a:r>
              <a:rPr lang="en-US" dirty="0" smtClean="0"/>
              <a:t>RMSE:  Root Mean Square Error</a:t>
            </a:r>
            <a:endParaRPr lang="en-US" dirty="0"/>
          </a:p>
        </p:txBody>
      </p:sp>
      <p:sp>
        <p:nvSpPr>
          <p:cNvPr id="7" name="TextBox 6"/>
          <p:cNvSpPr txBox="1"/>
          <p:nvPr/>
        </p:nvSpPr>
        <p:spPr>
          <a:xfrm>
            <a:off x="-36512" y="1671191"/>
            <a:ext cx="1467068" cy="923330"/>
          </a:xfrm>
          <a:prstGeom prst="rect">
            <a:avLst/>
          </a:prstGeom>
          <a:noFill/>
        </p:spPr>
        <p:txBody>
          <a:bodyPr wrap="none" rtlCol="0">
            <a:spAutoFit/>
          </a:bodyPr>
          <a:lstStyle/>
          <a:p>
            <a:r>
              <a:rPr lang="en-US" dirty="0" smtClean="0"/>
              <a:t>High Res</a:t>
            </a:r>
          </a:p>
          <a:p>
            <a:r>
              <a:rPr lang="en-US" dirty="0" smtClean="0"/>
              <a:t>GEM-MACH</a:t>
            </a:r>
          </a:p>
          <a:p>
            <a:r>
              <a:rPr lang="en-US" dirty="0" smtClean="0"/>
              <a:t>v2</a:t>
            </a:r>
            <a:endParaRPr lang="en-US" dirty="0"/>
          </a:p>
        </p:txBody>
      </p:sp>
      <p:cxnSp>
        <p:nvCxnSpPr>
          <p:cNvPr id="10" name="Straight Arrow Connector 9"/>
          <p:cNvCxnSpPr/>
          <p:nvPr/>
        </p:nvCxnSpPr>
        <p:spPr bwMode="auto">
          <a:xfrm>
            <a:off x="1115615" y="1916832"/>
            <a:ext cx="1224137"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TextBox 10"/>
          <p:cNvSpPr txBox="1"/>
          <p:nvPr/>
        </p:nvSpPr>
        <p:spPr>
          <a:xfrm>
            <a:off x="7812360" y="1652607"/>
            <a:ext cx="1467068" cy="1200329"/>
          </a:xfrm>
          <a:prstGeom prst="rect">
            <a:avLst/>
          </a:prstGeom>
          <a:noFill/>
        </p:spPr>
        <p:txBody>
          <a:bodyPr wrap="none" rtlCol="0">
            <a:spAutoFit/>
          </a:bodyPr>
          <a:lstStyle/>
          <a:p>
            <a:r>
              <a:rPr lang="en-US" dirty="0" smtClean="0"/>
              <a:t>Operational</a:t>
            </a:r>
          </a:p>
          <a:p>
            <a:r>
              <a:rPr lang="en-US" dirty="0" smtClean="0"/>
              <a:t>Regional</a:t>
            </a:r>
          </a:p>
          <a:p>
            <a:r>
              <a:rPr lang="en-US" dirty="0" smtClean="0"/>
              <a:t>GEM-MACH</a:t>
            </a:r>
          </a:p>
          <a:p>
            <a:r>
              <a:rPr lang="en-US" dirty="0" smtClean="0"/>
              <a:t>V1.5.1</a:t>
            </a:r>
            <a:endParaRPr lang="en-US" dirty="0"/>
          </a:p>
        </p:txBody>
      </p:sp>
      <p:cxnSp>
        <p:nvCxnSpPr>
          <p:cNvPr id="13" name="Straight Arrow Connector 12"/>
          <p:cNvCxnSpPr/>
          <p:nvPr/>
        </p:nvCxnSpPr>
        <p:spPr bwMode="auto">
          <a:xfrm flipH="1">
            <a:off x="7452320" y="1935122"/>
            <a:ext cx="432048" cy="41375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6882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39"/>
            <a:ext cx="4752530" cy="316835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3824" t="45316" r="2916" b="44221"/>
          <a:stretch/>
        </p:blipFill>
        <p:spPr>
          <a:xfrm>
            <a:off x="4944652" y="1639984"/>
            <a:ext cx="2054432" cy="1080718"/>
          </a:xfrm>
          <a:prstGeom prst="rect">
            <a:avLst/>
          </a:prstGeom>
        </p:spPr>
      </p:pic>
      <p:sp>
        <p:nvSpPr>
          <p:cNvPr id="7" name="TextBox 6"/>
          <p:cNvSpPr txBox="1"/>
          <p:nvPr/>
        </p:nvSpPr>
        <p:spPr>
          <a:xfrm>
            <a:off x="467544" y="476672"/>
            <a:ext cx="856325" cy="523220"/>
          </a:xfrm>
          <a:prstGeom prst="rect">
            <a:avLst/>
          </a:prstGeom>
          <a:noFill/>
        </p:spPr>
        <p:txBody>
          <a:bodyPr wrap="none" rtlCol="0">
            <a:spAutoFit/>
          </a:bodyPr>
          <a:lstStyle/>
          <a:p>
            <a:r>
              <a:rPr lang="en-US" sz="2800" dirty="0" smtClean="0"/>
              <a:t>NO</a:t>
            </a:r>
            <a:r>
              <a:rPr lang="en-US" sz="2800" baseline="-25000" dirty="0" smtClean="0"/>
              <a:t>2</a:t>
            </a:r>
            <a:endParaRPr lang="en-US" sz="2800" baseline="-25000" dirty="0"/>
          </a:p>
        </p:txBody>
      </p:sp>
      <p:sp>
        <p:nvSpPr>
          <p:cNvPr id="8" name="TextBox 7"/>
          <p:cNvSpPr txBox="1"/>
          <p:nvPr/>
        </p:nvSpPr>
        <p:spPr>
          <a:xfrm>
            <a:off x="1766728" y="548680"/>
            <a:ext cx="1725152" cy="461665"/>
          </a:xfrm>
          <a:prstGeom prst="rect">
            <a:avLst/>
          </a:prstGeom>
          <a:noFill/>
        </p:spPr>
        <p:txBody>
          <a:bodyPr wrap="none" rtlCol="0">
            <a:spAutoFit/>
          </a:bodyPr>
          <a:lstStyle/>
          <a:p>
            <a:r>
              <a:rPr lang="en-US" sz="2400" dirty="0" smtClean="0"/>
              <a:t>MB in </a:t>
            </a:r>
            <a:r>
              <a:rPr lang="en-US" sz="2400" dirty="0" err="1" smtClean="0"/>
              <a:t>ppbv</a:t>
            </a:r>
            <a:endParaRPr lang="en-US" sz="24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3380995"/>
            <a:ext cx="4392488" cy="2928325"/>
          </a:xfrm>
          <a:prstGeom prst="rect">
            <a:avLst/>
          </a:prstGeom>
        </p:spPr>
      </p:pic>
      <p:sp>
        <p:nvSpPr>
          <p:cNvPr id="11" name="TextBox 10"/>
          <p:cNvSpPr txBox="1"/>
          <p:nvPr/>
        </p:nvSpPr>
        <p:spPr>
          <a:xfrm>
            <a:off x="4935925" y="3717032"/>
            <a:ext cx="596638" cy="523220"/>
          </a:xfrm>
          <a:prstGeom prst="rect">
            <a:avLst/>
          </a:prstGeom>
          <a:noFill/>
        </p:spPr>
        <p:txBody>
          <a:bodyPr wrap="none" rtlCol="0">
            <a:spAutoFit/>
          </a:bodyPr>
          <a:lstStyle/>
          <a:p>
            <a:r>
              <a:rPr lang="en-US" sz="2800" dirty="0" smtClean="0"/>
              <a:t>O</a:t>
            </a:r>
            <a:r>
              <a:rPr lang="en-US" sz="2800" baseline="-25000" dirty="0" smtClean="0"/>
              <a:t>3</a:t>
            </a:r>
            <a:endParaRPr lang="en-US" sz="2800" baseline="-25000" dirty="0"/>
          </a:p>
        </p:txBody>
      </p:sp>
      <p:cxnSp>
        <p:nvCxnSpPr>
          <p:cNvPr id="3" name="Straight Connector 2"/>
          <p:cNvCxnSpPr/>
          <p:nvPr/>
        </p:nvCxnSpPr>
        <p:spPr bwMode="auto">
          <a:xfrm>
            <a:off x="4788024" y="4509120"/>
            <a:ext cx="33123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67544" y="1772815"/>
            <a:ext cx="367240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 name="TextBox 14"/>
          <p:cNvSpPr txBox="1"/>
          <p:nvPr/>
        </p:nvSpPr>
        <p:spPr>
          <a:xfrm>
            <a:off x="4935925" y="5517232"/>
            <a:ext cx="1725152" cy="461665"/>
          </a:xfrm>
          <a:prstGeom prst="rect">
            <a:avLst/>
          </a:prstGeom>
          <a:noFill/>
        </p:spPr>
        <p:txBody>
          <a:bodyPr wrap="none" rtlCol="0">
            <a:spAutoFit/>
          </a:bodyPr>
          <a:lstStyle/>
          <a:p>
            <a:r>
              <a:rPr lang="en-US" sz="2400" dirty="0" smtClean="0"/>
              <a:t>MB in </a:t>
            </a:r>
            <a:r>
              <a:rPr lang="en-US" sz="2400" dirty="0" err="1" smtClean="0"/>
              <a:t>ppbv</a:t>
            </a:r>
            <a:endParaRPr lang="en-US" sz="2400" dirty="0"/>
          </a:p>
        </p:txBody>
      </p:sp>
      <p:sp>
        <p:nvSpPr>
          <p:cNvPr id="16" name="TextBox 15"/>
          <p:cNvSpPr txBox="1"/>
          <p:nvPr/>
        </p:nvSpPr>
        <p:spPr>
          <a:xfrm>
            <a:off x="4461436" y="337374"/>
            <a:ext cx="4682564" cy="830997"/>
          </a:xfrm>
          <a:prstGeom prst="rect">
            <a:avLst/>
          </a:prstGeom>
          <a:noFill/>
        </p:spPr>
        <p:txBody>
          <a:bodyPr wrap="none" rtlCol="0">
            <a:spAutoFit/>
          </a:bodyPr>
          <a:lstStyle/>
          <a:p>
            <a:r>
              <a:rPr lang="en-US" sz="2400" dirty="0" smtClean="0">
                <a:solidFill>
                  <a:srgbClr val="3A601B"/>
                </a:solidFill>
              </a:rPr>
              <a:t>Mean Bias Average Diurnal Plots</a:t>
            </a:r>
          </a:p>
          <a:p>
            <a:r>
              <a:rPr lang="en-US" sz="2400" dirty="0" smtClean="0">
                <a:solidFill>
                  <a:srgbClr val="3A601B"/>
                </a:solidFill>
              </a:rPr>
              <a:t>Urban Sites</a:t>
            </a:r>
            <a:endParaRPr lang="en-US" sz="2400" dirty="0">
              <a:solidFill>
                <a:srgbClr val="3A601B"/>
              </a:solidFill>
            </a:endParaRPr>
          </a:p>
        </p:txBody>
      </p:sp>
      <p:sp>
        <p:nvSpPr>
          <p:cNvPr id="2" name="TextBox 1"/>
          <p:cNvSpPr txBox="1"/>
          <p:nvPr/>
        </p:nvSpPr>
        <p:spPr>
          <a:xfrm>
            <a:off x="821995" y="4845157"/>
            <a:ext cx="3288080" cy="1200329"/>
          </a:xfrm>
          <a:prstGeom prst="rect">
            <a:avLst/>
          </a:prstGeom>
          <a:noFill/>
        </p:spPr>
        <p:txBody>
          <a:bodyPr wrap="none" rtlCol="0">
            <a:spAutoFit/>
          </a:bodyPr>
          <a:lstStyle/>
          <a:p>
            <a:r>
              <a:rPr lang="en-US" dirty="0" smtClean="0"/>
              <a:t>Positive NO</a:t>
            </a:r>
            <a:r>
              <a:rPr lang="en-US" baseline="-25000" dirty="0" smtClean="0"/>
              <a:t>2</a:t>
            </a:r>
            <a:r>
              <a:rPr lang="en-US" dirty="0" smtClean="0"/>
              <a:t> bias at night and</a:t>
            </a:r>
          </a:p>
          <a:p>
            <a:r>
              <a:rPr lang="en-US" dirty="0" smtClean="0"/>
              <a:t>Negative O</a:t>
            </a:r>
            <a:r>
              <a:rPr lang="en-US" baseline="-25000" dirty="0" smtClean="0"/>
              <a:t>3</a:t>
            </a:r>
            <a:r>
              <a:rPr lang="en-US" dirty="0" smtClean="0"/>
              <a:t> bias at night.</a:t>
            </a:r>
          </a:p>
          <a:p>
            <a:r>
              <a:rPr lang="en-US" dirty="0" smtClean="0"/>
              <a:t>Too much titration at night</a:t>
            </a:r>
          </a:p>
          <a:p>
            <a:r>
              <a:rPr lang="en-US" dirty="0"/>
              <a:t>i</a:t>
            </a:r>
            <a:r>
              <a:rPr lang="en-US" dirty="0" smtClean="0"/>
              <a:t>n urban surface layer?</a:t>
            </a:r>
            <a:endParaRPr lang="en-US" dirty="0"/>
          </a:p>
        </p:txBody>
      </p:sp>
      <p:cxnSp>
        <p:nvCxnSpPr>
          <p:cNvPr id="10" name="Straight Arrow Connector 9"/>
          <p:cNvCxnSpPr/>
          <p:nvPr/>
        </p:nvCxnSpPr>
        <p:spPr bwMode="auto">
          <a:xfrm flipH="1" flipV="1">
            <a:off x="1187624" y="1484784"/>
            <a:ext cx="252028" cy="336037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flipV="1">
            <a:off x="3635896" y="5011435"/>
            <a:ext cx="1728192" cy="36178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130130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44624"/>
            <a:ext cx="8229600" cy="1143000"/>
          </a:xfrm>
        </p:spPr>
        <p:txBody>
          <a:bodyPr/>
          <a:lstStyle/>
          <a:p>
            <a:r>
              <a:rPr lang="en-US" sz="3200" dirty="0" smtClean="0"/>
              <a:t>Week 3:  Ozone model and observations</a:t>
            </a:r>
            <a:endParaRPr lang="en-US" sz="32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87" y="1340768"/>
            <a:ext cx="6668319" cy="4968552"/>
          </a:xfrm>
        </p:spPr>
      </p:pic>
      <p:sp>
        <p:nvSpPr>
          <p:cNvPr id="5" name="TextBox 4"/>
          <p:cNvSpPr txBox="1"/>
          <p:nvPr/>
        </p:nvSpPr>
        <p:spPr>
          <a:xfrm>
            <a:off x="6444208" y="1556792"/>
            <a:ext cx="2699792" cy="5262979"/>
          </a:xfrm>
          <a:prstGeom prst="rect">
            <a:avLst/>
          </a:prstGeom>
          <a:noFill/>
        </p:spPr>
        <p:txBody>
          <a:bodyPr wrap="square" rtlCol="0">
            <a:spAutoFit/>
          </a:bodyPr>
          <a:lstStyle/>
          <a:p>
            <a:r>
              <a:rPr lang="en-US" sz="1600" dirty="0" smtClean="0"/>
              <a:t>Measured ozone about 90 </a:t>
            </a:r>
            <a:r>
              <a:rPr lang="en-US" sz="1600" dirty="0" err="1" smtClean="0"/>
              <a:t>ppbv</a:t>
            </a:r>
            <a:r>
              <a:rPr lang="en-US" sz="1600" dirty="0" smtClean="0"/>
              <a:t> on July 28, highest levels observed in recent years.</a:t>
            </a:r>
            <a:endParaRPr lang="en-US" sz="1600" dirty="0"/>
          </a:p>
          <a:p>
            <a:endParaRPr lang="en-US" sz="1600" dirty="0"/>
          </a:p>
          <a:p>
            <a:r>
              <a:rPr lang="en-US" sz="1600" dirty="0" smtClean="0"/>
              <a:t>Max predictions generally good for July 27.</a:t>
            </a:r>
          </a:p>
          <a:p>
            <a:endParaRPr lang="en-US" sz="1600" dirty="0"/>
          </a:p>
          <a:p>
            <a:r>
              <a:rPr lang="en-US" sz="1600" dirty="0" smtClean="0"/>
              <a:t>Model max over-prediction on July 26 for TO Island.</a:t>
            </a:r>
          </a:p>
          <a:p>
            <a:endParaRPr lang="en-US" sz="1600" dirty="0"/>
          </a:p>
          <a:p>
            <a:r>
              <a:rPr lang="en-US" sz="1600" dirty="0"/>
              <a:t>Model over-titration often for Toronto North site</a:t>
            </a:r>
            <a:r>
              <a:rPr lang="en-US" sz="1600" dirty="0" smtClean="0"/>
              <a:t>.</a:t>
            </a:r>
          </a:p>
          <a:p>
            <a:endParaRPr lang="en-US" sz="1600" dirty="0"/>
          </a:p>
          <a:p>
            <a:r>
              <a:rPr lang="en-US" sz="1600" b="1" dirty="0" smtClean="0"/>
              <a:t>Model drops off too quickly and remain too low throughout night.</a:t>
            </a:r>
            <a:endParaRPr lang="en-US" sz="1600" b="1" dirty="0"/>
          </a:p>
          <a:p>
            <a:endParaRPr lang="en-US" sz="1600" dirty="0" smtClean="0"/>
          </a:p>
          <a:p>
            <a:endParaRPr lang="en-US" sz="1600" dirty="0"/>
          </a:p>
          <a:p>
            <a:endParaRPr lang="en-US" sz="1600" dirty="0"/>
          </a:p>
          <a:p>
            <a:endParaRPr lang="en-US" sz="1600" dirty="0"/>
          </a:p>
        </p:txBody>
      </p:sp>
      <p:cxnSp>
        <p:nvCxnSpPr>
          <p:cNvPr id="7" name="Straight Arrow Connector 6"/>
          <p:cNvCxnSpPr/>
          <p:nvPr/>
        </p:nvCxnSpPr>
        <p:spPr bwMode="auto">
          <a:xfrm flipH="1" flipV="1">
            <a:off x="5148064" y="4077072"/>
            <a:ext cx="1296144" cy="1008112"/>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H="1">
            <a:off x="5400092" y="5589240"/>
            <a:ext cx="1044116" cy="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9433453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48420" t="543" r="19623" b="2667"/>
          <a:stretch/>
        </p:blipFill>
        <p:spPr>
          <a:xfrm>
            <a:off x="711200" y="0"/>
            <a:ext cx="4025410" cy="68580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482921109"/>
              </p:ext>
            </p:extLst>
          </p:nvPr>
        </p:nvGraphicFramePr>
        <p:xfrm>
          <a:off x="-359491" y="-1041400"/>
          <a:ext cx="9401174" cy="83729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5168900" y="332656"/>
            <a:ext cx="3543300" cy="1530333"/>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CA" sz="3600" b="1" dirty="0" smtClean="0">
                <a:latin typeface="Arial" panose="020B0604020202020204" pitchFamily="34" charset="0"/>
                <a:cs typeface="Arial" panose="020B0604020202020204" pitchFamily="34" charset="0"/>
              </a:rPr>
              <a:t>CRUISER</a:t>
            </a:r>
          </a:p>
          <a:p>
            <a:pPr algn="ctr"/>
            <a:r>
              <a:rPr lang="en-CA" sz="2400" dirty="0" smtClean="0">
                <a:latin typeface="Arial" panose="020B0604020202020204" pitchFamily="34" charset="0"/>
                <a:cs typeface="Arial" panose="020B0604020202020204" pitchFamily="34" charset="0"/>
              </a:rPr>
              <a:t>July 29, 2015</a:t>
            </a:r>
          </a:p>
          <a:p>
            <a:pPr algn="ctr"/>
            <a:r>
              <a:rPr lang="en-CA" sz="2400" dirty="0" smtClean="0">
                <a:latin typeface="Arial" panose="020B0604020202020204" pitchFamily="34" charset="0"/>
                <a:cs typeface="Arial" panose="020B0604020202020204" pitchFamily="34" charset="0"/>
              </a:rPr>
              <a:t>Yonge Transect</a:t>
            </a:r>
          </a:p>
        </p:txBody>
      </p:sp>
      <p:pic>
        <p:nvPicPr>
          <p:cNvPr id="5" name="Picture 2" descr="CRUISER @ Parlimen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541"/>
          <a:stretch/>
        </p:blipFill>
        <p:spPr bwMode="auto">
          <a:xfrm>
            <a:off x="5004048" y="2276872"/>
            <a:ext cx="3855619" cy="151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9280" y="4482986"/>
            <a:ext cx="3429144" cy="1754326"/>
          </a:xfrm>
          <a:prstGeom prst="rect">
            <a:avLst/>
          </a:prstGeom>
          <a:noFill/>
        </p:spPr>
        <p:txBody>
          <a:bodyPr wrap="none" rtlCol="0">
            <a:spAutoFit/>
          </a:bodyPr>
          <a:lstStyle/>
          <a:p>
            <a:r>
              <a:rPr lang="en-US" u="sng" dirty="0" smtClean="0"/>
              <a:t>Observations</a:t>
            </a:r>
            <a:r>
              <a:rPr lang="en-US" dirty="0" smtClean="0"/>
              <a:t>:</a:t>
            </a:r>
          </a:p>
          <a:p>
            <a:r>
              <a:rPr lang="en-US" dirty="0" smtClean="0"/>
              <a:t>O3, PM</a:t>
            </a:r>
            <a:r>
              <a:rPr lang="en-US" sz="1200" dirty="0" smtClean="0"/>
              <a:t>2.5</a:t>
            </a:r>
            <a:r>
              <a:rPr lang="en-US" dirty="0" smtClean="0"/>
              <a:t>, NO, NO2, SO2, CO</a:t>
            </a:r>
          </a:p>
          <a:p>
            <a:r>
              <a:rPr lang="en-US" dirty="0" smtClean="0"/>
              <a:t>PTR-MS for VOCs</a:t>
            </a:r>
          </a:p>
          <a:p>
            <a:r>
              <a:rPr lang="en-US" dirty="0" smtClean="0"/>
              <a:t>CIMS for Acids</a:t>
            </a:r>
          </a:p>
          <a:p>
            <a:r>
              <a:rPr lang="en-US" dirty="0" smtClean="0"/>
              <a:t>Black Carbon aerosol</a:t>
            </a:r>
          </a:p>
          <a:p>
            <a:r>
              <a:rPr lang="en-US" dirty="0" smtClean="0"/>
              <a:t>Particle Size distribution</a:t>
            </a:r>
            <a:endParaRPr lang="en-US" dirty="0"/>
          </a:p>
        </p:txBody>
      </p:sp>
      <p:sp>
        <p:nvSpPr>
          <p:cNvPr id="3" name="TextBox 2"/>
          <p:cNvSpPr txBox="1"/>
          <p:nvPr/>
        </p:nvSpPr>
        <p:spPr>
          <a:xfrm>
            <a:off x="4932040" y="3933056"/>
            <a:ext cx="2065630" cy="369332"/>
          </a:xfrm>
          <a:prstGeom prst="rect">
            <a:avLst/>
          </a:prstGeom>
          <a:noFill/>
        </p:spPr>
        <p:txBody>
          <a:bodyPr wrap="none" rtlCol="0">
            <a:spAutoFit/>
          </a:bodyPr>
          <a:lstStyle/>
          <a:p>
            <a:r>
              <a:rPr lang="en-US" dirty="0" smtClean="0"/>
              <a:t>Jeff Brook, lead PI</a:t>
            </a:r>
            <a:endParaRPr lang="en-US" dirty="0"/>
          </a:p>
        </p:txBody>
      </p:sp>
    </p:spTree>
    <p:extLst>
      <p:ext uri="{BB962C8B-B14F-4D97-AF65-F5344CB8AC3E}">
        <p14:creationId xmlns:p14="http://schemas.microsoft.com/office/powerpoint/2010/main" val="524849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917848"/>
            <a:ext cx="8229600" cy="1143000"/>
          </a:xfrm>
          <a:solidFill>
            <a:schemeClr val="bg1"/>
          </a:solidFill>
        </p:spPr>
        <p:txBody>
          <a:bodyPr>
            <a:noAutofit/>
          </a:bodyPr>
          <a:lstStyle/>
          <a:p>
            <a:pPr algn="l"/>
            <a:r>
              <a:rPr lang="en-US" sz="2800" dirty="0" smtClean="0"/>
              <a:t>GEM-MACH NO</a:t>
            </a:r>
            <a:r>
              <a:rPr lang="en-US" sz="1600" dirty="0" smtClean="0"/>
              <a:t>2</a:t>
            </a:r>
            <a:r>
              <a:rPr lang="en-US" sz="2800" dirty="0" smtClean="0"/>
              <a:t/>
            </a:r>
            <a:br>
              <a:rPr lang="en-US" sz="2800" dirty="0" smtClean="0"/>
            </a:br>
            <a:r>
              <a:rPr lang="en-US" sz="2800" dirty="0" smtClean="0"/>
              <a:t>Urban Heat Island Case</a:t>
            </a:r>
            <a:br>
              <a:rPr lang="en-US" sz="2800" dirty="0" smtClean="0"/>
            </a:br>
            <a:r>
              <a:rPr lang="en-US" sz="2800" dirty="0" smtClean="0"/>
              <a:t>Strongest at Night</a:t>
            </a:r>
            <a:br>
              <a:rPr lang="en-US" sz="2800" dirty="0" smtClean="0"/>
            </a:br>
            <a:r>
              <a:rPr lang="en-US" sz="2800" dirty="0"/>
              <a:t/>
            </a:r>
            <a:br>
              <a:rPr lang="en-US" sz="2800" dirty="0"/>
            </a:br>
            <a:r>
              <a:rPr lang="en-US" sz="2800" dirty="0" smtClean="0"/>
              <a:t/>
            </a:r>
            <a:br>
              <a:rPr lang="en-US" sz="2800" dirty="0" smtClean="0"/>
            </a:br>
            <a:endParaRPr lang="en-US" sz="2800" dirty="0"/>
          </a:p>
        </p:txBody>
      </p:sp>
      <p:pic>
        <p:nvPicPr>
          <p:cNvPr id="2050" name="Picture 2" descr="V:\PanAm\Briefings\2015_07_28_Brief\surface_N2_gta_2015072806_2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501" y="1711349"/>
            <a:ext cx="8029891" cy="503001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PanAm\Briefings\2015_07_28_Brief\N2_XSECTION_S_N_panam_2015072806_024.png"/>
          <p:cNvPicPr>
            <a:picLocks noChangeAspect="1" noChangeArrowheads="1"/>
          </p:cNvPicPr>
          <p:nvPr/>
        </p:nvPicPr>
        <p:blipFill rotWithShape="1">
          <a:blip r:embed="rId3">
            <a:extLst>
              <a:ext uri="{28A0092B-C50C-407E-A947-70E740481C1C}">
                <a14:useLocalDpi xmlns:a14="http://schemas.microsoft.com/office/drawing/2010/main" val="0"/>
              </a:ext>
            </a:extLst>
          </a:blip>
          <a:srcRect t="34809"/>
          <a:stretch/>
        </p:blipFill>
        <p:spPr bwMode="auto">
          <a:xfrm>
            <a:off x="4932040" y="44624"/>
            <a:ext cx="4192055" cy="25323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4139952" y="1772816"/>
            <a:ext cx="432048" cy="2304256"/>
          </a:xfrm>
          <a:prstGeom prst="line">
            <a:avLst/>
          </a:prstGeom>
          <a:ln w="25400">
            <a:solidFill>
              <a:srgbClr val="FFC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83968" y="1772816"/>
            <a:ext cx="396262" cy="261610"/>
          </a:xfrm>
          <a:prstGeom prst="rect">
            <a:avLst/>
          </a:prstGeom>
          <a:solidFill>
            <a:schemeClr val="bg1"/>
          </a:solidFill>
        </p:spPr>
        <p:txBody>
          <a:bodyPr wrap="none" rtlCol="0">
            <a:spAutoFit/>
          </a:bodyPr>
          <a:lstStyle/>
          <a:p>
            <a:r>
              <a:rPr lang="en-US" sz="1100" dirty="0" smtClean="0"/>
              <a:t>NO</a:t>
            </a:r>
            <a:endParaRPr lang="en-US" sz="1100" dirty="0"/>
          </a:p>
        </p:txBody>
      </p:sp>
      <p:sp>
        <p:nvSpPr>
          <p:cNvPr id="9" name="TextBox 8"/>
          <p:cNvSpPr txBox="1"/>
          <p:nvPr/>
        </p:nvSpPr>
        <p:spPr>
          <a:xfrm>
            <a:off x="4716016" y="3959478"/>
            <a:ext cx="372218" cy="261610"/>
          </a:xfrm>
          <a:prstGeom prst="rect">
            <a:avLst/>
          </a:prstGeom>
          <a:solidFill>
            <a:schemeClr val="bg1"/>
          </a:solidFill>
        </p:spPr>
        <p:txBody>
          <a:bodyPr wrap="none" rtlCol="0">
            <a:spAutoFit/>
          </a:bodyPr>
          <a:lstStyle/>
          <a:p>
            <a:r>
              <a:rPr lang="en-US" sz="1100" dirty="0" smtClean="0"/>
              <a:t>LO</a:t>
            </a:r>
            <a:endParaRPr lang="en-US" sz="11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7838" t="37222" r="31128" b="42265"/>
          <a:stretch/>
        </p:blipFill>
        <p:spPr>
          <a:xfrm>
            <a:off x="6227211" y="3992860"/>
            <a:ext cx="2881293" cy="2892524"/>
          </a:xfrm>
          <a:prstGeom prst="rect">
            <a:avLst/>
          </a:prstGeom>
          <a:ln w="25400">
            <a:solidFill>
              <a:schemeClr val="tx1"/>
            </a:solidFill>
          </a:ln>
        </p:spPr>
      </p:pic>
      <p:sp>
        <p:nvSpPr>
          <p:cNvPr id="4" name="TextBox 3"/>
          <p:cNvSpPr txBox="1"/>
          <p:nvPr/>
        </p:nvSpPr>
        <p:spPr>
          <a:xfrm>
            <a:off x="5364088" y="116632"/>
            <a:ext cx="3211135" cy="1015663"/>
          </a:xfrm>
          <a:prstGeom prst="rect">
            <a:avLst/>
          </a:prstGeom>
          <a:noFill/>
        </p:spPr>
        <p:txBody>
          <a:bodyPr wrap="none" rtlCol="0">
            <a:spAutoFit/>
          </a:bodyPr>
          <a:lstStyle/>
          <a:p>
            <a:r>
              <a:rPr lang="en-US" dirty="0" smtClean="0">
                <a:solidFill>
                  <a:schemeClr val="bg1"/>
                </a:solidFill>
              </a:rPr>
              <a:t>NO</a:t>
            </a:r>
            <a:r>
              <a:rPr lang="en-US" baseline="-25000" dirty="0" smtClean="0">
                <a:solidFill>
                  <a:schemeClr val="bg1"/>
                </a:solidFill>
              </a:rPr>
              <a:t>2</a:t>
            </a:r>
            <a:r>
              <a:rPr lang="en-US" dirty="0" smtClean="0">
                <a:solidFill>
                  <a:schemeClr val="bg1"/>
                </a:solidFill>
              </a:rPr>
              <a:t> Vertical Cross Section</a:t>
            </a:r>
          </a:p>
          <a:p>
            <a:r>
              <a:rPr lang="en-US" dirty="0" smtClean="0">
                <a:solidFill>
                  <a:schemeClr val="bg1"/>
                </a:solidFill>
              </a:rPr>
              <a:t>From Lake </a:t>
            </a:r>
            <a:r>
              <a:rPr lang="en-US" dirty="0" err="1" smtClean="0">
                <a:solidFill>
                  <a:schemeClr val="bg1"/>
                </a:solidFill>
              </a:rPr>
              <a:t>Ont</a:t>
            </a:r>
            <a:r>
              <a:rPr lang="en-US" dirty="0" smtClean="0">
                <a:solidFill>
                  <a:schemeClr val="bg1"/>
                </a:solidFill>
              </a:rPr>
              <a:t> to </a:t>
            </a:r>
            <a:r>
              <a:rPr lang="en-US" dirty="0" err="1" smtClean="0">
                <a:solidFill>
                  <a:schemeClr val="bg1"/>
                </a:solidFill>
              </a:rPr>
              <a:t>Newmarket</a:t>
            </a:r>
            <a:endParaRPr lang="en-US" dirty="0" smtClean="0">
              <a:solidFill>
                <a:schemeClr val="bg1"/>
              </a:solidFill>
            </a:endParaRPr>
          </a:p>
          <a:p>
            <a:endParaRPr lang="en-US" sz="600" dirty="0" smtClean="0">
              <a:solidFill>
                <a:schemeClr val="bg1"/>
              </a:solidFill>
            </a:endParaRPr>
          </a:p>
          <a:p>
            <a:r>
              <a:rPr lang="en-US" dirty="0" smtClean="0">
                <a:solidFill>
                  <a:schemeClr val="bg1"/>
                </a:solidFill>
              </a:rPr>
              <a:t>Notice the stable conditions</a:t>
            </a:r>
            <a:endParaRPr lang="en-US" dirty="0">
              <a:solidFill>
                <a:schemeClr val="bg1"/>
              </a:solidFill>
            </a:endParaRPr>
          </a:p>
        </p:txBody>
      </p:sp>
      <p:sp>
        <p:nvSpPr>
          <p:cNvPr id="6" name="TextBox 5"/>
          <p:cNvSpPr txBox="1"/>
          <p:nvPr/>
        </p:nvSpPr>
        <p:spPr>
          <a:xfrm>
            <a:off x="6228184" y="4005064"/>
            <a:ext cx="1377300" cy="369332"/>
          </a:xfrm>
          <a:prstGeom prst="rect">
            <a:avLst/>
          </a:prstGeom>
          <a:noFill/>
        </p:spPr>
        <p:txBody>
          <a:bodyPr wrap="none" rtlCol="0">
            <a:spAutoFit/>
          </a:bodyPr>
          <a:lstStyle/>
          <a:p>
            <a:r>
              <a:rPr lang="en-US" b="1" dirty="0" smtClean="0"/>
              <a:t>GEM-250m</a:t>
            </a:r>
            <a:endParaRPr lang="en-US" b="1" dirty="0"/>
          </a:p>
        </p:txBody>
      </p:sp>
      <p:sp>
        <p:nvSpPr>
          <p:cNvPr id="11" name="TextBox 10"/>
          <p:cNvSpPr txBox="1"/>
          <p:nvPr/>
        </p:nvSpPr>
        <p:spPr>
          <a:xfrm>
            <a:off x="6123781" y="2924944"/>
            <a:ext cx="3056731" cy="923330"/>
          </a:xfrm>
          <a:prstGeom prst="rect">
            <a:avLst/>
          </a:prstGeom>
          <a:solidFill>
            <a:schemeClr val="bg1"/>
          </a:solidFill>
          <a:ln>
            <a:solidFill>
              <a:schemeClr val="bg1"/>
            </a:solidFill>
          </a:ln>
        </p:spPr>
        <p:txBody>
          <a:bodyPr wrap="square" rtlCol="0">
            <a:spAutoFit/>
          </a:bodyPr>
          <a:lstStyle/>
          <a:p>
            <a:r>
              <a:rPr lang="en-US" dirty="0" smtClean="0"/>
              <a:t>Notice the warmer temps near lakeshore compared to suburbs (3 to 5 degree diff).</a:t>
            </a:r>
            <a:endParaRPr lang="en-US" dirty="0"/>
          </a:p>
        </p:txBody>
      </p:sp>
      <p:cxnSp>
        <p:nvCxnSpPr>
          <p:cNvPr id="13" name="Straight Arrow Connector 12"/>
          <p:cNvCxnSpPr/>
          <p:nvPr/>
        </p:nvCxnSpPr>
        <p:spPr>
          <a:xfrm>
            <a:off x="8100392" y="3717032"/>
            <a:ext cx="432048" cy="136815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667857" y="3717032"/>
            <a:ext cx="432535" cy="6840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236296" y="3789040"/>
            <a:ext cx="216024" cy="26642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732240" y="3789040"/>
            <a:ext cx="720080" cy="12241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7694" y="1700808"/>
            <a:ext cx="615874" cy="369332"/>
          </a:xfrm>
          <a:prstGeom prst="rect">
            <a:avLst/>
          </a:prstGeom>
          <a:solidFill>
            <a:schemeClr val="bg1"/>
          </a:solidFill>
          <a:ln>
            <a:solidFill>
              <a:schemeClr val="bg1"/>
            </a:solidFill>
          </a:ln>
        </p:spPr>
        <p:txBody>
          <a:bodyPr wrap="none" rtlCol="0">
            <a:spAutoFit/>
          </a:bodyPr>
          <a:lstStyle/>
          <a:p>
            <a:r>
              <a:rPr lang="en-US" dirty="0" smtClean="0"/>
              <a:t>NO</a:t>
            </a:r>
            <a:r>
              <a:rPr lang="en-US" baseline="-25000" dirty="0" smtClean="0"/>
              <a:t>2</a:t>
            </a:r>
            <a:endParaRPr lang="en-US" baseline="-25000" dirty="0"/>
          </a:p>
        </p:txBody>
      </p:sp>
      <p:sp>
        <p:nvSpPr>
          <p:cNvPr id="10" name="TextBox 9"/>
          <p:cNvSpPr txBox="1"/>
          <p:nvPr/>
        </p:nvSpPr>
        <p:spPr>
          <a:xfrm>
            <a:off x="755576" y="1772816"/>
            <a:ext cx="2376264" cy="923330"/>
          </a:xfrm>
          <a:prstGeom prst="rect">
            <a:avLst/>
          </a:prstGeom>
          <a:solidFill>
            <a:schemeClr val="bg1"/>
          </a:solidFill>
        </p:spPr>
        <p:txBody>
          <a:bodyPr wrap="square" rtlCol="0">
            <a:spAutoFit/>
          </a:bodyPr>
          <a:lstStyle/>
          <a:p>
            <a:r>
              <a:rPr lang="en-US" dirty="0" smtClean="0"/>
              <a:t>Toronto South NO</a:t>
            </a:r>
            <a:r>
              <a:rPr lang="en-US" baseline="-25000" dirty="0" smtClean="0"/>
              <a:t>2</a:t>
            </a:r>
            <a:r>
              <a:rPr lang="en-US" dirty="0" smtClean="0"/>
              <a:t> predictions are twice as large as </a:t>
            </a:r>
            <a:r>
              <a:rPr lang="en-US" dirty="0" err="1" smtClean="0"/>
              <a:t>obs</a:t>
            </a:r>
            <a:r>
              <a:rPr lang="en-US" dirty="0" smtClean="0"/>
              <a:t>!</a:t>
            </a:r>
            <a:endParaRPr lang="en-US" dirty="0"/>
          </a:p>
        </p:txBody>
      </p:sp>
    </p:spTree>
    <p:extLst>
      <p:ext uri="{BB962C8B-B14F-4D97-AF65-F5344CB8AC3E}">
        <p14:creationId xmlns:p14="http://schemas.microsoft.com/office/powerpoint/2010/main" val="270817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Type_x0020_of_x0020_Document xmlns="3f98e56d-1113-4a65-a9e4-9f7ab45ff7e1" xsi:nil="true"/>
    <Branch xmlns="3f98e56d-1113-4a65-a9e4-9f7ab45ff7e1" xsi:nil="true"/>
    <URL_x0020_of_x0020_the_x0020_document xmlns="3f98e56d-1113-4a65-a9e4-9f7ab45ff7e1">
      <Url xsi:nil="true"/>
      <Description xsi:nil="true"/>
    </URL_x0020_of_x0020_the_x0020_document>
    <Last_x0020_Updates xmlns="3f98e56d-1113-4a65-a9e4-9f7ab45ff7e1" xsi:nil="true"/>
    <Zone xmlns="3f98e56d-1113-4a65-a9e4-9f7ab45ff7e1">AE-VE</Zone>
    <URL xmlns="3f98e56d-1113-4a65-a9e4-9f7ab45ff7e1">
      <Url xsi:nil="true"/>
      <Description xsi:nil="true"/>
    </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F9C918E8D5AF14C9510CA5C2A242E03" ma:contentTypeVersion="7" ma:contentTypeDescription="Create a new document." ma:contentTypeScope="" ma:versionID="798395f5446dc43d6e7288d9f1ba29a8">
  <xsd:schema xmlns:xsd="http://www.w3.org/2001/XMLSchema" xmlns:p="http://schemas.microsoft.com/office/2006/metadata/properties" xmlns:ns3="3f98e56d-1113-4a65-a9e4-9f7ab45ff7e1" targetNamespace="http://schemas.microsoft.com/office/2006/metadata/properties" ma:root="true" ma:fieldsID="2b77e002d92a3d88189dadf9efa1bd57" ns3:_="">
    <xsd:import namespace="3f98e56d-1113-4a65-a9e4-9f7ab45ff7e1"/>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all>
            </xsd:complexType>
          </xsd:element>
        </xsd:sequence>
      </xsd:complexType>
    </xsd:element>
  </xsd:schema>
  <xsd:schema xmlns:xsd="http://www.w3.org/2001/XMLSchema" xmlns:dms="http://schemas.microsoft.com/office/2006/documentManagement/types" targetNamespace="3f98e56d-1113-4a65-a9e4-9f7ab45ff7e1" elementFormDefault="qualified">
    <xsd:import namespace="http://schemas.microsoft.com/office/2006/documentManagement/type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FCCCD6F-3E7A-4BAF-BB53-6CD3C43CDFC8}">
  <ds:schemaRefs>
    <ds:schemaRef ds:uri="http://schemas.microsoft.com/office/2006/metadata/longProperties"/>
  </ds:schemaRefs>
</ds:datastoreItem>
</file>

<file path=customXml/itemProps2.xml><?xml version="1.0" encoding="utf-8"?>
<ds:datastoreItem xmlns:ds="http://schemas.openxmlformats.org/officeDocument/2006/customXml" ds:itemID="{2BEE0BA8-EB56-461E-9992-74B3C07937AF}">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2006/metadata/properties"/>
    <ds:schemaRef ds:uri="3f98e56d-1113-4a65-a9e4-9f7ab45ff7e1"/>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949CFF6B-1E20-4214-98D8-B3D2F3FC42D1}">
  <ds:schemaRefs>
    <ds:schemaRef ds:uri="http://schemas.microsoft.com/sharepoint/v3/contenttype/forms"/>
  </ds:schemaRefs>
</ds:datastoreItem>
</file>

<file path=customXml/itemProps4.xml><?xml version="1.0" encoding="utf-8"?>
<ds:datastoreItem xmlns:ds="http://schemas.openxmlformats.org/officeDocument/2006/customXml" ds:itemID="{9A138B7D-0296-4702-B7DA-02BF54EF07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98e56d-1113-4a65-a9e4-9f7ab45ff7e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49233</TotalTime>
  <Words>2108</Words>
  <Application>Microsoft Macintosh PowerPoint</Application>
  <PresentationFormat>On-screen Show (4:3)</PresentationFormat>
  <Paragraphs>275</Paragraphs>
  <Slides>34</Slides>
  <Notes>10</Notes>
  <HiddenSlides>3</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 Unicode MS</vt:lpstr>
      <vt:lpstr>Default Design</vt:lpstr>
      <vt:lpstr>Lessons Learned from High Resolution Air Quality Forecasting for the 2015 Pan Am Games   </vt:lpstr>
      <vt:lpstr>Nested GEM-MACH Model  Domain Configuration</vt:lpstr>
      <vt:lpstr>CN Tower Ozone Observations (data collected by MOECC)</vt:lpstr>
      <vt:lpstr>Lessons Learned</vt:lpstr>
      <vt:lpstr>Operational GEM-MACH Evaluation</vt:lpstr>
      <vt:lpstr>PowerPoint Presentation</vt:lpstr>
      <vt:lpstr>Week 3:  Ozone model and observations</vt:lpstr>
      <vt:lpstr>PowerPoint Presentation</vt:lpstr>
      <vt:lpstr>GEM-MACH NO2 Urban Heat Island Case Strongest at Night   </vt:lpstr>
      <vt:lpstr>July 29, CRUISER Drive, Yonge Street</vt:lpstr>
      <vt:lpstr>PowerPoint Presentation</vt:lpstr>
      <vt:lpstr>Lessons Learned</vt:lpstr>
      <vt:lpstr>Lessons Learned</vt:lpstr>
      <vt:lpstr>Week 1: Ozone model and observations</vt:lpstr>
      <vt:lpstr>PowerPoint Presentation</vt:lpstr>
      <vt:lpstr>Humidity - July 12/2015 – 14:00</vt:lpstr>
      <vt:lpstr>Temperature - July 12/2015 – 14:00</vt:lpstr>
      <vt:lpstr>July 12 Case Study: Morning Rush Hour, NO2</vt:lpstr>
      <vt:lpstr>July 12, 14Z, NO2 and O3</vt:lpstr>
      <vt:lpstr>July 12, 16Z, NO2 and O3</vt:lpstr>
      <vt:lpstr>July 12, 18Z, NO2 and O3</vt:lpstr>
      <vt:lpstr>July 12, 18Z, Toluene</vt:lpstr>
      <vt:lpstr>Lessons Learned</vt:lpstr>
      <vt:lpstr> </vt:lpstr>
      <vt:lpstr> </vt:lpstr>
      <vt:lpstr>PowerPoint Presentation</vt:lpstr>
      <vt:lpstr>July 18 Ozone Forecast Bust for Toronto North</vt:lpstr>
      <vt:lpstr>July 18 Ozone Forecast Bust for Toronto North</vt:lpstr>
      <vt:lpstr>PowerPoint Presentation</vt:lpstr>
      <vt:lpstr>Lessons Learned</vt:lpstr>
      <vt:lpstr>Future Work</vt:lpstr>
      <vt:lpstr>Acknowledgements</vt:lpstr>
      <vt:lpstr>Week 3:  Ozone model and observations</vt:lpstr>
      <vt:lpstr>Week 2: Ozone model and observations</vt:lpstr>
    </vt:vector>
  </TitlesOfParts>
  <Company>Environnement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Environnement Canada</dc:creator>
  <cp:lastModifiedBy>Laura ChaJkowski, CMP CMM [Legend]</cp:lastModifiedBy>
  <cp:revision>510</cp:revision>
  <cp:lastPrinted>2017-01-06T14:51:16Z</cp:lastPrinted>
  <dcterms:created xsi:type="dcterms:W3CDTF">2006-02-27T19:58:49Z</dcterms:created>
  <dcterms:modified xsi:type="dcterms:W3CDTF">2017-01-09T22:23:43Z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