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39"/>
  </p:notesMasterIdLst>
  <p:handoutMasterIdLst>
    <p:handoutMasterId r:id="rId40"/>
  </p:handoutMasterIdLst>
  <p:sldIdLst>
    <p:sldId id="260" r:id="rId6"/>
    <p:sldId id="324" r:id="rId7"/>
    <p:sldId id="325" r:id="rId8"/>
    <p:sldId id="326" r:id="rId9"/>
    <p:sldId id="329" r:id="rId10"/>
    <p:sldId id="330" r:id="rId11"/>
    <p:sldId id="352" r:id="rId12"/>
    <p:sldId id="355" r:id="rId13"/>
    <p:sldId id="354" r:id="rId14"/>
    <p:sldId id="335" r:id="rId15"/>
    <p:sldId id="336" r:id="rId16"/>
    <p:sldId id="356" r:id="rId17"/>
    <p:sldId id="357" r:id="rId18"/>
    <p:sldId id="358" r:id="rId19"/>
    <p:sldId id="359" r:id="rId20"/>
    <p:sldId id="338" r:id="rId21"/>
    <p:sldId id="339" r:id="rId22"/>
    <p:sldId id="340" r:id="rId23"/>
    <p:sldId id="341" r:id="rId24"/>
    <p:sldId id="343" r:id="rId25"/>
    <p:sldId id="366" r:id="rId26"/>
    <p:sldId id="344" r:id="rId27"/>
    <p:sldId id="347" r:id="rId28"/>
    <p:sldId id="350" r:id="rId29"/>
    <p:sldId id="351" r:id="rId30"/>
    <p:sldId id="349" r:id="rId31"/>
    <p:sldId id="327" r:id="rId32"/>
    <p:sldId id="360" r:id="rId33"/>
    <p:sldId id="361" r:id="rId34"/>
    <p:sldId id="362" r:id="rId35"/>
    <p:sldId id="363" r:id="rId36"/>
    <p:sldId id="364" r:id="rId37"/>
    <p:sldId id="365" r:id="rId38"/>
  </p:sldIdLst>
  <p:sldSz cx="9144000" cy="6858000" type="screen4x3"/>
  <p:notesSz cx="7010400" cy="9296400"/>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Default Section" id="{126B329E-D460-45EA-BA17-389950ACA1A7}">
          <p14:sldIdLst>
            <p14:sldId id="260"/>
            <p14:sldId id="324"/>
            <p14:sldId id="325"/>
            <p14:sldId id="326"/>
            <p14:sldId id="329"/>
            <p14:sldId id="330"/>
            <p14:sldId id="352"/>
            <p14:sldId id="355"/>
            <p14:sldId id="354"/>
            <p14:sldId id="335"/>
            <p14:sldId id="336"/>
            <p14:sldId id="356"/>
            <p14:sldId id="357"/>
            <p14:sldId id="358"/>
            <p14:sldId id="359"/>
            <p14:sldId id="338"/>
            <p14:sldId id="339"/>
            <p14:sldId id="340"/>
            <p14:sldId id="341"/>
            <p14:sldId id="343"/>
            <p14:sldId id="366"/>
            <p14:sldId id="344"/>
            <p14:sldId id="347"/>
            <p14:sldId id="350"/>
            <p14:sldId id="351"/>
            <p14:sldId id="349"/>
            <p14:sldId id="327"/>
            <p14:sldId id="360"/>
            <p14:sldId id="361"/>
            <p14:sldId id="362"/>
            <p14:sldId id="363"/>
            <p14:sldId id="364"/>
            <p14:sldId id="3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CC"/>
    <a:srgbClr val="009900"/>
    <a:srgbClr val="FF6699"/>
    <a:srgbClr val="FF6600"/>
    <a:srgbClr val="FF0000"/>
    <a:srgbClr val="FFFF00"/>
    <a:srgbClr val="CC9900"/>
    <a:srgbClr val="669900"/>
    <a:srgbClr val="6600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49" autoAdjust="0"/>
    <p:restoredTop sz="68058" autoAdjust="0"/>
  </p:normalViewPr>
  <p:slideViewPr>
    <p:cSldViewPr>
      <p:cViewPr varScale="1">
        <p:scale>
          <a:sx n="77" d="100"/>
          <a:sy n="77" d="100"/>
        </p:scale>
        <p:origin x="-888" y="-104"/>
      </p:cViewPr>
      <p:guideLst>
        <p:guide orient="horz" pos="2160"/>
        <p:guide pos="2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2040" y="13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nhuaZ\Documents\Emissions\Oil_Sand\CEMS\CNRL_Reports\CNRL_SO2_Emiss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nhuaZ\Documents\Emissions\Oil_Sand\CEMS\CNRL_Reports\CNRL_SO2_Emiss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nhuaZ\Documents\Emissions\Oil_Sand\CEMS\CNRL_Reports\CNRL_SO2_Emis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smtClean="0"/>
              <a:t>Example of SO</a:t>
            </a:r>
            <a:r>
              <a:rPr lang="en-US" sz="2400" baseline="-25000" dirty="0" smtClean="0"/>
              <a:t>2</a:t>
            </a:r>
            <a:r>
              <a:rPr lang="en-US" sz="2400" baseline="0" dirty="0" smtClean="0"/>
              <a:t> emissions on an hourly basis</a:t>
            </a:r>
            <a:endParaRPr lang="en-US" sz="2400" dirty="0"/>
          </a:p>
        </c:rich>
      </c:tx>
      <c:layout>
        <c:manualLayout>
          <c:xMode val="edge"/>
          <c:yMode val="edge"/>
          <c:x val="0.10939389087487"/>
          <c:y val="0.0"/>
        </c:manualLayout>
      </c:layout>
      <c:overlay val="0"/>
      <c:spPr>
        <a:solidFill>
          <a:schemeClr val="bg1"/>
        </a:solidFill>
        <a:ln>
          <a:solidFill>
            <a:schemeClr val="tx1"/>
          </a:solidFill>
        </a:ln>
      </c:spPr>
    </c:title>
    <c:autoTitleDeleted val="0"/>
    <c:plotArea>
      <c:layout>
        <c:manualLayout>
          <c:layoutTarget val="inner"/>
          <c:xMode val="edge"/>
          <c:yMode val="edge"/>
          <c:x val="0.118667563890807"/>
          <c:y val="0.154605960232831"/>
          <c:w val="0.830472734588781"/>
          <c:h val="0.585895536120716"/>
        </c:manualLayout>
      </c:layout>
      <c:scatterChart>
        <c:scatterStyle val="lineMarker"/>
        <c:varyColors val="0"/>
        <c:ser>
          <c:idx val="1"/>
          <c:order val="0"/>
          <c:tx>
            <c:strRef>
              <c:f>Sheet1!$AL$1</c:f>
              <c:strCache>
                <c:ptCount val="1"/>
                <c:pt idx="0">
                  <c:v>NRPI-2010</c:v>
                </c:pt>
              </c:strCache>
            </c:strRef>
          </c:tx>
          <c:spPr>
            <a:ln w="57150">
              <a:solidFill>
                <a:srgbClr val="0000FF"/>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Sheet1!$AL$2:$AL$745</c:f>
              <c:numCache>
                <c:formatCode>General</c:formatCode>
                <c:ptCount val="744"/>
                <c:pt idx="0">
                  <c:v>280.0228310502283</c:v>
                </c:pt>
                <c:pt idx="1">
                  <c:v>280.0228310502283</c:v>
                </c:pt>
                <c:pt idx="2">
                  <c:v>280.0228310502283</c:v>
                </c:pt>
                <c:pt idx="3">
                  <c:v>280.0228310502283</c:v>
                </c:pt>
                <c:pt idx="4">
                  <c:v>280.0228310502283</c:v>
                </c:pt>
                <c:pt idx="5">
                  <c:v>280.0228310502283</c:v>
                </c:pt>
                <c:pt idx="6">
                  <c:v>280.0228310502283</c:v>
                </c:pt>
                <c:pt idx="7">
                  <c:v>280.0228310502283</c:v>
                </c:pt>
                <c:pt idx="8">
                  <c:v>280.0228310502283</c:v>
                </c:pt>
                <c:pt idx="9">
                  <c:v>280.0228310502283</c:v>
                </c:pt>
                <c:pt idx="10">
                  <c:v>280.0228310502283</c:v>
                </c:pt>
                <c:pt idx="11">
                  <c:v>280.0228310502283</c:v>
                </c:pt>
                <c:pt idx="12">
                  <c:v>280.0228310502283</c:v>
                </c:pt>
                <c:pt idx="13">
                  <c:v>280.0228310502283</c:v>
                </c:pt>
                <c:pt idx="14">
                  <c:v>280.0228310502283</c:v>
                </c:pt>
                <c:pt idx="15">
                  <c:v>280.0228310502283</c:v>
                </c:pt>
                <c:pt idx="16">
                  <c:v>280.0228310502283</c:v>
                </c:pt>
                <c:pt idx="17">
                  <c:v>280.0228310502283</c:v>
                </c:pt>
                <c:pt idx="18">
                  <c:v>280.0228310502283</c:v>
                </c:pt>
                <c:pt idx="19">
                  <c:v>280.0228310502283</c:v>
                </c:pt>
                <c:pt idx="20">
                  <c:v>280.0228310502283</c:v>
                </c:pt>
                <c:pt idx="21">
                  <c:v>280.0228310502283</c:v>
                </c:pt>
                <c:pt idx="22">
                  <c:v>280.0228310502283</c:v>
                </c:pt>
                <c:pt idx="23">
                  <c:v>280.0228310502283</c:v>
                </c:pt>
                <c:pt idx="24">
                  <c:v>280.0228310502283</c:v>
                </c:pt>
                <c:pt idx="25">
                  <c:v>280.0228310502283</c:v>
                </c:pt>
                <c:pt idx="26">
                  <c:v>280.0228310502283</c:v>
                </c:pt>
                <c:pt idx="27">
                  <c:v>280.0228310502283</c:v>
                </c:pt>
                <c:pt idx="28">
                  <c:v>280.0228310502283</c:v>
                </c:pt>
                <c:pt idx="29">
                  <c:v>280.0228310502283</c:v>
                </c:pt>
                <c:pt idx="30">
                  <c:v>280.0228310502283</c:v>
                </c:pt>
                <c:pt idx="31">
                  <c:v>280.0228310502283</c:v>
                </c:pt>
                <c:pt idx="32">
                  <c:v>280.0228310502283</c:v>
                </c:pt>
                <c:pt idx="33">
                  <c:v>280.0228310502283</c:v>
                </c:pt>
                <c:pt idx="34">
                  <c:v>280.0228310502283</c:v>
                </c:pt>
                <c:pt idx="35">
                  <c:v>280.0228310502283</c:v>
                </c:pt>
                <c:pt idx="36">
                  <c:v>280.0228310502283</c:v>
                </c:pt>
                <c:pt idx="37">
                  <c:v>280.0228310502283</c:v>
                </c:pt>
                <c:pt idx="38">
                  <c:v>280.0228310502283</c:v>
                </c:pt>
                <c:pt idx="39">
                  <c:v>280.0228310502283</c:v>
                </c:pt>
                <c:pt idx="40">
                  <c:v>280.0228310502283</c:v>
                </c:pt>
                <c:pt idx="41">
                  <c:v>280.0228310502283</c:v>
                </c:pt>
                <c:pt idx="42">
                  <c:v>280.0228310502283</c:v>
                </c:pt>
                <c:pt idx="43">
                  <c:v>280.0228310502283</c:v>
                </c:pt>
                <c:pt idx="44">
                  <c:v>280.0228310502283</c:v>
                </c:pt>
                <c:pt idx="45">
                  <c:v>280.0228310502283</c:v>
                </c:pt>
                <c:pt idx="46">
                  <c:v>280.0228310502283</c:v>
                </c:pt>
                <c:pt idx="47">
                  <c:v>280.0228310502283</c:v>
                </c:pt>
                <c:pt idx="48">
                  <c:v>280.0228310502283</c:v>
                </c:pt>
                <c:pt idx="49">
                  <c:v>280.0228310502283</c:v>
                </c:pt>
                <c:pt idx="50">
                  <c:v>280.0228310502283</c:v>
                </c:pt>
                <c:pt idx="51">
                  <c:v>280.0228310502283</c:v>
                </c:pt>
                <c:pt idx="52">
                  <c:v>280.0228310502283</c:v>
                </c:pt>
                <c:pt idx="53">
                  <c:v>280.0228310502283</c:v>
                </c:pt>
                <c:pt idx="54">
                  <c:v>280.0228310502283</c:v>
                </c:pt>
                <c:pt idx="55">
                  <c:v>280.0228310502283</c:v>
                </c:pt>
                <c:pt idx="56">
                  <c:v>280.0228310502283</c:v>
                </c:pt>
                <c:pt idx="57">
                  <c:v>280.0228310502283</c:v>
                </c:pt>
                <c:pt idx="58">
                  <c:v>280.0228310502283</c:v>
                </c:pt>
                <c:pt idx="59">
                  <c:v>280.0228310502283</c:v>
                </c:pt>
                <c:pt idx="60">
                  <c:v>280.0228310502283</c:v>
                </c:pt>
                <c:pt idx="61">
                  <c:v>280.0228310502283</c:v>
                </c:pt>
                <c:pt idx="62">
                  <c:v>280.0228310502283</c:v>
                </c:pt>
                <c:pt idx="63">
                  <c:v>280.0228310502283</c:v>
                </c:pt>
                <c:pt idx="64">
                  <c:v>280.0228310502283</c:v>
                </c:pt>
                <c:pt idx="65">
                  <c:v>280.0228310502283</c:v>
                </c:pt>
                <c:pt idx="66">
                  <c:v>280.0228310502283</c:v>
                </c:pt>
                <c:pt idx="67">
                  <c:v>280.0228310502283</c:v>
                </c:pt>
                <c:pt idx="68">
                  <c:v>280.0228310502283</c:v>
                </c:pt>
                <c:pt idx="69">
                  <c:v>280.0228310502283</c:v>
                </c:pt>
                <c:pt idx="70">
                  <c:v>280.0228310502283</c:v>
                </c:pt>
                <c:pt idx="71">
                  <c:v>280.0228310502283</c:v>
                </c:pt>
                <c:pt idx="72">
                  <c:v>280.0228310502283</c:v>
                </c:pt>
                <c:pt idx="73">
                  <c:v>280.0228310502283</c:v>
                </c:pt>
                <c:pt idx="74">
                  <c:v>280.0228310502283</c:v>
                </c:pt>
                <c:pt idx="75">
                  <c:v>280.0228310502283</c:v>
                </c:pt>
                <c:pt idx="76">
                  <c:v>280.0228310502283</c:v>
                </c:pt>
                <c:pt idx="77">
                  <c:v>280.0228310502283</c:v>
                </c:pt>
                <c:pt idx="78">
                  <c:v>280.0228310502283</c:v>
                </c:pt>
                <c:pt idx="79">
                  <c:v>280.0228310502283</c:v>
                </c:pt>
                <c:pt idx="80">
                  <c:v>280.0228310502283</c:v>
                </c:pt>
                <c:pt idx="81">
                  <c:v>280.0228310502283</c:v>
                </c:pt>
                <c:pt idx="82">
                  <c:v>280.0228310502283</c:v>
                </c:pt>
                <c:pt idx="83">
                  <c:v>280.0228310502283</c:v>
                </c:pt>
                <c:pt idx="84">
                  <c:v>280.0228310502283</c:v>
                </c:pt>
                <c:pt idx="85">
                  <c:v>280.0228310502283</c:v>
                </c:pt>
                <c:pt idx="86">
                  <c:v>280.0228310502283</c:v>
                </c:pt>
                <c:pt idx="87">
                  <c:v>280.0228310502283</c:v>
                </c:pt>
                <c:pt idx="88">
                  <c:v>280.0228310502283</c:v>
                </c:pt>
                <c:pt idx="89">
                  <c:v>280.0228310502283</c:v>
                </c:pt>
                <c:pt idx="90">
                  <c:v>280.0228310502283</c:v>
                </c:pt>
                <c:pt idx="91">
                  <c:v>280.0228310502283</c:v>
                </c:pt>
                <c:pt idx="92">
                  <c:v>280.0228310502283</c:v>
                </c:pt>
                <c:pt idx="93">
                  <c:v>280.0228310502283</c:v>
                </c:pt>
                <c:pt idx="94">
                  <c:v>280.0228310502283</c:v>
                </c:pt>
                <c:pt idx="95">
                  <c:v>280.0228310502283</c:v>
                </c:pt>
                <c:pt idx="96">
                  <c:v>280.0228310502283</c:v>
                </c:pt>
                <c:pt idx="97">
                  <c:v>280.0228310502283</c:v>
                </c:pt>
                <c:pt idx="98">
                  <c:v>280.0228310502283</c:v>
                </c:pt>
                <c:pt idx="99">
                  <c:v>280.0228310502283</c:v>
                </c:pt>
                <c:pt idx="100">
                  <c:v>280.0228310502283</c:v>
                </c:pt>
                <c:pt idx="101">
                  <c:v>280.0228310502283</c:v>
                </c:pt>
                <c:pt idx="102">
                  <c:v>280.0228310502283</c:v>
                </c:pt>
                <c:pt idx="103">
                  <c:v>280.0228310502283</c:v>
                </c:pt>
                <c:pt idx="104">
                  <c:v>280.0228310502283</c:v>
                </c:pt>
                <c:pt idx="105">
                  <c:v>280.0228310502283</c:v>
                </c:pt>
                <c:pt idx="106">
                  <c:v>280.0228310502283</c:v>
                </c:pt>
                <c:pt idx="107">
                  <c:v>280.0228310502283</c:v>
                </c:pt>
                <c:pt idx="108">
                  <c:v>280.0228310502283</c:v>
                </c:pt>
                <c:pt idx="109">
                  <c:v>280.0228310502283</c:v>
                </c:pt>
                <c:pt idx="110">
                  <c:v>280.0228310502283</c:v>
                </c:pt>
                <c:pt idx="111">
                  <c:v>280.0228310502283</c:v>
                </c:pt>
                <c:pt idx="112">
                  <c:v>280.0228310502283</c:v>
                </c:pt>
                <c:pt idx="113">
                  <c:v>280.0228310502283</c:v>
                </c:pt>
                <c:pt idx="114">
                  <c:v>280.0228310502283</c:v>
                </c:pt>
                <c:pt idx="115">
                  <c:v>280.0228310502283</c:v>
                </c:pt>
                <c:pt idx="116">
                  <c:v>280.0228310502283</c:v>
                </c:pt>
                <c:pt idx="117">
                  <c:v>280.0228310502283</c:v>
                </c:pt>
                <c:pt idx="118">
                  <c:v>280.0228310502283</c:v>
                </c:pt>
                <c:pt idx="119">
                  <c:v>280.0228310502283</c:v>
                </c:pt>
                <c:pt idx="120">
                  <c:v>280.0228310502283</c:v>
                </c:pt>
                <c:pt idx="121">
                  <c:v>280.0228310502283</c:v>
                </c:pt>
                <c:pt idx="122">
                  <c:v>280.0228310502283</c:v>
                </c:pt>
                <c:pt idx="123">
                  <c:v>280.0228310502283</c:v>
                </c:pt>
                <c:pt idx="124">
                  <c:v>280.0228310502283</c:v>
                </c:pt>
                <c:pt idx="125">
                  <c:v>280.0228310502283</c:v>
                </c:pt>
                <c:pt idx="126">
                  <c:v>280.0228310502283</c:v>
                </c:pt>
                <c:pt idx="127">
                  <c:v>280.0228310502283</c:v>
                </c:pt>
                <c:pt idx="128">
                  <c:v>280.0228310502283</c:v>
                </c:pt>
                <c:pt idx="129">
                  <c:v>280.0228310502283</c:v>
                </c:pt>
                <c:pt idx="130">
                  <c:v>280.0228310502283</c:v>
                </c:pt>
                <c:pt idx="131">
                  <c:v>280.0228310502283</c:v>
                </c:pt>
                <c:pt idx="132">
                  <c:v>280.0228310502283</c:v>
                </c:pt>
                <c:pt idx="133">
                  <c:v>280.0228310502283</c:v>
                </c:pt>
                <c:pt idx="134">
                  <c:v>280.0228310502283</c:v>
                </c:pt>
                <c:pt idx="135">
                  <c:v>280.0228310502283</c:v>
                </c:pt>
                <c:pt idx="136">
                  <c:v>280.0228310502283</c:v>
                </c:pt>
                <c:pt idx="137">
                  <c:v>280.0228310502283</c:v>
                </c:pt>
                <c:pt idx="138">
                  <c:v>280.0228310502283</c:v>
                </c:pt>
                <c:pt idx="139">
                  <c:v>280.0228310502283</c:v>
                </c:pt>
                <c:pt idx="140">
                  <c:v>280.0228310502283</c:v>
                </c:pt>
                <c:pt idx="141">
                  <c:v>280.0228310502283</c:v>
                </c:pt>
                <c:pt idx="142">
                  <c:v>280.0228310502283</c:v>
                </c:pt>
                <c:pt idx="143">
                  <c:v>280.0228310502283</c:v>
                </c:pt>
                <c:pt idx="144">
                  <c:v>280.0228310502283</c:v>
                </c:pt>
                <c:pt idx="145">
                  <c:v>280.0228310502283</c:v>
                </c:pt>
                <c:pt idx="146">
                  <c:v>280.0228310502283</c:v>
                </c:pt>
                <c:pt idx="147">
                  <c:v>280.0228310502283</c:v>
                </c:pt>
                <c:pt idx="148">
                  <c:v>280.0228310502283</c:v>
                </c:pt>
                <c:pt idx="149">
                  <c:v>280.0228310502283</c:v>
                </c:pt>
                <c:pt idx="150">
                  <c:v>280.0228310502283</c:v>
                </c:pt>
                <c:pt idx="151">
                  <c:v>280.0228310502283</c:v>
                </c:pt>
                <c:pt idx="152">
                  <c:v>280.0228310502283</c:v>
                </c:pt>
                <c:pt idx="153">
                  <c:v>280.0228310502283</c:v>
                </c:pt>
                <c:pt idx="154">
                  <c:v>280.0228310502283</c:v>
                </c:pt>
                <c:pt idx="155">
                  <c:v>280.0228310502283</c:v>
                </c:pt>
                <c:pt idx="156">
                  <c:v>280.0228310502283</c:v>
                </c:pt>
                <c:pt idx="157">
                  <c:v>280.0228310502283</c:v>
                </c:pt>
                <c:pt idx="158">
                  <c:v>280.0228310502283</c:v>
                </c:pt>
                <c:pt idx="159">
                  <c:v>280.0228310502283</c:v>
                </c:pt>
                <c:pt idx="160">
                  <c:v>280.0228310502283</c:v>
                </c:pt>
                <c:pt idx="161">
                  <c:v>280.0228310502283</c:v>
                </c:pt>
                <c:pt idx="162">
                  <c:v>280.0228310502283</c:v>
                </c:pt>
                <c:pt idx="163">
                  <c:v>280.0228310502283</c:v>
                </c:pt>
                <c:pt idx="164">
                  <c:v>280.0228310502283</c:v>
                </c:pt>
                <c:pt idx="165">
                  <c:v>280.0228310502283</c:v>
                </c:pt>
                <c:pt idx="166">
                  <c:v>280.0228310502283</c:v>
                </c:pt>
                <c:pt idx="167">
                  <c:v>280.0228310502283</c:v>
                </c:pt>
                <c:pt idx="168">
                  <c:v>280.0228310502283</c:v>
                </c:pt>
                <c:pt idx="169">
                  <c:v>280.0228310502283</c:v>
                </c:pt>
                <c:pt idx="170">
                  <c:v>280.0228310502283</c:v>
                </c:pt>
                <c:pt idx="171">
                  <c:v>280.0228310502283</c:v>
                </c:pt>
                <c:pt idx="172">
                  <c:v>280.0228310502283</c:v>
                </c:pt>
                <c:pt idx="173">
                  <c:v>280.0228310502283</c:v>
                </c:pt>
                <c:pt idx="174">
                  <c:v>280.0228310502283</c:v>
                </c:pt>
                <c:pt idx="175">
                  <c:v>280.0228310502283</c:v>
                </c:pt>
                <c:pt idx="176">
                  <c:v>280.0228310502283</c:v>
                </c:pt>
                <c:pt idx="177">
                  <c:v>280.0228310502283</c:v>
                </c:pt>
                <c:pt idx="178">
                  <c:v>280.0228310502283</c:v>
                </c:pt>
                <c:pt idx="179">
                  <c:v>280.0228310502283</c:v>
                </c:pt>
                <c:pt idx="180">
                  <c:v>280.0228310502283</c:v>
                </c:pt>
                <c:pt idx="181">
                  <c:v>280.0228310502283</c:v>
                </c:pt>
                <c:pt idx="182">
                  <c:v>280.0228310502283</c:v>
                </c:pt>
                <c:pt idx="183">
                  <c:v>280.0228310502283</c:v>
                </c:pt>
                <c:pt idx="184">
                  <c:v>280.0228310502283</c:v>
                </c:pt>
                <c:pt idx="185">
                  <c:v>280.0228310502283</c:v>
                </c:pt>
                <c:pt idx="186">
                  <c:v>280.0228310502283</c:v>
                </c:pt>
                <c:pt idx="187">
                  <c:v>280.0228310502283</c:v>
                </c:pt>
                <c:pt idx="188">
                  <c:v>280.0228310502283</c:v>
                </c:pt>
                <c:pt idx="189">
                  <c:v>280.0228310502283</c:v>
                </c:pt>
                <c:pt idx="190">
                  <c:v>280.0228310502283</c:v>
                </c:pt>
                <c:pt idx="191">
                  <c:v>280.0228310502283</c:v>
                </c:pt>
                <c:pt idx="192">
                  <c:v>280.0228310502283</c:v>
                </c:pt>
                <c:pt idx="193">
                  <c:v>280.0228310502283</c:v>
                </c:pt>
                <c:pt idx="194">
                  <c:v>280.0228310502283</c:v>
                </c:pt>
                <c:pt idx="195">
                  <c:v>280.0228310502283</c:v>
                </c:pt>
                <c:pt idx="196">
                  <c:v>280.0228310502283</c:v>
                </c:pt>
                <c:pt idx="197">
                  <c:v>280.0228310502283</c:v>
                </c:pt>
                <c:pt idx="198">
                  <c:v>280.0228310502283</c:v>
                </c:pt>
                <c:pt idx="199">
                  <c:v>280.0228310502283</c:v>
                </c:pt>
                <c:pt idx="200">
                  <c:v>280.0228310502283</c:v>
                </c:pt>
                <c:pt idx="201">
                  <c:v>280.0228310502283</c:v>
                </c:pt>
                <c:pt idx="202">
                  <c:v>280.0228310502283</c:v>
                </c:pt>
                <c:pt idx="203">
                  <c:v>280.0228310502283</c:v>
                </c:pt>
                <c:pt idx="204">
                  <c:v>280.0228310502283</c:v>
                </c:pt>
                <c:pt idx="205">
                  <c:v>280.0228310502283</c:v>
                </c:pt>
                <c:pt idx="206">
                  <c:v>280.0228310502283</c:v>
                </c:pt>
                <c:pt idx="207">
                  <c:v>280.0228310502283</c:v>
                </c:pt>
                <c:pt idx="208">
                  <c:v>280.0228310502283</c:v>
                </c:pt>
                <c:pt idx="209">
                  <c:v>280.0228310502283</c:v>
                </c:pt>
                <c:pt idx="210">
                  <c:v>280.0228310502283</c:v>
                </c:pt>
                <c:pt idx="211">
                  <c:v>280.0228310502283</c:v>
                </c:pt>
                <c:pt idx="212">
                  <c:v>280.0228310502283</c:v>
                </c:pt>
                <c:pt idx="213">
                  <c:v>280.0228310502283</c:v>
                </c:pt>
                <c:pt idx="214">
                  <c:v>280.0228310502283</c:v>
                </c:pt>
                <c:pt idx="215">
                  <c:v>280.0228310502283</c:v>
                </c:pt>
                <c:pt idx="216">
                  <c:v>280.0228310502283</c:v>
                </c:pt>
                <c:pt idx="217">
                  <c:v>280.0228310502283</c:v>
                </c:pt>
                <c:pt idx="218">
                  <c:v>280.0228310502283</c:v>
                </c:pt>
                <c:pt idx="219">
                  <c:v>280.0228310502283</c:v>
                </c:pt>
                <c:pt idx="220">
                  <c:v>280.0228310502283</c:v>
                </c:pt>
                <c:pt idx="221">
                  <c:v>280.0228310502283</c:v>
                </c:pt>
                <c:pt idx="222">
                  <c:v>280.0228310502283</c:v>
                </c:pt>
                <c:pt idx="223">
                  <c:v>280.0228310502283</c:v>
                </c:pt>
                <c:pt idx="224">
                  <c:v>280.0228310502283</c:v>
                </c:pt>
                <c:pt idx="225">
                  <c:v>280.0228310502283</c:v>
                </c:pt>
                <c:pt idx="226">
                  <c:v>280.0228310502283</c:v>
                </c:pt>
                <c:pt idx="227">
                  <c:v>280.0228310502283</c:v>
                </c:pt>
                <c:pt idx="228">
                  <c:v>280.0228310502283</c:v>
                </c:pt>
                <c:pt idx="229">
                  <c:v>280.0228310502283</c:v>
                </c:pt>
                <c:pt idx="230">
                  <c:v>280.0228310502283</c:v>
                </c:pt>
                <c:pt idx="231">
                  <c:v>280.0228310502283</c:v>
                </c:pt>
                <c:pt idx="232">
                  <c:v>280.0228310502283</c:v>
                </c:pt>
                <c:pt idx="233">
                  <c:v>280.0228310502283</c:v>
                </c:pt>
                <c:pt idx="234">
                  <c:v>280.0228310502283</c:v>
                </c:pt>
                <c:pt idx="235">
                  <c:v>280.0228310502283</c:v>
                </c:pt>
                <c:pt idx="236">
                  <c:v>280.0228310502283</c:v>
                </c:pt>
                <c:pt idx="237">
                  <c:v>280.0228310502283</c:v>
                </c:pt>
                <c:pt idx="238">
                  <c:v>280.0228310502283</c:v>
                </c:pt>
                <c:pt idx="239">
                  <c:v>280.0228310502283</c:v>
                </c:pt>
                <c:pt idx="240">
                  <c:v>280.0228310502283</c:v>
                </c:pt>
                <c:pt idx="241">
                  <c:v>280.0228310502283</c:v>
                </c:pt>
                <c:pt idx="242">
                  <c:v>280.0228310502283</c:v>
                </c:pt>
                <c:pt idx="243">
                  <c:v>280.0228310502283</c:v>
                </c:pt>
                <c:pt idx="244">
                  <c:v>280.0228310502283</c:v>
                </c:pt>
                <c:pt idx="245">
                  <c:v>280.0228310502283</c:v>
                </c:pt>
                <c:pt idx="246">
                  <c:v>280.0228310502283</c:v>
                </c:pt>
                <c:pt idx="247">
                  <c:v>280.0228310502283</c:v>
                </c:pt>
                <c:pt idx="248">
                  <c:v>280.0228310502283</c:v>
                </c:pt>
                <c:pt idx="249">
                  <c:v>280.0228310502283</c:v>
                </c:pt>
                <c:pt idx="250">
                  <c:v>280.0228310502283</c:v>
                </c:pt>
                <c:pt idx="251">
                  <c:v>280.0228310502283</c:v>
                </c:pt>
                <c:pt idx="252">
                  <c:v>280.0228310502283</c:v>
                </c:pt>
                <c:pt idx="253">
                  <c:v>280.0228310502283</c:v>
                </c:pt>
                <c:pt idx="254">
                  <c:v>280.0228310502283</c:v>
                </c:pt>
                <c:pt idx="255">
                  <c:v>280.0228310502283</c:v>
                </c:pt>
                <c:pt idx="256">
                  <c:v>280.0228310502283</c:v>
                </c:pt>
                <c:pt idx="257">
                  <c:v>280.0228310502283</c:v>
                </c:pt>
                <c:pt idx="258">
                  <c:v>280.0228310502283</c:v>
                </c:pt>
                <c:pt idx="259">
                  <c:v>280.0228310502283</c:v>
                </c:pt>
                <c:pt idx="260">
                  <c:v>280.0228310502283</c:v>
                </c:pt>
                <c:pt idx="261">
                  <c:v>280.0228310502283</c:v>
                </c:pt>
                <c:pt idx="262">
                  <c:v>280.0228310502283</c:v>
                </c:pt>
                <c:pt idx="263">
                  <c:v>280.0228310502283</c:v>
                </c:pt>
                <c:pt idx="264">
                  <c:v>280.0228310502283</c:v>
                </c:pt>
                <c:pt idx="265">
                  <c:v>280.0228310502283</c:v>
                </c:pt>
                <c:pt idx="266">
                  <c:v>280.0228310502283</c:v>
                </c:pt>
                <c:pt idx="267">
                  <c:v>280.0228310502283</c:v>
                </c:pt>
                <c:pt idx="268">
                  <c:v>280.0228310502283</c:v>
                </c:pt>
                <c:pt idx="269">
                  <c:v>280.0228310502283</c:v>
                </c:pt>
                <c:pt idx="270">
                  <c:v>280.0228310502283</c:v>
                </c:pt>
                <c:pt idx="271">
                  <c:v>280.0228310502283</c:v>
                </c:pt>
                <c:pt idx="272">
                  <c:v>280.0228310502283</c:v>
                </c:pt>
                <c:pt idx="273">
                  <c:v>280.0228310502283</c:v>
                </c:pt>
                <c:pt idx="274">
                  <c:v>280.0228310502283</c:v>
                </c:pt>
                <c:pt idx="275">
                  <c:v>280.0228310502283</c:v>
                </c:pt>
                <c:pt idx="276">
                  <c:v>280.0228310502283</c:v>
                </c:pt>
                <c:pt idx="277">
                  <c:v>280.0228310502283</c:v>
                </c:pt>
                <c:pt idx="278">
                  <c:v>280.0228310502283</c:v>
                </c:pt>
                <c:pt idx="279">
                  <c:v>280.0228310502283</c:v>
                </c:pt>
                <c:pt idx="280">
                  <c:v>280.0228310502283</c:v>
                </c:pt>
                <c:pt idx="281">
                  <c:v>280.0228310502283</c:v>
                </c:pt>
                <c:pt idx="282">
                  <c:v>280.0228310502283</c:v>
                </c:pt>
                <c:pt idx="283">
                  <c:v>280.0228310502283</c:v>
                </c:pt>
                <c:pt idx="284">
                  <c:v>280.0228310502283</c:v>
                </c:pt>
                <c:pt idx="285">
                  <c:v>280.0228310502283</c:v>
                </c:pt>
                <c:pt idx="286">
                  <c:v>280.0228310502283</c:v>
                </c:pt>
                <c:pt idx="287">
                  <c:v>280.0228310502283</c:v>
                </c:pt>
                <c:pt idx="288">
                  <c:v>280.0228310502283</c:v>
                </c:pt>
                <c:pt idx="289">
                  <c:v>280.0228310502283</c:v>
                </c:pt>
                <c:pt idx="290">
                  <c:v>280.0228310502283</c:v>
                </c:pt>
                <c:pt idx="291">
                  <c:v>280.0228310502283</c:v>
                </c:pt>
                <c:pt idx="292">
                  <c:v>280.0228310502283</c:v>
                </c:pt>
                <c:pt idx="293">
                  <c:v>280.0228310502283</c:v>
                </c:pt>
                <c:pt idx="294">
                  <c:v>280.0228310502283</c:v>
                </c:pt>
                <c:pt idx="295">
                  <c:v>280.0228310502283</c:v>
                </c:pt>
                <c:pt idx="296">
                  <c:v>280.0228310502283</c:v>
                </c:pt>
                <c:pt idx="297">
                  <c:v>280.0228310502283</c:v>
                </c:pt>
                <c:pt idx="298">
                  <c:v>280.0228310502283</c:v>
                </c:pt>
                <c:pt idx="299">
                  <c:v>280.0228310502283</c:v>
                </c:pt>
                <c:pt idx="300">
                  <c:v>280.0228310502283</c:v>
                </c:pt>
                <c:pt idx="301">
                  <c:v>280.0228310502283</c:v>
                </c:pt>
                <c:pt idx="302">
                  <c:v>280.0228310502283</c:v>
                </c:pt>
                <c:pt idx="303">
                  <c:v>280.0228310502283</c:v>
                </c:pt>
                <c:pt idx="304">
                  <c:v>280.0228310502283</c:v>
                </c:pt>
                <c:pt idx="305">
                  <c:v>280.0228310502283</c:v>
                </c:pt>
                <c:pt idx="306">
                  <c:v>280.0228310502283</c:v>
                </c:pt>
                <c:pt idx="307">
                  <c:v>280.0228310502283</c:v>
                </c:pt>
                <c:pt idx="308">
                  <c:v>280.0228310502283</c:v>
                </c:pt>
                <c:pt idx="309">
                  <c:v>280.0228310502283</c:v>
                </c:pt>
                <c:pt idx="310">
                  <c:v>280.0228310502283</c:v>
                </c:pt>
                <c:pt idx="311">
                  <c:v>280.0228310502283</c:v>
                </c:pt>
                <c:pt idx="312">
                  <c:v>280.0228310502283</c:v>
                </c:pt>
                <c:pt idx="313">
                  <c:v>280.0228310502283</c:v>
                </c:pt>
                <c:pt idx="314">
                  <c:v>280.0228310502283</c:v>
                </c:pt>
                <c:pt idx="315">
                  <c:v>280.0228310502283</c:v>
                </c:pt>
                <c:pt idx="316">
                  <c:v>280.0228310502283</c:v>
                </c:pt>
                <c:pt idx="317">
                  <c:v>280.0228310502283</c:v>
                </c:pt>
                <c:pt idx="318">
                  <c:v>280.0228310502283</c:v>
                </c:pt>
                <c:pt idx="319">
                  <c:v>280.0228310502283</c:v>
                </c:pt>
                <c:pt idx="320">
                  <c:v>280.0228310502283</c:v>
                </c:pt>
                <c:pt idx="321">
                  <c:v>280.0228310502283</c:v>
                </c:pt>
                <c:pt idx="322">
                  <c:v>280.0228310502283</c:v>
                </c:pt>
                <c:pt idx="323">
                  <c:v>280.0228310502283</c:v>
                </c:pt>
                <c:pt idx="324">
                  <c:v>280.0228310502283</c:v>
                </c:pt>
                <c:pt idx="325">
                  <c:v>280.0228310502283</c:v>
                </c:pt>
                <c:pt idx="326">
                  <c:v>280.0228310502283</c:v>
                </c:pt>
                <c:pt idx="327">
                  <c:v>280.0228310502283</c:v>
                </c:pt>
                <c:pt idx="328">
                  <c:v>280.0228310502283</c:v>
                </c:pt>
                <c:pt idx="329">
                  <c:v>280.0228310502283</c:v>
                </c:pt>
                <c:pt idx="330">
                  <c:v>280.0228310502283</c:v>
                </c:pt>
                <c:pt idx="331">
                  <c:v>280.0228310502283</c:v>
                </c:pt>
                <c:pt idx="332">
                  <c:v>280.0228310502283</c:v>
                </c:pt>
                <c:pt idx="333">
                  <c:v>280.0228310502283</c:v>
                </c:pt>
                <c:pt idx="334">
                  <c:v>280.0228310502283</c:v>
                </c:pt>
                <c:pt idx="335">
                  <c:v>280.0228310502283</c:v>
                </c:pt>
                <c:pt idx="336">
                  <c:v>280.0228310502283</c:v>
                </c:pt>
                <c:pt idx="337">
                  <c:v>280.0228310502283</c:v>
                </c:pt>
                <c:pt idx="338">
                  <c:v>280.0228310502283</c:v>
                </c:pt>
                <c:pt idx="339">
                  <c:v>280.0228310502283</c:v>
                </c:pt>
                <c:pt idx="340">
                  <c:v>280.0228310502283</c:v>
                </c:pt>
                <c:pt idx="341">
                  <c:v>280.0228310502283</c:v>
                </c:pt>
                <c:pt idx="342">
                  <c:v>280.0228310502283</c:v>
                </c:pt>
                <c:pt idx="343">
                  <c:v>280.0228310502283</c:v>
                </c:pt>
                <c:pt idx="344">
                  <c:v>280.0228310502283</c:v>
                </c:pt>
                <c:pt idx="345">
                  <c:v>280.0228310502283</c:v>
                </c:pt>
                <c:pt idx="346">
                  <c:v>280.0228310502283</c:v>
                </c:pt>
                <c:pt idx="347">
                  <c:v>280.0228310502283</c:v>
                </c:pt>
                <c:pt idx="348">
                  <c:v>280.0228310502283</c:v>
                </c:pt>
                <c:pt idx="349">
                  <c:v>280.0228310502283</c:v>
                </c:pt>
                <c:pt idx="350">
                  <c:v>280.0228310502283</c:v>
                </c:pt>
                <c:pt idx="351">
                  <c:v>280.0228310502283</c:v>
                </c:pt>
                <c:pt idx="352">
                  <c:v>280.0228310502283</c:v>
                </c:pt>
                <c:pt idx="353">
                  <c:v>280.0228310502283</c:v>
                </c:pt>
                <c:pt idx="354">
                  <c:v>280.0228310502283</c:v>
                </c:pt>
                <c:pt idx="355">
                  <c:v>280.0228310502283</c:v>
                </c:pt>
                <c:pt idx="356">
                  <c:v>280.0228310502283</c:v>
                </c:pt>
                <c:pt idx="357">
                  <c:v>280.0228310502283</c:v>
                </c:pt>
                <c:pt idx="358">
                  <c:v>280.0228310502283</c:v>
                </c:pt>
                <c:pt idx="359">
                  <c:v>280.0228310502283</c:v>
                </c:pt>
                <c:pt idx="360">
                  <c:v>280.0228310502283</c:v>
                </c:pt>
                <c:pt idx="361">
                  <c:v>280.0228310502283</c:v>
                </c:pt>
                <c:pt idx="362">
                  <c:v>280.0228310502283</c:v>
                </c:pt>
                <c:pt idx="363">
                  <c:v>280.0228310502283</c:v>
                </c:pt>
                <c:pt idx="364">
                  <c:v>280.0228310502283</c:v>
                </c:pt>
                <c:pt idx="365">
                  <c:v>280.0228310502283</c:v>
                </c:pt>
                <c:pt idx="366">
                  <c:v>280.0228310502283</c:v>
                </c:pt>
                <c:pt idx="367">
                  <c:v>280.0228310502283</c:v>
                </c:pt>
                <c:pt idx="368">
                  <c:v>280.0228310502283</c:v>
                </c:pt>
                <c:pt idx="369">
                  <c:v>280.0228310502283</c:v>
                </c:pt>
                <c:pt idx="370">
                  <c:v>280.0228310502283</c:v>
                </c:pt>
                <c:pt idx="371">
                  <c:v>280.0228310502283</c:v>
                </c:pt>
                <c:pt idx="372">
                  <c:v>280.0228310502283</c:v>
                </c:pt>
                <c:pt idx="373">
                  <c:v>280.0228310502283</c:v>
                </c:pt>
                <c:pt idx="374">
                  <c:v>280.0228310502283</c:v>
                </c:pt>
                <c:pt idx="375">
                  <c:v>280.0228310502283</c:v>
                </c:pt>
                <c:pt idx="376">
                  <c:v>280.0228310502283</c:v>
                </c:pt>
                <c:pt idx="377">
                  <c:v>280.0228310502283</c:v>
                </c:pt>
                <c:pt idx="378">
                  <c:v>280.0228310502283</c:v>
                </c:pt>
                <c:pt idx="379">
                  <c:v>280.0228310502283</c:v>
                </c:pt>
                <c:pt idx="380">
                  <c:v>280.0228310502283</c:v>
                </c:pt>
                <c:pt idx="381">
                  <c:v>280.0228310502283</c:v>
                </c:pt>
                <c:pt idx="382">
                  <c:v>280.0228310502283</c:v>
                </c:pt>
                <c:pt idx="383">
                  <c:v>280.0228310502283</c:v>
                </c:pt>
                <c:pt idx="384">
                  <c:v>280.0228310502283</c:v>
                </c:pt>
                <c:pt idx="385">
                  <c:v>280.0228310502283</c:v>
                </c:pt>
                <c:pt idx="386">
                  <c:v>280.0228310502283</c:v>
                </c:pt>
                <c:pt idx="387">
                  <c:v>280.0228310502283</c:v>
                </c:pt>
                <c:pt idx="388">
                  <c:v>280.0228310502283</c:v>
                </c:pt>
                <c:pt idx="389">
                  <c:v>280.0228310502283</c:v>
                </c:pt>
                <c:pt idx="390">
                  <c:v>280.0228310502283</c:v>
                </c:pt>
                <c:pt idx="391">
                  <c:v>280.0228310502283</c:v>
                </c:pt>
                <c:pt idx="392">
                  <c:v>280.0228310502283</c:v>
                </c:pt>
                <c:pt idx="393">
                  <c:v>280.0228310502283</c:v>
                </c:pt>
                <c:pt idx="394">
                  <c:v>280.0228310502283</c:v>
                </c:pt>
                <c:pt idx="395">
                  <c:v>280.0228310502283</c:v>
                </c:pt>
                <c:pt idx="396">
                  <c:v>280.0228310502283</c:v>
                </c:pt>
                <c:pt idx="397">
                  <c:v>280.0228310502283</c:v>
                </c:pt>
                <c:pt idx="398">
                  <c:v>280.0228310502283</c:v>
                </c:pt>
                <c:pt idx="399">
                  <c:v>280.0228310502283</c:v>
                </c:pt>
                <c:pt idx="400">
                  <c:v>280.0228310502283</c:v>
                </c:pt>
                <c:pt idx="401">
                  <c:v>280.0228310502283</c:v>
                </c:pt>
                <c:pt idx="402">
                  <c:v>280.0228310502283</c:v>
                </c:pt>
                <c:pt idx="403">
                  <c:v>280.0228310502283</c:v>
                </c:pt>
                <c:pt idx="404">
                  <c:v>280.0228310502283</c:v>
                </c:pt>
                <c:pt idx="405">
                  <c:v>280.0228310502283</c:v>
                </c:pt>
                <c:pt idx="406">
                  <c:v>280.0228310502283</c:v>
                </c:pt>
                <c:pt idx="407">
                  <c:v>280.0228310502283</c:v>
                </c:pt>
                <c:pt idx="408">
                  <c:v>280.0228310502283</c:v>
                </c:pt>
                <c:pt idx="409">
                  <c:v>280.0228310502283</c:v>
                </c:pt>
                <c:pt idx="410">
                  <c:v>280.0228310502283</c:v>
                </c:pt>
                <c:pt idx="411">
                  <c:v>280.0228310502283</c:v>
                </c:pt>
                <c:pt idx="412">
                  <c:v>280.0228310502283</c:v>
                </c:pt>
                <c:pt idx="413">
                  <c:v>280.0228310502283</c:v>
                </c:pt>
                <c:pt idx="414">
                  <c:v>280.0228310502283</c:v>
                </c:pt>
                <c:pt idx="415">
                  <c:v>280.0228310502283</c:v>
                </c:pt>
                <c:pt idx="416">
                  <c:v>280.0228310502283</c:v>
                </c:pt>
                <c:pt idx="417">
                  <c:v>280.0228310502283</c:v>
                </c:pt>
                <c:pt idx="418">
                  <c:v>280.0228310502283</c:v>
                </c:pt>
                <c:pt idx="419">
                  <c:v>280.0228310502283</c:v>
                </c:pt>
                <c:pt idx="420">
                  <c:v>280.0228310502283</c:v>
                </c:pt>
                <c:pt idx="421">
                  <c:v>280.0228310502283</c:v>
                </c:pt>
                <c:pt idx="422">
                  <c:v>280.0228310502283</c:v>
                </c:pt>
                <c:pt idx="423">
                  <c:v>280.0228310502283</c:v>
                </c:pt>
                <c:pt idx="424">
                  <c:v>280.0228310502283</c:v>
                </c:pt>
                <c:pt idx="425">
                  <c:v>280.0228310502283</c:v>
                </c:pt>
                <c:pt idx="426">
                  <c:v>280.0228310502283</c:v>
                </c:pt>
                <c:pt idx="427">
                  <c:v>280.0228310502283</c:v>
                </c:pt>
                <c:pt idx="428">
                  <c:v>280.0228310502283</c:v>
                </c:pt>
                <c:pt idx="429">
                  <c:v>280.0228310502283</c:v>
                </c:pt>
                <c:pt idx="430">
                  <c:v>280.0228310502283</c:v>
                </c:pt>
                <c:pt idx="431">
                  <c:v>280.0228310502283</c:v>
                </c:pt>
                <c:pt idx="432">
                  <c:v>280.0228310502283</c:v>
                </c:pt>
                <c:pt idx="433">
                  <c:v>280.0228310502283</c:v>
                </c:pt>
                <c:pt idx="434">
                  <c:v>280.0228310502283</c:v>
                </c:pt>
                <c:pt idx="435">
                  <c:v>280.0228310502283</c:v>
                </c:pt>
                <c:pt idx="436">
                  <c:v>280.0228310502283</c:v>
                </c:pt>
                <c:pt idx="437">
                  <c:v>280.0228310502283</c:v>
                </c:pt>
                <c:pt idx="438">
                  <c:v>280.0228310502283</c:v>
                </c:pt>
                <c:pt idx="439">
                  <c:v>280.0228310502283</c:v>
                </c:pt>
                <c:pt idx="440">
                  <c:v>280.0228310502283</c:v>
                </c:pt>
                <c:pt idx="441">
                  <c:v>280.0228310502283</c:v>
                </c:pt>
                <c:pt idx="442">
                  <c:v>280.0228310502283</c:v>
                </c:pt>
                <c:pt idx="443">
                  <c:v>280.0228310502283</c:v>
                </c:pt>
                <c:pt idx="444">
                  <c:v>280.0228310502283</c:v>
                </c:pt>
                <c:pt idx="445">
                  <c:v>280.0228310502283</c:v>
                </c:pt>
                <c:pt idx="446">
                  <c:v>280.0228310502283</c:v>
                </c:pt>
                <c:pt idx="447">
                  <c:v>280.0228310502283</c:v>
                </c:pt>
                <c:pt idx="448">
                  <c:v>280.0228310502283</c:v>
                </c:pt>
                <c:pt idx="449">
                  <c:v>280.0228310502283</c:v>
                </c:pt>
                <c:pt idx="450">
                  <c:v>280.0228310502283</c:v>
                </c:pt>
                <c:pt idx="451">
                  <c:v>280.0228310502283</c:v>
                </c:pt>
                <c:pt idx="452">
                  <c:v>280.0228310502283</c:v>
                </c:pt>
                <c:pt idx="453">
                  <c:v>280.0228310502283</c:v>
                </c:pt>
                <c:pt idx="454">
                  <c:v>280.0228310502283</c:v>
                </c:pt>
                <c:pt idx="455">
                  <c:v>280.0228310502283</c:v>
                </c:pt>
                <c:pt idx="456">
                  <c:v>280.0228310502283</c:v>
                </c:pt>
                <c:pt idx="457">
                  <c:v>280.0228310502283</c:v>
                </c:pt>
                <c:pt idx="458">
                  <c:v>280.0228310502283</c:v>
                </c:pt>
                <c:pt idx="459">
                  <c:v>280.0228310502283</c:v>
                </c:pt>
                <c:pt idx="460">
                  <c:v>280.0228310502283</c:v>
                </c:pt>
                <c:pt idx="461">
                  <c:v>280.0228310502283</c:v>
                </c:pt>
                <c:pt idx="462">
                  <c:v>280.0228310502283</c:v>
                </c:pt>
                <c:pt idx="463">
                  <c:v>280.0228310502283</c:v>
                </c:pt>
                <c:pt idx="464">
                  <c:v>280.0228310502283</c:v>
                </c:pt>
                <c:pt idx="465">
                  <c:v>280.0228310502283</c:v>
                </c:pt>
                <c:pt idx="466">
                  <c:v>280.0228310502283</c:v>
                </c:pt>
                <c:pt idx="467">
                  <c:v>280.0228310502283</c:v>
                </c:pt>
                <c:pt idx="468">
                  <c:v>280.0228310502283</c:v>
                </c:pt>
                <c:pt idx="469">
                  <c:v>280.0228310502283</c:v>
                </c:pt>
                <c:pt idx="470">
                  <c:v>280.0228310502283</c:v>
                </c:pt>
                <c:pt idx="471">
                  <c:v>280.0228310502283</c:v>
                </c:pt>
                <c:pt idx="472">
                  <c:v>280.0228310502283</c:v>
                </c:pt>
                <c:pt idx="473">
                  <c:v>280.0228310502283</c:v>
                </c:pt>
                <c:pt idx="474">
                  <c:v>280.0228310502283</c:v>
                </c:pt>
                <c:pt idx="475">
                  <c:v>280.0228310502283</c:v>
                </c:pt>
                <c:pt idx="476">
                  <c:v>280.0228310502283</c:v>
                </c:pt>
                <c:pt idx="477">
                  <c:v>280.0228310502283</c:v>
                </c:pt>
                <c:pt idx="478">
                  <c:v>280.0228310502283</c:v>
                </c:pt>
                <c:pt idx="479">
                  <c:v>280.0228310502283</c:v>
                </c:pt>
                <c:pt idx="480">
                  <c:v>280.0228310502283</c:v>
                </c:pt>
                <c:pt idx="481">
                  <c:v>280.0228310502283</c:v>
                </c:pt>
                <c:pt idx="482">
                  <c:v>280.0228310502283</c:v>
                </c:pt>
                <c:pt idx="483">
                  <c:v>280.0228310502283</c:v>
                </c:pt>
                <c:pt idx="484">
                  <c:v>280.0228310502283</c:v>
                </c:pt>
                <c:pt idx="485">
                  <c:v>280.0228310502283</c:v>
                </c:pt>
                <c:pt idx="486">
                  <c:v>280.0228310502283</c:v>
                </c:pt>
                <c:pt idx="487">
                  <c:v>280.0228310502283</c:v>
                </c:pt>
                <c:pt idx="488">
                  <c:v>280.0228310502283</c:v>
                </c:pt>
                <c:pt idx="489">
                  <c:v>280.0228310502283</c:v>
                </c:pt>
                <c:pt idx="490">
                  <c:v>280.0228310502283</c:v>
                </c:pt>
                <c:pt idx="491">
                  <c:v>280.0228310502283</c:v>
                </c:pt>
                <c:pt idx="492">
                  <c:v>280.0228310502283</c:v>
                </c:pt>
                <c:pt idx="493">
                  <c:v>280.0228310502283</c:v>
                </c:pt>
                <c:pt idx="494">
                  <c:v>280.0228310502283</c:v>
                </c:pt>
                <c:pt idx="495">
                  <c:v>280.0228310502283</c:v>
                </c:pt>
                <c:pt idx="496">
                  <c:v>280.0228310502283</c:v>
                </c:pt>
                <c:pt idx="497">
                  <c:v>280.0228310502283</c:v>
                </c:pt>
                <c:pt idx="498">
                  <c:v>280.0228310502283</c:v>
                </c:pt>
                <c:pt idx="499">
                  <c:v>280.0228310502283</c:v>
                </c:pt>
                <c:pt idx="500">
                  <c:v>280.0228310502283</c:v>
                </c:pt>
                <c:pt idx="501">
                  <c:v>280.0228310502283</c:v>
                </c:pt>
                <c:pt idx="502">
                  <c:v>280.0228310502283</c:v>
                </c:pt>
                <c:pt idx="503">
                  <c:v>280.0228310502283</c:v>
                </c:pt>
                <c:pt idx="504">
                  <c:v>280.0228310502283</c:v>
                </c:pt>
                <c:pt idx="505">
                  <c:v>280.0228310502283</c:v>
                </c:pt>
                <c:pt idx="506">
                  <c:v>280.0228310502283</c:v>
                </c:pt>
                <c:pt idx="507">
                  <c:v>280.0228310502283</c:v>
                </c:pt>
                <c:pt idx="508">
                  <c:v>280.0228310502283</c:v>
                </c:pt>
                <c:pt idx="509">
                  <c:v>280.0228310502283</c:v>
                </c:pt>
                <c:pt idx="510">
                  <c:v>280.0228310502283</c:v>
                </c:pt>
                <c:pt idx="511">
                  <c:v>280.0228310502283</c:v>
                </c:pt>
                <c:pt idx="512">
                  <c:v>280.0228310502283</c:v>
                </c:pt>
                <c:pt idx="513">
                  <c:v>280.0228310502283</c:v>
                </c:pt>
                <c:pt idx="514">
                  <c:v>280.0228310502283</c:v>
                </c:pt>
                <c:pt idx="515">
                  <c:v>280.0228310502283</c:v>
                </c:pt>
                <c:pt idx="516">
                  <c:v>280.0228310502283</c:v>
                </c:pt>
                <c:pt idx="517">
                  <c:v>280.0228310502283</c:v>
                </c:pt>
                <c:pt idx="518">
                  <c:v>280.0228310502283</c:v>
                </c:pt>
                <c:pt idx="519">
                  <c:v>280.0228310502283</c:v>
                </c:pt>
                <c:pt idx="520">
                  <c:v>280.0228310502283</c:v>
                </c:pt>
                <c:pt idx="521">
                  <c:v>280.0228310502283</c:v>
                </c:pt>
                <c:pt idx="522">
                  <c:v>280.0228310502283</c:v>
                </c:pt>
                <c:pt idx="523">
                  <c:v>280.0228310502283</c:v>
                </c:pt>
                <c:pt idx="524">
                  <c:v>280.0228310502283</c:v>
                </c:pt>
                <c:pt idx="525">
                  <c:v>280.0228310502283</c:v>
                </c:pt>
                <c:pt idx="526">
                  <c:v>280.0228310502283</c:v>
                </c:pt>
                <c:pt idx="527">
                  <c:v>280.0228310502283</c:v>
                </c:pt>
                <c:pt idx="528">
                  <c:v>280.0228310502283</c:v>
                </c:pt>
                <c:pt idx="529">
                  <c:v>280.0228310502283</c:v>
                </c:pt>
                <c:pt idx="530">
                  <c:v>280.0228310502283</c:v>
                </c:pt>
                <c:pt idx="531">
                  <c:v>280.0228310502283</c:v>
                </c:pt>
                <c:pt idx="532">
                  <c:v>280.0228310502283</c:v>
                </c:pt>
                <c:pt idx="533">
                  <c:v>280.0228310502283</c:v>
                </c:pt>
                <c:pt idx="534">
                  <c:v>280.0228310502283</c:v>
                </c:pt>
                <c:pt idx="535">
                  <c:v>280.0228310502283</c:v>
                </c:pt>
                <c:pt idx="536">
                  <c:v>280.0228310502283</c:v>
                </c:pt>
                <c:pt idx="537">
                  <c:v>280.0228310502283</c:v>
                </c:pt>
                <c:pt idx="538">
                  <c:v>280.0228310502283</c:v>
                </c:pt>
                <c:pt idx="539">
                  <c:v>280.0228310502283</c:v>
                </c:pt>
                <c:pt idx="540">
                  <c:v>280.0228310502283</c:v>
                </c:pt>
                <c:pt idx="541">
                  <c:v>280.0228310502283</c:v>
                </c:pt>
                <c:pt idx="542">
                  <c:v>280.0228310502283</c:v>
                </c:pt>
                <c:pt idx="543">
                  <c:v>280.0228310502283</c:v>
                </c:pt>
                <c:pt idx="544">
                  <c:v>280.0228310502283</c:v>
                </c:pt>
                <c:pt idx="545">
                  <c:v>280.0228310502283</c:v>
                </c:pt>
                <c:pt idx="546">
                  <c:v>280.0228310502283</c:v>
                </c:pt>
                <c:pt idx="547">
                  <c:v>280.0228310502283</c:v>
                </c:pt>
                <c:pt idx="548">
                  <c:v>280.0228310502283</c:v>
                </c:pt>
                <c:pt idx="549">
                  <c:v>280.0228310502283</c:v>
                </c:pt>
                <c:pt idx="550">
                  <c:v>280.0228310502283</c:v>
                </c:pt>
                <c:pt idx="551">
                  <c:v>280.0228310502283</c:v>
                </c:pt>
                <c:pt idx="552">
                  <c:v>280.0228310502283</c:v>
                </c:pt>
                <c:pt idx="553">
                  <c:v>280.0228310502283</c:v>
                </c:pt>
                <c:pt idx="554">
                  <c:v>280.0228310502283</c:v>
                </c:pt>
                <c:pt idx="555">
                  <c:v>280.0228310502283</c:v>
                </c:pt>
                <c:pt idx="556">
                  <c:v>280.0228310502283</c:v>
                </c:pt>
                <c:pt idx="557">
                  <c:v>280.0228310502283</c:v>
                </c:pt>
                <c:pt idx="558">
                  <c:v>280.0228310502283</c:v>
                </c:pt>
                <c:pt idx="559">
                  <c:v>280.0228310502283</c:v>
                </c:pt>
                <c:pt idx="560">
                  <c:v>280.0228310502283</c:v>
                </c:pt>
                <c:pt idx="561">
                  <c:v>280.0228310502283</c:v>
                </c:pt>
                <c:pt idx="562">
                  <c:v>280.0228310502283</c:v>
                </c:pt>
                <c:pt idx="563">
                  <c:v>280.0228310502283</c:v>
                </c:pt>
                <c:pt idx="564">
                  <c:v>280.0228310502283</c:v>
                </c:pt>
                <c:pt idx="565">
                  <c:v>280.0228310502283</c:v>
                </c:pt>
                <c:pt idx="566">
                  <c:v>280.0228310502283</c:v>
                </c:pt>
                <c:pt idx="567">
                  <c:v>280.0228310502283</c:v>
                </c:pt>
                <c:pt idx="568">
                  <c:v>280.0228310502283</c:v>
                </c:pt>
                <c:pt idx="569">
                  <c:v>280.0228310502283</c:v>
                </c:pt>
                <c:pt idx="570">
                  <c:v>280.0228310502283</c:v>
                </c:pt>
                <c:pt idx="571">
                  <c:v>280.0228310502283</c:v>
                </c:pt>
                <c:pt idx="572">
                  <c:v>280.0228310502283</c:v>
                </c:pt>
                <c:pt idx="573">
                  <c:v>280.0228310502283</c:v>
                </c:pt>
                <c:pt idx="574">
                  <c:v>280.0228310502283</c:v>
                </c:pt>
                <c:pt idx="575">
                  <c:v>280.0228310502283</c:v>
                </c:pt>
                <c:pt idx="576">
                  <c:v>280.0228310502283</c:v>
                </c:pt>
                <c:pt idx="577">
                  <c:v>280.0228310502283</c:v>
                </c:pt>
                <c:pt idx="578">
                  <c:v>280.0228310502283</c:v>
                </c:pt>
                <c:pt idx="579">
                  <c:v>280.0228310502283</c:v>
                </c:pt>
                <c:pt idx="580">
                  <c:v>280.0228310502283</c:v>
                </c:pt>
                <c:pt idx="581">
                  <c:v>280.0228310502283</c:v>
                </c:pt>
                <c:pt idx="582">
                  <c:v>280.0228310502283</c:v>
                </c:pt>
                <c:pt idx="583">
                  <c:v>280.0228310502283</c:v>
                </c:pt>
                <c:pt idx="584">
                  <c:v>280.0228310502283</c:v>
                </c:pt>
                <c:pt idx="585">
                  <c:v>280.0228310502283</c:v>
                </c:pt>
                <c:pt idx="586">
                  <c:v>280.0228310502283</c:v>
                </c:pt>
                <c:pt idx="587">
                  <c:v>280.0228310502283</c:v>
                </c:pt>
                <c:pt idx="588">
                  <c:v>280.0228310502283</c:v>
                </c:pt>
                <c:pt idx="589">
                  <c:v>280.0228310502283</c:v>
                </c:pt>
                <c:pt idx="590">
                  <c:v>280.0228310502283</c:v>
                </c:pt>
                <c:pt idx="591">
                  <c:v>280.0228310502283</c:v>
                </c:pt>
                <c:pt idx="592">
                  <c:v>280.0228310502283</c:v>
                </c:pt>
                <c:pt idx="593">
                  <c:v>280.0228310502283</c:v>
                </c:pt>
                <c:pt idx="594">
                  <c:v>280.0228310502283</c:v>
                </c:pt>
                <c:pt idx="595">
                  <c:v>280.0228310502283</c:v>
                </c:pt>
                <c:pt idx="596">
                  <c:v>280.0228310502283</c:v>
                </c:pt>
                <c:pt idx="597">
                  <c:v>280.0228310502283</c:v>
                </c:pt>
                <c:pt idx="598">
                  <c:v>280.0228310502283</c:v>
                </c:pt>
                <c:pt idx="599">
                  <c:v>280.0228310502283</c:v>
                </c:pt>
                <c:pt idx="600">
                  <c:v>280.0228310502283</c:v>
                </c:pt>
                <c:pt idx="601">
                  <c:v>280.0228310502283</c:v>
                </c:pt>
                <c:pt idx="602">
                  <c:v>280.0228310502283</c:v>
                </c:pt>
                <c:pt idx="603">
                  <c:v>280.0228310502283</c:v>
                </c:pt>
                <c:pt idx="604">
                  <c:v>280.0228310502283</c:v>
                </c:pt>
                <c:pt idx="605">
                  <c:v>280.0228310502283</c:v>
                </c:pt>
                <c:pt idx="606">
                  <c:v>280.0228310502283</c:v>
                </c:pt>
                <c:pt idx="607">
                  <c:v>280.0228310502283</c:v>
                </c:pt>
                <c:pt idx="608">
                  <c:v>280.0228310502283</c:v>
                </c:pt>
                <c:pt idx="609">
                  <c:v>280.0228310502283</c:v>
                </c:pt>
                <c:pt idx="610">
                  <c:v>280.0228310502283</c:v>
                </c:pt>
                <c:pt idx="611">
                  <c:v>280.0228310502283</c:v>
                </c:pt>
                <c:pt idx="612">
                  <c:v>280.0228310502283</c:v>
                </c:pt>
                <c:pt idx="613">
                  <c:v>280.0228310502283</c:v>
                </c:pt>
                <c:pt idx="614">
                  <c:v>280.0228310502283</c:v>
                </c:pt>
                <c:pt idx="615">
                  <c:v>280.0228310502283</c:v>
                </c:pt>
                <c:pt idx="616">
                  <c:v>280.0228310502283</c:v>
                </c:pt>
                <c:pt idx="617">
                  <c:v>280.0228310502283</c:v>
                </c:pt>
                <c:pt idx="618">
                  <c:v>280.0228310502283</c:v>
                </c:pt>
                <c:pt idx="619">
                  <c:v>280.0228310502283</c:v>
                </c:pt>
                <c:pt idx="620">
                  <c:v>280.0228310502283</c:v>
                </c:pt>
                <c:pt idx="621">
                  <c:v>280.0228310502283</c:v>
                </c:pt>
                <c:pt idx="622">
                  <c:v>280.0228310502283</c:v>
                </c:pt>
                <c:pt idx="623">
                  <c:v>280.0228310502283</c:v>
                </c:pt>
                <c:pt idx="624">
                  <c:v>280.0228310502283</c:v>
                </c:pt>
                <c:pt idx="625">
                  <c:v>280.0228310502283</c:v>
                </c:pt>
                <c:pt idx="626">
                  <c:v>280.0228310502283</c:v>
                </c:pt>
                <c:pt idx="627">
                  <c:v>280.0228310502283</c:v>
                </c:pt>
                <c:pt idx="628">
                  <c:v>280.0228310502283</c:v>
                </c:pt>
                <c:pt idx="629">
                  <c:v>280.0228310502283</c:v>
                </c:pt>
                <c:pt idx="630">
                  <c:v>280.0228310502283</c:v>
                </c:pt>
                <c:pt idx="631">
                  <c:v>280.0228310502283</c:v>
                </c:pt>
                <c:pt idx="632">
                  <c:v>280.0228310502283</c:v>
                </c:pt>
                <c:pt idx="633">
                  <c:v>280.0228310502283</c:v>
                </c:pt>
                <c:pt idx="634">
                  <c:v>280.0228310502283</c:v>
                </c:pt>
                <c:pt idx="635">
                  <c:v>280.0228310502283</c:v>
                </c:pt>
                <c:pt idx="636">
                  <c:v>280.0228310502283</c:v>
                </c:pt>
                <c:pt idx="637">
                  <c:v>280.0228310502283</c:v>
                </c:pt>
                <c:pt idx="638">
                  <c:v>280.0228310502283</c:v>
                </c:pt>
                <c:pt idx="639">
                  <c:v>280.0228310502283</c:v>
                </c:pt>
                <c:pt idx="640">
                  <c:v>280.0228310502283</c:v>
                </c:pt>
                <c:pt idx="641">
                  <c:v>280.0228310502283</c:v>
                </c:pt>
                <c:pt idx="642">
                  <c:v>280.0228310502283</c:v>
                </c:pt>
                <c:pt idx="643">
                  <c:v>280.0228310502283</c:v>
                </c:pt>
                <c:pt idx="644">
                  <c:v>280.0228310502283</c:v>
                </c:pt>
                <c:pt idx="645">
                  <c:v>280.0228310502283</c:v>
                </c:pt>
                <c:pt idx="646">
                  <c:v>280.0228310502283</c:v>
                </c:pt>
                <c:pt idx="647">
                  <c:v>280.0228310502283</c:v>
                </c:pt>
                <c:pt idx="648">
                  <c:v>280.0228310502283</c:v>
                </c:pt>
                <c:pt idx="649">
                  <c:v>280.0228310502283</c:v>
                </c:pt>
                <c:pt idx="650">
                  <c:v>280.0228310502283</c:v>
                </c:pt>
                <c:pt idx="651">
                  <c:v>280.0228310502283</c:v>
                </c:pt>
                <c:pt idx="652">
                  <c:v>280.0228310502283</c:v>
                </c:pt>
                <c:pt idx="653">
                  <c:v>280.0228310502283</c:v>
                </c:pt>
                <c:pt idx="654">
                  <c:v>280.0228310502283</c:v>
                </c:pt>
                <c:pt idx="655">
                  <c:v>280.0228310502283</c:v>
                </c:pt>
                <c:pt idx="656">
                  <c:v>280.0228310502283</c:v>
                </c:pt>
                <c:pt idx="657">
                  <c:v>280.0228310502283</c:v>
                </c:pt>
                <c:pt idx="658">
                  <c:v>280.0228310502283</c:v>
                </c:pt>
                <c:pt idx="659">
                  <c:v>280.0228310502283</c:v>
                </c:pt>
                <c:pt idx="660">
                  <c:v>280.0228310502283</c:v>
                </c:pt>
                <c:pt idx="661">
                  <c:v>280.0228310502283</c:v>
                </c:pt>
                <c:pt idx="662">
                  <c:v>280.0228310502283</c:v>
                </c:pt>
                <c:pt idx="663">
                  <c:v>280.0228310502283</c:v>
                </c:pt>
                <c:pt idx="664">
                  <c:v>280.0228310502283</c:v>
                </c:pt>
                <c:pt idx="665">
                  <c:v>280.0228310502283</c:v>
                </c:pt>
                <c:pt idx="666">
                  <c:v>280.0228310502283</c:v>
                </c:pt>
                <c:pt idx="667">
                  <c:v>280.0228310502283</c:v>
                </c:pt>
                <c:pt idx="668">
                  <c:v>280.0228310502283</c:v>
                </c:pt>
                <c:pt idx="669">
                  <c:v>280.0228310502283</c:v>
                </c:pt>
                <c:pt idx="670">
                  <c:v>280.0228310502283</c:v>
                </c:pt>
                <c:pt idx="671">
                  <c:v>280.0228310502283</c:v>
                </c:pt>
                <c:pt idx="672">
                  <c:v>280.0228310502283</c:v>
                </c:pt>
                <c:pt idx="673">
                  <c:v>280.0228310502283</c:v>
                </c:pt>
                <c:pt idx="674">
                  <c:v>280.0228310502283</c:v>
                </c:pt>
                <c:pt idx="675">
                  <c:v>280.0228310502283</c:v>
                </c:pt>
                <c:pt idx="676">
                  <c:v>280.0228310502283</c:v>
                </c:pt>
                <c:pt idx="677">
                  <c:v>280.0228310502283</c:v>
                </c:pt>
                <c:pt idx="678">
                  <c:v>280.0228310502283</c:v>
                </c:pt>
                <c:pt idx="679">
                  <c:v>280.0228310502283</c:v>
                </c:pt>
                <c:pt idx="680">
                  <c:v>280.0228310502283</c:v>
                </c:pt>
                <c:pt idx="681">
                  <c:v>280.0228310502283</c:v>
                </c:pt>
                <c:pt idx="682">
                  <c:v>280.0228310502283</c:v>
                </c:pt>
                <c:pt idx="683">
                  <c:v>280.0228310502283</c:v>
                </c:pt>
                <c:pt idx="684">
                  <c:v>280.0228310502283</c:v>
                </c:pt>
                <c:pt idx="685">
                  <c:v>280.0228310502283</c:v>
                </c:pt>
                <c:pt idx="686">
                  <c:v>280.0228310502283</c:v>
                </c:pt>
                <c:pt idx="687">
                  <c:v>280.0228310502283</c:v>
                </c:pt>
                <c:pt idx="688">
                  <c:v>280.0228310502283</c:v>
                </c:pt>
                <c:pt idx="689">
                  <c:v>280.0228310502283</c:v>
                </c:pt>
                <c:pt idx="690">
                  <c:v>280.0228310502283</c:v>
                </c:pt>
                <c:pt idx="691">
                  <c:v>280.0228310502283</c:v>
                </c:pt>
                <c:pt idx="692">
                  <c:v>280.0228310502283</c:v>
                </c:pt>
                <c:pt idx="693">
                  <c:v>280.0228310502283</c:v>
                </c:pt>
                <c:pt idx="694">
                  <c:v>280.0228310502283</c:v>
                </c:pt>
                <c:pt idx="695">
                  <c:v>280.0228310502283</c:v>
                </c:pt>
                <c:pt idx="696">
                  <c:v>280.0228310502283</c:v>
                </c:pt>
                <c:pt idx="697">
                  <c:v>280.0228310502283</c:v>
                </c:pt>
                <c:pt idx="698">
                  <c:v>280.0228310502283</c:v>
                </c:pt>
                <c:pt idx="699">
                  <c:v>280.0228310502283</c:v>
                </c:pt>
                <c:pt idx="700">
                  <c:v>280.0228310502283</c:v>
                </c:pt>
                <c:pt idx="701">
                  <c:v>280.0228310502283</c:v>
                </c:pt>
                <c:pt idx="702">
                  <c:v>280.0228310502283</c:v>
                </c:pt>
                <c:pt idx="703">
                  <c:v>280.0228310502283</c:v>
                </c:pt>
                <c:pt idx="704">
                  <c:v>280.0228310502283</c:v>
                </c:pt>
                <c:pt idx="705">
                  <c:v>280.0228310502283</c:v>
                </c:pt>
                <c:pt idx="706">
                  <c:v>280.0228310502283</c:v>
                </c:pt>
                <c:pt idx="707">
                  <c:v>280.0228310502283</c:v>
                </c:pt>
                <c:pt idx="708">
                  <c:v>280.0228310502283</c:v>
                </c:pt>
                <c:pt idx="709">
                  <c:v>280.0228310502283</c:v>
                </c:pt>
                <c:pt idx="710">
                  <c:v>280.0228310502283</c:v>
                </c:pt>
                <c:pt idx="711">
                  <c:v>280.0228310502283</c:v>
                </c:pt>
                <c:pt idx="712">
                  <c:v>280.0228310502283</c:v>
                </c:pt>
                <c:pt idx="713">
                  <c:v>280.0228310502283</c:v>
                </c:pt>
                <c:pt idx="714">
                  <c:v>280.0228310502283</c:v>
                </c:pt>
                <c:pt idx="715">
                  <c:v>280.0228310502283</c:v>
                </c:pt>
                <c:pt idx="716">
                  <c:v>280.0228310502283</c:v>
                </c:pt>
                <c:pt idx="717">
                  <c:v>280.0228310502283</c:v>
                </c:pt>
                <c:pt idx="718">
                  <c:v>280.0228310502283</c:v>
                </c:pt>
                <c:pt idx="719">
                  <c:v>280.0228310502283</c:v>
                </c:pt>
                <c:pt idx="720">
                  <c:v>280.0228310502283</c:v>
                </c:pt>
                <c:pt idx="721">
                  <c:v>280.0228310502283</c:v>
                </c:pt>
                <c:pt idx="722">
                  <c:v>280.0228310502283</c:v>
                </c:pt>
                <c:pt idx="723">
                  <c:v>280.0228310502283</c:v>
                </c:pt>
                <c:pt idx="724">
                  <c:v>280.0228310502283</c:v>
                </c:pt>
                <c:pt idx="725">
                  <c:v>280.0228310502283</c:v>
                </c:pt>
                <c:pt idx="726">
                  <c:v>280.0228310502283</c:v>
                </c:pt>
                <c:pt idx="727">
                  <c:v>280.0228310502283</c:v>
                </c:pt>
                <c:pt idx="728">
                  <c:v>280.0228310502283</c:v>
                </c:pt>
                <c:pt idx="729">
                  <c:v>280.0228310502283</c:v>
                </c:pt>
                <c:pt idx="730">
                  <c:v>280.0228310502283</c:v>
                </c:pt>
                <c:pt idx="731">
                  <c:v>280.0228310502283</c:v>
                </c:pt>
                <c:pt idx="732">
                  <c:v>280.0228310502283</c:v>
                </c:pt>
                <c:pt idx="733">
                  <c:v>280.0228310502283</c:v>
                </c:pt>
                <c:pt idx="734">
                  <c:v>280.0228310502283</c:v>
                </c:pt>
                <c:pt idx="735">
                  <c:v>280.0228310502283</c:v>
                </c:pt>
                <c:pt idx="736">
                  <c:v>280.0228310502283</c:v>
                </c:pt>
                <c:pt idx="737">
                  <c:v>280.0228310502283</c:v>
                </c:pt>
                <c:pt idx="738">
                  <c:v>280.0228310502283</c:v>
                </c:pt>
                <c:pt idx="739">
                  <c:v>280.0228310502283</c:v>
                </c:pt>
                <c:pt idx="740">
                  <c:v>280.0228310502283</c:v>
                </c:pt>
                <c:pt idx="741">
                  <c:v>280.0228310502283</c:v>
                </c:pt>
                <c:pt idx="742">
                  <c:v>280.0228310502283</c:v>
                </c:pt>
                <c:pt idx="743">
                  <c:v>280.0228310502283</c:v>
                </c:pt>
              </c:numCache>
            </c:numRef>
          </c:yVal>
          <c:smooth val="0"/>
        </c:ser>
        <c:ser>
          <c:idx val="2"/>
          <c:order val="1"/>
          <c:tx>
            <c:strRef>
              <c:f>Sheet1!$AM$1</c:f>
              <c:strCache>
                <c:ptCount val="1"/>
                <c:pt idx="0">
                  <c:v>CEMA-2010</c:v>
                </c:pt>
              </c:strCache>
            </c:strRef>
          </c:tx>
          <c:spPr>
            <a:ln w="57150">
              <a:solidFill>
                <a:srgbClr val="6600CC"/>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Sheet1!$AM$2:$AM$745</c:f>
              <c:numCache>
                <c:formatCode>General</c:formatCode>
                <c:ptCount val="744"/>
                <c:pt idx="0">
                  <c:v>743.4931506849315</c:v>
                </c:pt>
                <c:pt idx="1">
                  <c:v>743.4931506849315</c:v>
                </c:pt>
                <c:pt idx="2">
                  <c:v>743.4931506849315</c:v>
                </c:pt>
                <c:pt idx="3">
                  <c:v>743.4931506849315</c:v>
                </c:pt>
                <c:pt idx="4">
                  <c:v>743.4931506849315</c:v>
                </c:pt>
                <c:pt idx="5">
                  <c:v>743.4931506849315</c:v>
                </c:pt>
                <c:pt idx="6">
                  <c:v>743.4931506849315</c:v>
                </c:pt>
                <c:pt idx="7">
                  <c:v>743.4931506849315</c:v>
                </c:pt>
                <c:pt idx="8">
                  <c:v>743.4931506849315</c:v>
                </c:pt>
                <c:pt idx="9">
                  <c:v>743.4931506849315</c:v>
                </c:pt>
                <c:pt idx="10">
                  <c:v>743.4931506849315</c:v>
                </c:pt>
                <c:pt idx="11">
                  <c:v>743.4931506849315</c:v>
                </c:pt>
                <c:pt idx="12">
                  <c:v>743.4931506849315</c:v>
                </c:pt>
                <c:pt idx="13">
                  <c:v>743.4931506849315</c:v>
                </c:pt>
                <c:pt idx="14">
                  <c:v>743.4931506849315</c:v>
                </c:pt>
                <c:pt idx="15">
                  <c:v>743.4931506849315</c:v>
                </c:pt>
                <c:pt idx="16">
                  <c:v>743.4931506849315</c:v>
                </c:pt>
                <c:pt idx="17">
                  <c:v>743.4931506849315</c:v>
                </c:pt>
                <c:pt idx="18">
                  <c:v>743.4931506849315</c:v>
                </c:pt>
                <c:pt idx="19">
                  <c:v>743.4931506849315</c:v>
                </c:pt>
                <c:pt idx="20">
                  <c:v>743.4931506849315</c:v>
                </c:pt>
                <c:pt idx="21">
                  <c:v>743.4931506849315</c:v>
                </c:pt>
                <c:pt idx="22">
                  <c:v>743.4931506849315</c:v>
                </c:pt>
                <c:pt idx="23">
                  <c:v>743.4931506849315</c:v>
                </c:pt>
                <c:pt idx="24">
                  <c:v>743.4931506849315</c:v>
                </c:pt>
                <c:pt idx="25">
                  <c:v>743.4931506849315</c:v>
                </c:pt>
                <c:pt idx="26">
                  <c:v>743.4931506849315</c:v>
                </c:pt>
                <c:pt idx="27">
                  <c:v>743.4931506849315</c:v>
                </c:pt>
                <c:pt idx="28">
                  <c:v>743.4931506849315</c:v>
                </c:pt>
                <c:pt idx="29">
                  <c:v>743.4931506849315</c:v>
                </c:pt>
                <c:pt idx="30">
                  <c:v>743.4931506849315</c:v>
                </c:pt>
                <c:pt idx="31">
                  <c:v>743.4931506849315</c:v>
                </c:pt>
                <c:pt idx="32">
                  <c:v>743.4931506849315</c:v>
                </c:pt>
                <c:pt idx="33">
                  <c:v>743.4931506849315</c:v>
                </c:pt>
                <c:pt idx="34">
                  <c:v>743.4931506849315</c:v>
                </c:pt>
                <c:pt idx="35">
                  <c:v>743.4931506849315</c:v>
                </c:pt>
                <c:pt idx="36">
                  <c:v>743.4931506849315</c:v>
                </c:pt>
                <c:pt idx="37">
                  <c:v>743.4931506849315</c:v>
                </c:pt>
                <c:pt idx="38">
                  <c:v>743.4931506849315</c:v>
                </c:pt>
                <c:pt idx="39">
                  <c:v>743.4931506849315</c:v>
                </c:pt>
                <c:pt idx="40">
                  <c:v>743.4931506849315</c:v>
                </c:pt>
                <c:pt idx="41">
                  <c:v>743.4931506849315</c:v>
                </c:pt>
                <c:pt idx="42">
                  <c:v>743.4931506849315</c:v>
                </c:pt>
                <c:pt idx="43">
                  <c:v>743.4931506849315</c:v>
                </c:pt>
                <c:pt idx="44">
                  <c:v>743.4931506849315</c:v>
                </c:pt>
                <c:pt idx="45">
                  <c:v>743.4931506849315</c:v>
                </c:pt>
                <c:pt idx="46">
                  <c:v>743.4931506849315</c:v>
                </c:pt>
                <c:pt idx="47">
                  <c:v>743.4931506849315</c:v>
                </c:pt>
                <c:pt idx="48">
                  <c:v>743.4931506849315</c:v>
                </c:pt>
                <c:pt idx="49">
                  <c:v>743.4931506849315</c:v>
                </c:pt>
                <c:pt idx="50">
                  <c:v>743.4931506849315</c:v>
                </c:pt>
                <c:pt idx="51">
                  <c:v>743.4931506849315</c:v>
                </c:pt>
                <c:pt idx="52">
                  <c:v>743.4931506849315</c:v>
                </c:pt>
                <c:pt idx="53">
                  <c:v>743.4931506849315</c:v>
                </c:pt>
                <c:pt idx="54">
                  <c:v>743.4931506849315</c:v>
                </c:pt>
                <c:pt idx="55">
                  <c:v>743.4931506849315</c:v>
                </c:pt>
                <c:pt idx="56">
                  <c:v>743.4931506849315</c:v>
                </c:pt>
                <c:pt idx="57">
                  <c:v>743.4931506849315</c:v>
                </c:pt>
                <c:pt idx="58">
                  <c:v>743.4931506849315</c:v>
                </c:pt>
                <c:pt idx="59">
                  <c:v>743.4931506849315</c:v>
                </c:pt>
                <c:pt idx="60">
                  <c:v>743.4931506849315</c:v>
                </c:pt>
                <c:pt idx="61">
                  <c:v>743.4931506849315</c:v>
                </c:pt>
                <c:pt idx="62">
                  <c:v>743.4931506849315</c:v>
                </c:pt>
                <c:pt idx="63">
                  <c:v>743.4931506849315</c:v>
                </c:pt>
                <c:pt idx="64">
                  <c:v>743.4931506849315</c:v>
                </c:pt>
                <c:pt idx="65">
                  <c:v>743.4931506849315</c:v>
                </c:pt>
                <c:pt idx="66">
                  <c:v>743.4931506849315</c:v>
                </c:pt>
                <c:pt idx="67">
                  <c:v>743.4931506849315</c:v>
                </c:pt>
                <c:pt idx="68">
                  <c:v>743.4931506849315</c:v>
                </c:pt>
                <c:pt idx="69">
                  <c:v>743.4931506849315</c:v>
                </c:pt>
                <c:pt idx="70">
                  <c:v>743.4931506849315</c:v>
                </c:pt>
                <c:pt idx="71">
                  <c:v>743.4931506849315</c:v>
                </c:pt>
                <c:pt idx="72">
                  <c:v>743.4931506849315</c:v>
                </c:pt>
                <c:pt idx="73">
                  <c:v>743.4931506849315</c:v>
                </c:pt>
                <c:pt idx="74">
                  <c:v>743.4931506849315</c:v>
                </c:pt>
                <c:pt idx="75">
                  <c:v>743.4931506849315</c:v>
                </c:pt>
                <c:pt idx="76">
                  <c:v>743.4931506849315</c:v>
                </c:pt>
                <c:pt idx="77">
                  <c:v>743.4931506849315</c:v>
                </c:pt>
                <c:pt idx="78">
                  <c:v>743.4931506849315</c:v>
                </c:pt>
                <c:pt idx="79">
                  <c:v>743.4931506849315</c:v>
                </c:pt>
                <c:pt idx="80">
                  <c:v>743.4931506849315</c:v>
                </c:pt>
                <c:pt idx="81">
                  <c:v>743.4931506849315</c:v>
                </c:pt>
                <c:pt idx="82">
                  <c:v>743.4931506849315</c:v>
                </c:pt>
                <c:pt idx="83">
                  <c:v>743.4931506849315</c:v>
                </c:pt>
                <c:pt idx="84">
                  <c:v>743.4931506849315</c:v>
                </c:pt>
                <c:pt idx="85">
                  <c:v>743.4931506849315</c:v>
                </c:pt>
                <c:pt idx="86">
                  <c:v>743.4931506849315</c:v>
                </c:pt>
                <c:pt idx="87">
                  <c:v>743.4931506849315</c:v>
                </c:pt>
                <c:pt idx="88">
                  <c:v>743.4931506849315</c:v>
                </c:pt>
                <c:pt idx="89">
                  <c:v>743.4931506849315</c:v>
                </c:pt>
                <c:pt idx="90">
                  <c:v>743.4931506849315</c:v>
                </c:pt>
                <c:pt idx="91">
                  <c:v>743.4931506849315</c:v>
                </c:pt>
                <c:pt idx="92">
                  <c:v>743.4931506849315</c:v>
                </c:pt>
                <c:pt idx="93">
                  <c:v>743.4931506849315</c:v>
                </c:pt>
                <c:pt idx="94">
                  <c:v>743.4931506849315</c:v>
                </c:pt>
                <c:pt idx="95">
                  <c:v>743.4931506849315</c:v>
                </c:pt>
                <c:pt idx="96">
                  <c:v>743.4931506849315</c:v>
                </c:pt>
                <c:pt idx="97">
                  <c:v>743.4931506849315</c:v>
                </c:pt>
                <c:pt idx="98">
                  <c:v>743.4931506849315</c:v>
                </c:pt>
                <c:pt idx="99">
                  <c:v>743.4931506849315</c:v>
                </c:pt>
                <c:pt idx="100">
                  <c:v>743.4931506849315</c:v>
                </c:pt>
                <c:pt idx="101">
                  <c:v>743.4931506849315</c:v>
                </c:pt>
                <c:pt idx="102">
                  <c:v>743.4931506849315</c:v>
                </c:pt>
                <c:pt idx="103">
                  <c:v>743.4931506849315</c:v>
                </c:pt>
                <c:pt idx="104">
                  <c:v>743.4931506849315</c:v>
                </c:pt>
                <c:pt idx="105">
                  <c:v>743.4931506849315</c:v>
                </c:pt>
                <c:pt idx="106">
                  <c:v>743.4931506849315</c:v>
                </c:pt>
                <c:pt idx="107">
                  <c:v>743.4931506849315</c:v>
                </c:pt>
                <c:pt idx="108">
                  <c:v>743.4931506849315</c:v>
                </c:pt>
                <c:pt idx="109">
                  <c:v>743.4931506849315</c:v>
                </c:pt>
                <c:pt idx="110">
                  <c:v>743.4931506849315</c:v>
                </c:pt>
                <c:pt idx="111">
                  <c:v>743.4931506849315</c:v>
                </c:pt>
                <c:pt idx="112">
                  <c:v>743.4931506849315</c:v>
                </c:pt>
                <c:pt idx="113">
                  <c:v>743.4931506849315</c:v>
                </c:pt>
                <c:pt idx="114">
                  <c:v>743.4931506849315</c:v>
                </c:pt>
                <c:pt idx="115">
                  <c:v>743.4931506849315</c:v>
                </c:pt>
                <c:pt idx="116">
                  <c:v>743.4931506849315</c:v>
                </c:pt>
                <c:pt idx="117">
                  <c:v>743.4931506849315</c:v>
                </c:pt>
                <c:pt idx="118">
                  <c:v>743.4931506849315</c:v>
                </c:pt>
                <c:pt idx="119">
                  <c:v>743.4931506849315</c:v>
                </c:pt>
                <c:pt idx="120">
                  <c:v>743.4931506849315</c:v>
                </c:pt>
                <c:pt idx="121">
                  <c:v>743.4931506849315</c:v>
                </c:pt>
                <c:pt idx="122">
                  <c:v>743.4931506849315</c:v>
                </c:pt>
                <c:pt idx="123">
                  <c:v>743.4931506849315</c:v>
                </c:pt>
                <c:pt idx="124">
                  <c:v>743.4931506849315</c:v>
                </c:pt>
                <c:pt idx="125">
                  <c:v>743.4931506849315</c:v>
                </c:pt>
                <c:pt idx="126">
                  <c:v>743.4931506849315</c:v>
                </c:pt>
                <c:pt idx="127">
                  <c:v>743.4931506849315</c:v>
                </c:pt>
                <c:pt idx="128">
                  <c:v>743.4931506849315</c:v>
                </c:pt>
                <c:pt idx="129">
                  <c:v>743.4931506849315</c:v>
                </c:pt>
                <c:pt idx="130">
                  <c:v>743.4931506849315</c:v>
                </c:pt>
                <c:pt idx="131">
                  <c:v>743.4931506849315</c:v>
                </c:pt>
                <c:pt idx="132">
                  <c:v>743.4931506849315</c:v>
                </c:pt>
                <c:pt idx="133">
                  <c:v>743.4931506849315</c:v>
                </c:pt>
                <c:pt idx="134">
                  <c:v>743.4931506849315</c:v>
                </c:pt>
                <c:pt idx="135">
                  <c:v>743.4931506849315</c:v>
                </c:pt>
                <c:pt idx="136">
                  <c:v>743.4931506849315</c:v>
                </c:pt>
                <c:pt idx="137">
                  <c:v>743.4931506849315</c:v>
                </c:pt>
                <c:pt idx="138">
                  <c:v>743.4931506849315</c:v>
                </c:pt>
                <c:pt idx="139">
                  <c:v>743.4931506849315</c:v>
                </c:pt>
                <c:pt idx="140">
                  <c:v>743.4931506849315</c:v>
                </c:pt>
                <c:pt idx="141">
                  <c:v>743.4931506849315</c:v>
                </c:pt>
                <c:pt idx="142">
                  <c:v>743.4931506849315</c:v>
                </c:pt>
                <c:pt idx="143">
                  <c:v>743.4931506849315</c:v>
                </c:pt>
                <c:pt idx="144">
                  <c:v>743.4931506849315</c:v>
                </c:pt>
                <c:pt idx="145">
                  <c:v>743.4931506849315</c:v>
                </c:pt>
                <c:pt idx="146">
                  <c:v>743.4931506849315</c:v>
                </c:pt>
                <c:pt idx="147">
                  <c:v>743.4931506849315</c:v>
                </c:pt>
                <c:pt idx="148">
                  <c:v>743.4931506849315</c:v>
                </c:pt>
                <c:pt idx="149">
                  <c:v>743.4931506849315</c:v>
                </c:pt>
                <c:pt idx="150">
                  <c:v>743.4931506849315</c:v>
                </c:pt>
                <c:pt idx="151">
                  <c:v>743.4931506849315</c:v>
                </c:pt>
                <c:pt idx="152">
                  <c:v>743.4931506849315</c:v>
                </c:pt>
                <c:pt idx="153">
                  <c:v>743.4931506849315</c:v>
                </c:pt>
                <c:pt idx="154">
                  <c:v>743.4931506849315</c:v>
                </c:pt>
                <c:pt idx="155">
                  <c:v>743.4931506849315</c:v>
                </c:pt>
                <c:pt idx="156">
                  <c:v>743.4931506849315</c:v>
                </c:pt>
                <c:pt idx="157">
                  <c:v>743.4931506849315</c:v>
                </c:pt>
                <c:pt idx="158">
                  <c:v>743.4931506849315</c:v>
                </c:pt>
                <c:pt idx="159">
                  <c:v>743.4931506849315</c:v>
                </c:pt>
                <c:pt idx="160">
                  <c:v>743.4931506849315</c:v>
                </c:pt>
                <c:pt idx="161">
                  <c:v>743.4931506849315</c:v>
                </c:pt>
                <c:pt idx="162">
                  <c:v>743.4931506849315</c:v>
                </c:pt>
                <c:pt idx="163">
                  <c:v>743.4931506849315</c:v>
                </c:pt>
                <c:pt idx="164">
                  <c:v>743.4931506849315</c:v>
                </c:pt>
                <c:pt idx="165">
                  <c:v>743.4931506849315</c:v>
                </c:pt>
                <c:pt idx="166">
                  <c:v>743.4931506849315</c:v>
                </c:pt>
                <c:pt idx="167">
                  <c:v>743.4931506849315</c:v>
                </c:pt>
                <c:pt idx="168">
                  <c:v>743.4931506849315</c:v>
                </c:pt>
                <c:pt idx="169">
                  <c:v>743.4931506849315</c:v>
                </c:pt>
                <c:pt idx="170">
                  <c:v>743.4931506849315</c:v>
                </c:pt>
                <c:pt idx="171">
                  <c:v>743.4931506849315</c:v>
                </c:pt>
                <c:pt idx="172">
                  <c:v>743.4931506849315</c:v>
                </c:pt>
                <c:pt idx="173">
                  <c:v>743.4931506849315</c:v>
                </c:pt>
                <c:pt idx="174">
                  <c:v>743.4931506849315</c:v>
                </c:pt>
                <c:pt idx="175">
                  <c:v>743.4931506849315</c:v>
                </c:pt>
                <c:pt idx="176">
                  <c:v>743.4931506849315</c:v>
                </c:pt>
                <c:pt idx="177">
                  <c:v>743.4931506849315</c:v>
                </c:pt>
                <c:pt idx="178">
                  <c:v>743.4931506849315</c:v>
                </c:pt>
                <c:pt idx="179">
                  <c:v>743.4931506849315</c:v>
                </c:pt>
                <c:pt idx="180">
                  <c:v>743.4931506849315</c:v>
                </c:pt>
                <c:pt idx="181">
                  <c:v>743.4931506849315</c:v>
                </c:pt>
                <c:pt idx="182">
                  <c:v>743.4931506849315</c:v>
                </c:pt>
                <c:pt idx="183">
                  <c:v>743.4931506849315</c:v>
                </c:pt>
                <c:pt idx="184">
                  <c:v>743.4931506849315</c:v>
                </c:pt>
                <c:pt idx="185">
                  <c:v>743.4931506849315</c:v>
                </c:pt>
                <c:pt idx="186">
                  <c:v>743.4931506849315</c:v>
                </c:pt>
                <c:pt idx="187">
                  <c:v>743.4931506849315</c:v>
                </c:pt>
                <c:pt idx="188">
                  <c:v>743.4931506849315</c:v>
                </c:pt>
                <c:pt idx="189">
                  <c:v>743.4931506849315</c:v>
                </c:pt>
                <c:pt idx="190">
                  <c:v>743.4931506849315</c:v>
                </c:pt>
                <c:pt idx="191">
                  <c:v>743.4931506849315</c:v>
                </c:pt>
                <c:pt idx="192">
                  <c:v>743.4931506849315</c:v>
                </c:pt>
                <c:pt idx="193">
                  <c:v>743.4931506849315</c:v>
                </c:pt>
                <c:pt idx="194">
                  <c:v>743.4931506849315</c:v>
                </c:pt>
                <c:pt idx="195">
                  <c:v>743.4931506849315</c:v>
                </c:pt>
                <c:pt idx="196">
                  <c:v>743.4931506849315</c:v>
                </c:pt>
                <c:pt idx="197">
                  <c:v>743.4931506849315</c:v>
                </c:pt>
                <c:pt idx="198">
                  <c:v>743.4931506849315</c:v>
                </c:pt>
                <c:pt idx="199">
                  <c:v>743.4931506849315</c:v>
                </c:pt>
                <c:pt idx="200">
                  <c:v>743.4931506849315</c:v>
                </c:pt>
                <c:pt idx="201">
                  <c:v>743.4931506849315</c:v>
                </c:pt>
                <c:pt idx="202">
                  <c:v>743.4931506849315</c:v>
                </c:pt>
                <c:pt idx="203">
                  <c:v>743.4931506849315</c:v>
                </c:pt>
                <c:pt idx="204">
                  <c:v>743.4931506849315</c:v>
                </c:pt>
                <c:pt idx="205">
                  <c:v>743.4931506849315</c:v>
                </c:pt>
                <c:pt idx="206">
                  <c:v>743.4931506849315</c:v>
                </c:pt>
                <c:pt idx="207">
                  <c:v>743.4931506849315</c:v>
                </c:pt>
                <c:pt idx="208">
                  <c:v>743.4931506849315</c:v>
                </c:pt>
                <c:pt idx="209">
                  <c:v>743.4931506849315</c:v>
                </c:pt>
                <c:pt idx="210">
                  <c:v>743.4931506849315</c:v>
                </c:pt>
                <c:pt idx="211">
                  <c:v>743.4931506849315</c:v>
                </c:pt>
                <c:pt idx="212">
                  <c:v>743.4931506849315</c:v>
                </c:pt>
                <c:pt idx="213">
                  <c:v>743.4931506849315</c:v>
                </c:pt>
                <c:pt idx="214">
                  <c:v>743.4931506849315</c:v>
                </c:pt>
                <c:pt idx="215">
                  <c:v>743.4931506849315</c:v>
                </c:pt>
                <c:pt idx="216">
                  <c:v>743.4931506849315</c:v>
                </c:pt>
                <c:pt idx="217">
                  <c:v>743.4931506849315</c:v>
                </c:pt>
                <c:pt idx="218">
                  <c:v>743.4931506849315</c:v>
                </c:pt>
                <c:pt idx="219">
                  <c:v>743.4931506849315</c:v>
                </c:pt>
                <c:pt idx="220">
                  <c:v>743.4931506849315</c:v>
                </c:pt>
                <c:pt idx="221">
                  <c:v>743.4931506849315</c:v>
                </c:pt>
                <c:pt idx="222">
                  <c:v>743.4931506849315</c:v>
                </c:pt>
                <c:pt idx="223">
                  <c:v>743.4931506849315</c:v>
                </c:pt>
                <c:pt idx="224">
                  <c:v>743.4931506849315</c:v>
                </c:pt>
                <c:pt idx="225">
                  <c:v>743.4931506849315</c:v>
                </c:pt>
                <c:pt idx="226">
                  <c:v>743.4931506849315</c:v>
                </c:pt>
                <c:pt idx="227">
                  <c:v>743.4931506849315</c:v>
                </c:pt>
                <c:pt idx="228">
                  <c:v>743.4931506849315</c:v>
                </c:pt>
                <c:pt idx="229">
                  <c:v>743.4931506849315</c:v>
                </c:pt>
                <c:pt idx="230">
                  <c:v>743.4931506849315</c:v>
                </c:pt>
                <c:pt idx="231">
                  <c:v>743.4931506849315</c:v>
                </c:pt>
                <c:pt idx="232">
                  <c:v>743.4931506849315</c:v>
                </c:pt>
                <c:pt idx="233">
                  <c:v>743.4931506849315</c:v>
                </c:pt>
                <c:pt idx="234">
                  <c:v>743.4931506849315</c:v>
                </c:pt>
                <c:pt idx="235">
                  <c:v>743.4931506849315</c:v>
                </c:pt>
                <c:pt idx="236">
                  <c:v>743.4931506849315</c:v>
                </c:pt>
                <c:pt idx="237">
                  <c:v>743.4931506849315</c:v>
                </c:pt>
                <c:pt idx="238">
                  <c:v>743.4931506849315</c:v>
                </c:pt>
                <c:pt idx="239">
                  <c:v>743.4931506849315</c:v>
                </c:pt>
                <c:pt idx="240">
                  <c:v>743.4931506849315</c:v>
                </c:pt>
                <c:pt idx="241">
                  <c:v>743.4931506849315</c:v>
                </c:pt>
                <c:pt idx="242">
                  <c:v>743.4931506849315</c:v>
                </c:pt>
                <c:pt idx="243">
                  <c:v>743.4931506849315</c:v>
                </c:pt>
                <c:pt idx="244">
                  <c:v>743.4931506849315</c:v>
                </c:pt>
                <c:pt idx="245">
                  <c:v>743.4931506849315</c:v>
                </c:pt>
                <c:pt idx="246">
                  <c:v>743.4931506849315</c:v>
                </c:pt>
                <c:pt idx="247">
                  <c:v>743.4931506849315</c:v>
                </c:pt>
                <c:pt idx="248">
                  <c:v>743.4931506849315</c:v>
                </c:pt>
                <c:pt idx="249">
                  <c:v>743.4931506849315</c:v>
                </c:pt>
                <c:pt idx="250">
                  <c:v>743.4931506849315</c:v>
                </c:pt>
                <c:pt idx="251">
                  <c:v>743.4931506849315</c:v>
                </c:pt>
                <c:pt idx="252">
                  <c:v>743.4931506849315</c:v>
                </c:pt>
                <c:pt idx="253">
                  <c:v>743.4931506849315</c:v>
                </c:pt>
                <c:pt idx="254">
                  <c:v>743.4931506849315</c:v>
                </c:pt>
                <c:pt idx="255">
                  <c:v>743.4931506849315</c:v>
                </c:pt>
                <c:pt idx="256">
                  <c:v>743.4931506849315</c:v>
                </c:pt>
                <c:pt idx="257">
                  <c:v>743.4931506849315</c:v>
                </c:pt>
                <c:pt idx="258">
                  <c:v>743.4931506849315</c:v>
                </c:pt>
                <c:pt idx="259">
                  <c:v>743.4931506849315</c:v>
                </c:pt>
                <c:pt idx="260">
                  <c:v>743.4931506849315</c:v>
                </c:pt>
                <c:pt idx="261">
                  <c:v>743.4931506849315</c:v>
                </c:pt>
                <c:pt idx="262">
                  <c:v>743.4931506849315</c:v>
                </c:pt>
                <c:pt idx="263">
                  <c:v>743.4931506849315</c:v>
                </c:pt>
                <c:pt idx="264">
                  <c:v>743.4931506849315</c:v>
                </c:pt>
                <c:pt idx="265">
                  <c:v>743.4931506849315</c:v>
                </c:pt>
                <c:pt idx="266">
                  <c:v>743.4931506849315</c:v>
                </c:pt>
                <c:pt idx="267">
                  <c:v>743.4931506849315</c:v>
                </c:pt>
                <c:pt idx="268">
                  <c:v>743.4931506849315</c:v>
                </c:pt>
                <c:pt idx="269">
                  <c:v>743.4931506849315</c:v>
                </c:pt>
                <c:pt idx="270">
                  <c:v>743.4931506849315</c:v>
                </c:pt>
                <c:pt idx="271">
                  <c:v>743.4931506849315</c:v>
                </c:pt>
                <c:pt idx="272">
                  <c:v>743.4931506849315</c:v>
                </c:pt>
                <c:pt idx="273">
                  <c:v>743.4931506849315</c:v>
                </c:pt>
                <c:pt idx="274">
                  <c:v>743.4931506849315</c:v>
                </c:pt>
                <c:pt idx="275">
                  <c:v>743.4931506849315</c:v>
                </c:pt>
                <c:pt idx="276">
                  <c:v>743.4931506849315</c:v>
                </c:pt>
                <c:pt idx="277">
                  <c:v>743.4931506849315</c:v>
                </c:pt>
                <c:pt idx="278">
                  <c:v>743.4931506849315</c:v>
                </c:pt>
                <c:pt idx="279">
                  <c:v>743.4931506849315</c:v>
                </c:pt>
                <c:pt idx="280">
                  <c:v>743.4931506849315</c:v>
                </c:pt>
                <c:pt idx="281">
                  <c:v>743.4931506849315</c:v>
                </c:pt>
                <c:pt idx="282">
                  <c:v>743.4931506849315</c:v>
                </c:pt>
                <c:pt idx="283">
                  <c:v>743.4931506849315</c:v>
                </c:pt>
                <c:pt idx="284">
                  <c:v>743.4931506849315</c:v>
                </c:pt>
                <c:pt idx="285">
                  <c:v>743.4931506849315</c:v>
                </c:pt>
                <c:pt idx="286">
                  <c:v>743.4931506849315</c:v>
                </c:pt>
                <c:pt idx="287">
                  <c:v>743.4931506849315</c:v>
                </c:pt>
                <c:pt idx="288">
                  <c:v>743.4931506849315</c:v>
                </c:pt>
                <c:pt idx="289">
                  <c:v>743.4931506849315</c:v>
                </c:pt>
                <c:pt idx="290">
                  <c:v>743.4931506849315</c:v>
                </c:pt>
                <c:pt idx="291">
                  <c:v>743.4931506849315</c:v>
                </c:pt>
                <c:pt idx="292">
                  <c:v>743.4931506849315</c:v>
                </c:pt>
                <c:pt idx="293">
                  <c:v>743.4931506849315</c:v>
                </c:pt>
                <c:pt idx="294">
                  <c:v>743.4931506849315</c:v>
                </c:pt>
                <c:pt idx="295">
                  <c:v>743.4931506849315</c:v>
                </c:pt>
                <c:pt idx="296">
                  <c:v>743.4931506849315</c:v>
                </c:pt>
                <c:pt idx="297">
                  <c:v>743.4931506849315</c:v>
                </c:pt>
                <c:pt idx="298">
                  <c:v>743.4931506849315</c:v>
                </c:pt>
                <c:pt idx="299">
                  <c:v>743.4931506849315</c:v>
                </c:pt>
                <c:pt idx="300">
                  <c:v>743.4931506849315</c:v>
                </c:pt>
                <c:pt idx="301">
                  <c:v>743.4931506849315</c:v>
                </c:pt>
                <c:pt idx="302">
                  <c:v>743.4931506849315</c:v>
                </c:pt>
                <c:pt idx="303">
                  <c:v>743.4931506849315</c:v>
                </c:pt>
                <c:pt idx="304">
                  <c:v>743.4931506849315</c:v>
                </c:pt>
                <c:pt idx="305">
                  <c:v>743.4931506849315</c:v>
                </c:pt>
                <c:pt idx="306">
                  <c:v>743.4931506849315</c:v>
                </c:pt>
                <c:pt idx="307">
                  <c:v>743.4931506849315</c:v>
                </c:pt>
                <c:pt idx="308">
                  <c:v>743.4931506849315</c:v>
                </c:pt>
                <c:pt idx="309">
                  <c:v>743.4931506849315</c:v>
                </c:pt>
                <c:pt idx="310">
                  <c:v>743.4931506849315</c:v>
                </c:pt>
                <c:pt idx="311">
                  <c:v>743.4931506849315</c:v>
                </c:pt>
                <c:pt idx="312">
                  <c:v>743.4931506849315</c:v>
                </c:pt>
                <c:pt idx="313">
                  <c:v>743.4931506849315</c:v>
                </c:pt>
                <c:pt idx="314">
                  <c:v>743.4931506849315</c:v>
                </c:pt>
                <c:pt idx="315">
                  <c:v>743.4931506849315</c:v>
                </c:pt>
                <c:pt idx="316">
                  <c:v>743.4931506849315</c:v>
                </c:pt>
                <c:pt idx="317">
                  <c:v>743.4931506849315</c:v>
                </c:pt>
                <c:pt idx="318">
                  <c:v>743.4931506849315</c:v>
                </c:pt>
                <c:pt idx="319">
                  <c:v>743.4931506849315</c:v>
                </c:pt>
                <c:pt idx="320">
                  <c:v>743.4931506849315</c:v>
                </c:pt>
                <c:pt idx="321">
                  <c:v>743.4931506849315</c:v>
                </c:pt>
                <c:pt idx="322">
                  <c:v>743.4931506849315</c:v>
                </c:pt>
                <c:pt idx="323">
                  <c:v>743.4931506849315</c:v>
                </c:pt>
                <c:pt idx="324">
                  <c:v>743.4931506849315</c:v>
                </c:pt>
                <c:pt idx="325">
                  <c:v>743.4931506849315</c:v>
                </c:pt>
                <c:pt idx="326">
                  <c:v>743.4931506849315</c:v>
                </c:pt>
                <c:pt idx="327">
                  <c:v>743.4931506849315</c:v>
                </c:pt>
                <c:pt idx="328">
                  <c:v>743.4931506849315</c:v>
                </c:pt>
                <c:pt idx="329">
                  <c:v>743.4931506849315</c:v>
                </c:pt>
                <c:pt idx="330">
                  <c:v>743.4931506849315</c:v>
                </c:pt>
                <c:pt idx="331">
                  <c:v>743.4931506849315</c:v>
                </c:pt>
                <c:pt idx="332">
                  <c:v>743.4931506849315</c:v>
                </c:pt>
                <c:pt idx="333">
                  <c:v>743.4931506849315</c:v>
                </c:pt>
                <c:pt idx="334">
                  <c:v>743.4931506849315</c:v>
                </c:pt>
                <c:pt idx="335">
                  <c:v>743.4931506849315</c:v>
                </c:pt>
                <c:pt idx="336">
                  <c:v>743.4931506849315</c:v>
                </c:pt>
                <c:pt idx="337">
                  <c:v>743.4931506849315</c:v>
                </c:pt>
                <c:pt idx="338">
                  <c:v>743.4931506849315</c:v>
                </c:pt>
                <c:pt idx="339">
                  <c:v>743.4931506849315</c:v>
                </c:pt>
                <c:pt idx="340">
                  <c:v>743.4931506849315</c:v>
                </c:pt>
                <c:pt idx="341">
                  <c:v>743.4931506849315</c:v>
                </c:pt>
                <c:pt idx="342">
                  <c:v>743.4931506849315</c:v>
                </c:pt>
                <c:pt idx="343">
                  <c:v>743.4931506849315</c:v>
                </c:pt>
                <c:pt idx="344">
                  <c:v>743.4931506849315</c:v>
                </c:pt>
                <c:pt idx="345">
                  <c:v>743.4931506849315</c:v>
                </c:pt>
                <c:pt idx="346">
                  <c:v>743.4931506849315</c:v>
                </c:pt>
                <c:pt idx="347">
                  <c:v>743.4931506849315</c:v>
                </c:pt>
                <c:pt idx="348">
                  <c:v>743.4931506849315</c:v>
                </c:pt>
                <c:pt idx="349">
                  <c:v>743.4931506849315</c:v>
                </c:pt>
                <c:pt idx="350">
                  <c:v>743.4931506849315</c:v>
                </c:pt>
                <c:pt idx="351">
                  <c:v>743.4931506849315</c:v>
                </c:pt>
                <c:pt idx="352">
                  <c:v>743.4931506849315</c:v>
                </c:pt>
                <c:pt idx="353">
                  <c:v>743.4931506849315</c:v>
                </c:pt>
                <c:pt idx="354">
                  <c:v>743.4931506849315</c:v>
                </c:pt>
                <c:pt idx="355">
                  <c:v>743.4931506849315</c:v>
                </c:pt>
                <c:pt idx="356">
                  <c:v>743.4931506849315</c:v>
                </c:pt>
                <c:pt idx="357">
                  <c:v>743.4931506849315</c:v>
                </c:pt>
                <c:pt idx="358">
                  <c:v>743.4931506849315</c:v>
                </c:pt>
                <c:pt idx="359">
                  <c:v>743.4931506849315</c:v>
                </c:pt>
                <c:pt idx="360">
                  <c:v>743.4931506849315</c:v>
                </c:pt>
                <c:pt idx="361">
                  <c:v>743.4931506849315</c:v>
                </c:pt>
                <c:pt idx="362">
                  <c:v>743.4931506849315</c:v>
                </c:pt>
                <c:pt idx="363">
                  <c:v>743.4931506849315</c:v>
                </c:pt>
                <c:pt idx="364">
                  <c:v>743.4931506849315</c:v>
                </c:pt>
                <c:pt idx="365">
                  <c:v>743.4931506849315</c:v>
                </c:pt>
                <c:pt idx="366">
                  <c:v>743.4931506849315</c:v>
                </c:pt>
                <c:pt idx="367">
                  <c:v>743.4931506849315</c:v>
                </c:pt>
                <c:pt idx="368">
                  <c:v>743.4931506849315</c:v>
                </c:pt>
                <c:pt idx="369">
                  <c:v>743.4931506849315</c:v>
                </c:pt>
                <c:pt idx="370">
                  <c:v>743.4931506849315</c:v>
                </c:pt>
                <c:pt idx="371">
                  <c:v>743.4931506849315</c:v>
                </c:pt>
                <c:pt idx="372">
                  <c:v>743.4931506849315</c:v>
                </c:pt>
                <c:pt idx="373">
                  <c:v>743.4931506849315</c:v>
                </c:pt>
                <c:pt idx="374">
                  <c:v>743.4931506849315</c:v>
                </c:pt>
                <c:pt idx="375">
                  <c:v>743.4931506849315</c:v>
                </c:pt>
                <c:pt idx="376">
                  <c:v>743.4931506849315</c:v>
                </c:pt>
                <c:pt idx="377">
                  <c:v>743.4931506849315</c:v>
                </c:pt>
                <c:pt idx="378">
                  <c:v>743.4931506849315</c:v>
                </c:pt>
                <c:pt idx="379">
                  <c:v>743.4931506849315</c:v>
                </c:pt>
                <c:pt idx="380">
                  <c:v>743.4931506849315</c:v>
                </c:pt>
                <c:pt idx="381">
                  <c:v>743.4931506849315</c:v>
                </c:pt>
                <c:pt idx="382">
                  <c:v>743.4931506849315</c:v>
                </c:pt>
                <c:pt idx="383">
                  <c:v>743.4931506849315</c:v>
                </c:pt>
                <c:pt idx="384">
                  <c:v>743.4931506849315</c:v>
                </c:pt>
                <c:pt idx="385">
                  <c:v>743.4931506849315</c:v>
                </c:pt>
                <c:pt idx="386">
                  <c:v>743.4931506849315</c:v>
                </c:pt>
                <c:pt idx="387">
                  <c:v>743.4931506849315</c:v>
                </c:pt>
                <c:pt idx="388">
                  <c:v>743.4931506849315</c:v>
                </c:pt>
                <c:pt idx="389">
                  <c:v>743.4931506849315</c:v>
                </c:pt>
                <c:pt idx="390">
                  <c:v>743.4931506849315</c:v>
                </c:pt>
                <c:pt idx="391">
                  <c:v>743.4931506849315</c:v>
                </c:pt>
                <c:pt idx="392">
                  <c:v>743.4931506849315</c:v>
                </c:pt>
                <c:pt idx="393">
                  <c:v>743.4931506849315</c:v>
                </c:pt>
                <c:pt idx="394">
                  <c:v>743.4931506849315</c:v>
                </c:pt>
                <c:pt idx="395">
                  <c:v>743.4931506849315</c:v>
                </c:pt>
                <c:pt idx="396">
                  <c:v>743.4931506849315</c:v>
                </c:pt>
                <c:pt idx="397">
                  <c:v>743.4931506849315</c:v>
                </c:pt>
                <c:pt idx="398">
                  <c:v>743.4931506849315</c:v>
                </c:pt>
                <c:pt idx="399">
                  <c:v>743.4931506849315</c:v>
                </c:pt>
                <c:pt idx="400">
                  <c:v>743.4931506849315</c:v>
                </c:pt>
                <c:pt idx="401">
                  <c:v>743.4931506849315</c:v>
                </c:pt>
                <c:pt idx="402">
                  <c:v>743.4931506849315</c:v>
                </c:pt>
                <c:pt idx="403">
                  <c:v>743.4931506849315</c:v>
                </c:pt>
                <c:pt idx="404">
                  <c:v>743.4931506849315</c:v>
                </c:pt>
                <c:pt idx="405">
                  <c:v>743.4931506849315</c:v>
                </c:pt>
                <c:pt idx="406">
                  <c:v>743.4931506849315</c:v>
                </c:pt>
                <c:pt idx="407">
                  <c:v>743.4931506849315</c:v>
                </c:pt>
                <c:pt idx="408">
                  <c:v>743.4931506849315</c:v>
                </c:pt>
                <c:pt idx="409">
                  <c:v>743.4931506849315</c:v>
                </c:pt>
                <c:pt idx="410">
                  <c:v>743.4931506849315</c:v>
                </c:pt>
                <c:pt idx="411">
                  <c:v>743.4931506849315</c:v>
                </c:pt>
                <c:pt idx="412">
                  <c:v>743.4931506849315</c:v>
                </c:pt>
                <c:pt idx="413">
                  <c:v>743.4931506849315</c:v>
                </c:pt>
                <c:pt idx="414">
                  <c:v>743.4931506849315</c:v>
                </c:pt>
                <c:pt idx="415">
                  <c:v>743.4931506849315</c:v>
                </c:pt>
                <c:pt idx="416">
                  <c:v>743.4931506849315</c:v>
                </c:pt>
                <c:pt idx="417">
                  <c:v>743.4931506849315</c:v>
                </c:pt>
                <c:pt idx="418">
                  <c:v>743.4931506849315</c:v>
                </c:pt>
                <c:pt idx="419">
                  <c:v>743.4931506849315</c:v>
                </c:pt>
                <c:pt idx="420">
                  <c:v>743.4931506849315</c:v>
                </c:pt>
                <c:pt idx="421">
                  <c:v>743.4931506849315</c:v>
                </c:pt>
                <c:pt idx="422">
                  <c:v>743.4931506849315</c:v>
                </c:pt>
                <c:pt idx="423">
                  <c:v>743.4931506849315</c:v>
                </c:pt>
                <c:pt idx="424">
                  <c:v>743.4931506849315</c:v>
                </c:pt>
                <c:pt idx="425">
                  <c:v>743.4931506849315</c:v>
                </c:pt>
                <c:pt idx="426">
                  <c:v>743.4931506849315</c:v>
                </c:pt>
                <c:pt idx="427">
                  <c:v>743.4931506849315</c:v>
                </c:pt>
                <c:pt idx="428">
                  <c:v>743.4931506849315</c:v>
                </c:pt>
                <c:pt idx="429">
                  <c:v>743.4931506849315</c:v>
                </c:pt>
                <c:pt idx="430">
                  <c:v>743.4931506849315</c:v>
                </c:pt>
                <c:pt idx="431">
                  <c:v>743.4931506849315</c:v>
                </c:pt>
                <c:pt idx="432">
                  <c:v>743.4931506849315</c:v>
                </c:pt>
                <c:pt idx="433">
                  <c:v>743.4931506849315</c:v>
                </c:pt>
                <c:pt idx="434">
                  <c:v>743.4931506849315</c:v>
                </c:pt>
                <c:pt idx="435">
                  <c:v>743.4931506849315</c:v>
                </c:pt>
                <c:pt idx="436">
                  <c:v>743.4931506849315</c:v>
                </c:pt>
                <c:pt idx="437">
                  <c:v>743.4931506849315</c:v>
                </c:pt>
                <c:pt idx="438">
                  <c:v>743.4931506849315</c:v>
                </c:pt>
                <c:pt idx="439">
                  <c:v>743.4931506849315</c:v>
                </c:pt>
                <c:pt idx="440">
                  <c:v>743.4931506849315</c:v>
                </c:pt>
                <c:pt idx="441">
                  <c:v>743.4931506849315</c:v>
                </c:pt>
                <c:pt idx="442">
                  <c:v>743.4931506849315</c:v>
                </c:pt>
                <c:pt idx="443">
                  <c:v>743.4931506849315</c:v>
                </c:pt>
                <c:pt idx="444">
                  <c:v>743.4931506849315</c:v>
                </c:pt>
                <c:pt idx="445">
                  <c:v>743.4931506849315</c:v>
                </c:pt>
                <c:pt idx="446">
                  <c:v>743.4931506849315</c:v>
                </c:pt>
                <c:pt idx="447">
                  <c:v>743.4931506849315</c:v>
                </c:pt>
                <c:pt idx="448">
                  <c:v>743.4931506849315</c:v>
                </c:pt>
                <c:pt idx="449">
                  <c:v>743.4931506849315</c:v>
                </c:pt>
                <c:pt idx="450">
                  <c:v>743.4931506849315</c:v>
                </c:pt>
                <c:pt idx="451">
                  <c:v>743.4931506849315</c:v>
                </c:pt>
                <c:pt idx="452">
                  <c:v>743.4931506849315</c:v>
                </c:pt>
                <c:pt idx="453">
                  <c:v>743.4931506849315</c:v>
                </c:pt>
                <c:pt idx="454">
                  <c:v>743.4931506849315</c:v>
                </c:pt>
                <c:pt idx="455">
                  <c:v>743.4931506849315</c:v>
                </c:pt>
                <c:pt idx="456">
                  <c:v>743.4931506849315</c:v>
                </c:pt>
                <c:pt idx="457">
                  <c:v>743.4931506849315</c:v>
                </c:pt>
                <c:pt idx="458">
                  <c:v>743.4931506849315</c:v>
                </c:pt>
                <c:pt idx="459">
                  <c:v>743.4931506849315</c:v>
                </c:pt>
                <c:pt idx="460">
                  <c:v>743.4931506849315</c:v>
                </c:pt>
                <c:pt idx="461">
                  <c:v>743.4931506849315</c:v>
                </c:pt>
                <c:pt idx="462">
                  <c:v>743.4931506849315</c:v>
                </c:pt>
                <c:pt idx="463">
                  <c:v>743.4931506849315</c:v>
                </c:pt>
                <c:pt idx="464">
                  <c:v>743.4931506849315</c:v>
                </c:pt>
                <c:pt idx="465">
                  <c:v>743.4931506849315</c:v>
                </c:pt>
                <c:pt idx="466">
                  <c:v>743.4931506849315</c:v>
                </c:pt>
                <c:pt idx="467">
                  <c:v>743.4931506849315</c:v>
                </c:pt>
                <c:pt idx="468">
                  <c:v>743.4931506849315</c:v>
                </c:pt>
                <c:pt idx="469">
                  <c:v>743.4931506849315</c:v>
                </c:pt>
                <c:pt idx="470">
                  <c:v>743.4931506849315</c:v>
                </c:pt>
                <c:pt idx="471">
                  <c:v>743.4931506849315</c:v>
                </c:pt>
                <c:pt idx="472">
                  <c:v>743.4931506849315</c:v>
                </c:pt>
                <c:pt idx="473">
                  <c:v>743.4931506849315</c:v>
                </c:pt>
                <c:pt idx="474">
                  <c:v>743.4931506849315</c:v>
                </c:pt>
                <c:pt idx="475">
                  <c:v>743.4931506849315</c:v>
                </c:pt>
                <c:pt idx="476">
                  <c:v>743.4931506849315</c:v>
                </c:pt>
                <c:pt idx="477">
                  <c:v>743.4931506849315</c:v>
                </c:pt>
                <c:pt idx="478">
                  <c:v>743.4931506849315</c:v>
                </c:pt>
                <c:pt idx="479">
                  <c:v>743.4931506849315</c:v>
                </c:pt>
                <c:pt idx="480">
                  <c:v>743.4931506849315</c:v>
                </c:pt>
                <c:pt idx="481">
                  <c:v>743.4931506849315</c:v>
                </c:pt>
                <c:pt idx="482">
                  <c:v>743.4931506849315</c:v>
                </c:pt>
                <c:pt idx="483">
                  <c:v>743.4931506849315</c:v>
                </c:pt>
                <c:pt idx="484">
                  <c:v>743.4931506849315</c:v>
                </c:pt>
                <c:pt idx="485">
                  <c:v>743.4931506849315</c:v>
                </c:pt>
                <c:pt idx="486">
                  <c:v>743.4931506849315</c:v>
                </c:pt>
                <c:pt idx="487">
                  <c:v>743.4931506849315</c:v>
                </c:pt>
                <c:pt idx="488">
                  <c:v>743.4931506849315</c:v>
                </c:pt>
                <c:pt idx="489">
                  <c:v>743.4931506849315</c:v>
                </c:pt>
                <c:pt idx="490">
                  <c:v>743.4931506849315</c:v>
                </c:pt>
                <c:pt idx="491">
                  <c:v>743.4931506849315</c:v>
                </c:pt>
                <c:pt idx="492">
                  <c:v>743.4931506849315</c:v>
                </c:pt>
                <c:pt idx="493">
                  <c:v>743.4931506849315</c:v>
                </c:pt>
                <c:pt idx="494">
                  <c:v>743.4931506849315</c:v>
                </c:pt>
                <c:pt idx="495">
                  <c:v>743.4931506849315</c:v>
                </c:pt>
                <c:pt idx="496">
                  <c:v>743.4931506849315</c:v>
                </c:pt>
                <c:pt idx="497">
                  <c:v>743.4931506849315</c:v>
                </c:pt>
                <c:pt idx="498">
                  <c:v>743.4931506849315</c:v>
                </c:pt>
                <c:pt idx="499">
                  <c:v>743.4931506849315</c:v>
                </c:pt>
                <c:pt idx="500">
                  <c:v>743.4931506849315</c:v>
                </c:pt>
                <c:pt idx="501">
                  <c:v>743.4931506849315</c:v>
                </c:pt>
                <c:pt idx="502">
                  <c:v>743.4931506849315</c:v>
                </c:pt>
                <c:pt idx="503">
                  <c:v>743.4931506849315</c:v>
                </c:pt>
                <c:pt idx="504">
                  <c:v>743.4931506849315</c:v>
                </c:pt>
                <c:pt idx="505">
                  <c:v>743.4931506849315</c:v>
                </c:pt>
                <c:pt idx="506">
                  <c:v>743.4931506849315</c:v>
                </c:pt>
                <c:pt idx="507">
                  <c:v>743.4931506849315</c:v>
                </c:pt>
                <c:pt idx="508">
                  <c:v>743.4931506849315</c:v>
                </c:pt>
                <c:pt idx="509">
                  <c:v>743.4931506849315</c:v>
                </c:pt>
                <c:pt idx="510">
                  <c:v>743.4931506849315</c:v>
                </c:pt>
                <c:pt idx="511">
                  <c:v>743.4931506849315</c:v>
                </c:pt>
                <c:pt idx="512">
                  <c:v>743.4931506849315</c:v>
                </c:pt>
                <c:pt idx="513">
                  <c:v>743.4931506849315</c:v>
                </c:pt>
                <c:pt idx="514">
                  <c:v>743.4931506849315</c:v>
                </c:pt>
                <c:pt idx="515">
                  <c:v>743.4931506849315</c:v>
                </c:pt>
                <c:pt idx="516">
                  <c:v>743.4931506849315</c:v>
                </c:pt>
                <c:pt idx="517">
                  <c:v>743.4931506849315</c:v>
                </c:pt>
                <c:pt idx="518">
                  <c:v>743.4931506849315</c:v>
                </c:pt>
                <c:pt idx="519">
                  <c:v>743.4931506849315</c:v>
                </c:pt>
                <c:pt idx="520">
                  <c:v>743.4931506849315</c:v>
                </c:pt>
                <c:pt idx="521">
                  <c:v>743.4931506849315</c:v>
                </c:pt>
                <c:pt idx="522">
                  <c:v>743.4931506849315</c:v>
                </c:pt>
                <c:pt idx="523">
                  <c:v>743.4931506849315</c:v>
                </c:pt>
                <c:pt idx="524">
                  <c:v>743.4931506849315</c:v>
                </c:pt>
                <c:pt idx="525">
                  <c:v>743.4931506849315</c:v>
                </c:pt>
                <c:pt idx="526">
                  <c:v>743.4931506849315</c:v>
                </c:pt>
                <c:pt idx="527">
                  <c:v>743.4931506849315</c:v>
                </c:pt>
                <c:pt idx="528">
                  <c:v>743.4931506849315</c:v>
                </c:pt>
                <c:pt idx="529">
                  <c:v>743.4931506849315</c:v>
                </c:pt>
                <c:pt idx="530">
                  <c:v>743.4931506849315</c:v>
                </c:pt>
                <c:pt idx="531">
                  <c:v>743.4931506849315</c:v>
                </c:pt>
                <c:pt idx="532">
                  <c:v>743.4931506849315</c:v>
                </c:pt>
                <c:pt idx="533">
                  <c:v>743.4931506849315</c:v>
                </c:pt>
                <c:pt idx="534">
                  <c:v>743.4931506849315</c:v>
                </c:pt>
                <c:pt idx="535">
                  <c:v>743.4931506849315</c:v>
                </c:pt>
                <c:pt idx="536">
                  <c:v>743.4931506849315</c:v>
                </c:pt>
                <c:pt idx="537">
                  <c:v>743.4931506849315</c:v>
                </c:pt>
                <c:pt idx="538">
                  <c:v>743.4931506849315</c:v>
                </c:pt>
                <c:pt idx="539">
                  <c:v>743.4931506849315</c:v>
                </c:pt>
                <c:pt idx="540">
                  <c:v>743.4931506849315</c:v>
                </c:pt>
                <c:pt idx="541">
                  <c:v>743.4931506849315</c:v>
                </c:pt>
                <c:pt idx="542">
                  <c:v>743.4931506849315</c:v>
                </c:pt>
                <c:pt idx="543">
                  <c:v>743.4931506849315</c:v>
                </c:pt>
                <c:pt idx="544">
                  <c:v>743.4931506849315</c:v>
                </c:pt>
                <c:pt idx="545">
                  <c:v>743.4931506849315</c:v>
                </c:pt>
                <c:pt idx="546">
                  <c:v>743.4931506849315</c:v>
                </c:pt>
                <c:pt idx="547">
                  <c:v>743.4931506849315</c:v>
                </c:pt>
                <c:pt idx="548">
                  <c:v>743.4931506849315</c:v>
                </c:pt>
                <c:pt idx="549">
                  <c:v>743.4931506849315</c:v>
                </c:pt>
                <c:pt idx="550">
                  <c:v>743.4931506849315</c:v>
                </c:pt>
                <c:pt idx="551">
                  <c:v>743.4931506849315</c:v>
                </c:pt>
                <c:pt idx="552">
                  <c:v>743.4931506849315</c:v>
                </c:pt>
                <c:pt idx="553">
                  <c:v>743.4931506849315</c:v>
                </c:pt>
                <c:pt idx="554">
                  <c:v>743.4931506849315</c:v>
                </c:pt>
                <c:pt idx="555">
                  <c:v>743.4931506849315</c:v>
                </c:pt>
                <c:pt idx="556">
                  <c:v>743.4931506849315</c:v>
                </c:pt>
                <c:pt idx="557">
                  <c:v>743.4931506849315</c:v>
                </c:pt>
                <c:pt idx="558">
                  <c:v>743.4931506849315</c:v>
                </c:pt>
                <c:pt idx="559">
                  <c:v>743.4931506849315</c:v>
                </c:pt>
                <c:pt idx="560">
                  <c:v>743.4931506849315</c:v>
                </c:pt>
                <c:pt idx="561">
                  <c:v>743.4931506849315</c:v>
                </c:pt>
                <c:pt idx="562">
                  <c:v>743.4931506849315</c:v>
                </c:pt>
                <c:pt idx="563">
                  <c:v>743.4931506849315</c:v>
                </c:pt>
                <c:pt idx="564">
                  <c:v>743.4931506849315</c:v>
                </c:pt>
                <c:pt idx="565">
                  <c:v>743.4931506849315</c:v>
                </c:pt>
                <c:pt idx="566">
                  <c:v>743.4931506849315</c:v>
                </c:pt>
                <c:pt idx="567">
                  <c:v>743.4931506849315</c:v>
                </c:pt>
                <c:pt idx="568">
                  <c:v>743.4931506849315</c:v>
                </c:pt>
                <c:pt idx="569">
                  <c:v>743.4931506849315</c:v>
                </c:pt>
                <c:pt idx="570">
                  <c:v>743.4931506849315</c:v>
                </c:pt>
                <c:pt idx="571">
                  <c:v>743.4931506849315</c:v>
                </c:pt>
                <c:pt idx="572">
                  <c:v>743.4931506849315</c:v>
                </c:pt>
                <c:pt idx="573">
                  <c:v>743.4931506849315</c:v>
                </c:pt>
                <c:pt idx="574">
                  <c:v>743.4931506849315</c:v>
                </c:pt>
                <c:pt idx="575">
                  <c:v>743.4931506849315</c:v>
                </c:pt>
                <c:pt idx="576">
                  <c:v>743.4931506849315</c:v>
                </c:pt>
                <c:pt idx="577">
                  <c:v>743.4931506849315</c:v>
                </c:pt>
                <c:pt idx="578">
                  <c:v>743.4931506849315</c:v>
                </c:pt>
                <c:pt idx="579">
                  <c:v>743.4931506849315</c:v>
                </c:pt>
                <c:pt idx="580">
                  <c:v>743.4931506849315</c:v>
                </c:pt>
                <c:pt idx="581">
                  <c:v>743.4931506849315</c:v>
                </c:pt>
                <c:pt idx="582">
                  <c:v>743.4931506849315</c:v>
                </c:pt>
                <c:pt idx="583">
                  <c:v>743.4931506849315</c:v>
                </c:pt>
                <c:pt idx="584">
                  <c:v>743.4931506849315</c:v>
                </c:pt>
                <c:pt idx="585">
                  <c:v>743.4931506849315</c:v>
                </c:pt>
                <c:pt idx="586">
                  <c:v>743.4931506849315</c:v>
                </c:pt>
                <c:pt idx="587">
                  <c:v>743.4931506849315</c:v>
                </c:pt>
                <c:pt idx="588">
                  <c:v>743.4931506849315</c:v>
                </c:pt>
                <c:pt idx="589">
                  <c:v>743.4931506849315</c:v>
                </c:pt>
                <c:pt idx="590">
                  <c:v>743.4931506849315</c:v>
                </c:pt>
                <c:pt idx="591">
                  <c:v>743.4931506849315</c:v>
                </c:pt>
                <c:pt idx="592">
                  <c:v>743.4931506849315</c:v>
                </c:pt>
                <c:pt idx="593">
                  <c:v>743.4931506849315</c:v>
                </c:pt>
                <c:pt idx="594">
                  <c:v>743.4931506849315</c:v>
                </c:pt>
                <c:pt idx="595">
                  <c:v>743.4931506849315</c:v>
                </c:pt>
                <c:pt idx="596">
                  <c:v>743.4931506849315</c:v>
                </c:pt>
                <c:pt idx="597">
                  <c:v>743.4931506849315</c:v>
                </c:pt>
                <c:pt idx="598">
                  <c:v>743.4931506849315</c:v>
                </c:pt>
                <c:pt idx="599">
                  <c:v>743.4931506849315</c:v>
                </c:pt>
                <c:pt idx="600">
                  <c:v>743.4931506849315</c:v>
                </c:pt>
                <c:pt idx="601">
                  <c:v>743.4931506849315</c:v>
                </c:pt>
                <c:pt idx="602">
                  <c:v>743.4931506849315</c:v>
                </c:pt>
                <c:pt idx="603">
                  <c:v>743.4931506849315</c:v>
                </c:pt>
                <c:pt idx="604">
                  <c:v>743.4931506849315</c:v>
                </c:pt>
                <c:pt idx="605">
                  <c:v>743.4931506849315</c:v>
                </c:pt>
                <c:pt idx="606">
                  <c:v>743.4931506849315</c:v>
                </c:pt>
                <c:pt idx="607">
                  <c:v>743.4931506849315</c:v>
                </c:pt>
                <c:pt idx="608">
                  <c:v>743.4931506849315</c:v>
                </c:pt>
                <c:pt idx="609">
                  <c:v>743.4931506849315</c:v>
                </c:pt>
                <c:pt idx="610">
                  <c:v>743.4931506849315</c:v>
                </c:pt>
                <c:pt idx="611">
                  <c:v>743.4931506849315</c:v>
                </c:pt>
                <c:pt idx="612">
                  <c:v>743.4931506849315</c:v>
                </c:pt>
                <c:pt idx="613">
                  <c:v>743.4931506849315</c:v>
                </c:pt>
                <c:pt idx="614">
                  <c:v>743.4931506849315</c:v>
                </c:pt>
                <c:pt idx="615">
                  <c:v>743.4931506849315</c:v>
                </c:pt>
                <c:pt idx="616">
                  <c:v>743.4931506849315</c:v>
                </c:pt>
                <c:pt idx="617">
                  <c:v>743.4931506849315</c:v>
                </c:pt>
                <c:pt idx="618">
                  <c:v>743.4931506849315</c:v>
                </c:pt>
                <c:pt idx="619">
                  <c:v>743.4931506849315</c:v>
                </c:pt>
                <c:pt idx="620">
                  <c:v>743.4931506849315</c:v>
                </c:pt>
                <c:pt idx="621">
                  <c:v>743.4931506849315</c:v>
                </c:pt>
                <c:pt idx="622">
                  <c:v>743.4931506849315</c:v>
                </c:pt>
                <c:pt idx="623">
                  <c:v>743.4931506849315</c:v>
                </c:pt>
                <c:pt idx="624">
                  <c:v>743.4931506849315</c:v>
                </c:pt>
                <c:pt idx="625">
                  <c:v>743.4931506849315</c:v>
                </c:pt>
                <c:pt idx="626">
                  <c:v>743.4931506849315</c:v>
                </c:pt>
                <c:pt idx="627">
                  <c:v>743.4931506849315</c:v>
                </c:pt>
                <c:pt idx="628">
                  <c:v>743.4931506849315</c:v>
                </c:pt>
                <c:pt idx="629">
                  <c:v>743.4931506849315</c:v>
                </c:pt>
                <c:pt idx="630">
                  <c:v>743.4931506849315</c:v>
                </c:pt>
                <c:pt idx="631">
                  <c:v>743.4931506849315</c:v>
                </c:pt>
                <c:pt idx="632">
                  <c:v>743.4931506849315</c:v>
                </c:pt>
                <c:pt idx="633">
                  <c:v>743.4931506849315</c:v>
                </c:pt>
                <c:pt idx="634">
                  <c:v>743.4931506849315</c:v>
                </c:pt>
                <c:pt idx="635">
                  <c:v>743.4931506849315</c:v>
                </c:pt>
                <c:pt idx="636">
                  <c:v>743.4931506849315</c:v>
                </c:pt>
                <c:pt idx="637">
                  <c:v>743.4931506849315</c:v>
                </c:pt>
                <c:pt idx="638">
                  <c:v>743.4931506849315</c:v>
                </c:pt>
                <c:pt idx="639">
                  <c:v>743.4931506849315</c:v>
                </c:pt>
                <c:pt idx="640">
                  <c:v>743.4931506849315</c:v>
                </c:pt>
                <c:pt idx="641">
                  <c:v>743.4931506849315</c:v>
                </c:pt>
                <c:pt idx="642">
                  <c:v>743.4931506849315</c:v>
                </c:pt>
                <c:pt idx="643">
                  <c:v>743.4931506849315</c:v>
                </c:pt>
                <c:pt idx="644">
                  <c:v>743.4931506849315</c:v>
                </c:pt>
                <c:pt idx="645">
                  <c:v>743.4931506849315</c:v>
                </c:pt>
                <c:pt idx="646">
                  <c:v>743.4931506849315</c:v>
                </c:pt>
                <c:pt idx="647">
                  <c:v>743.4931506849315</c:v>
                </c:pt>
                <c:pt idx="648">
                  <c:v>743.4931506849315</c:v>
                </c:pt>
                <c:pt idx="649">
                  <c:v>743.4931506849315</c:v>
                </c:pt>
                <c:pt idx="650">
                  <c:v>743.4931506849315</c:v>
                </c:pt>
                <c:pt idx="651">
                  <c:v>743.4931506849315</c:v>
                </c:pt>
                <c:pt idx="652">
                  <c:v>743.4931506849315</c:v>
                </c:pt>
                <c:pt idx="653">
                  <c:v>743.4931506849315</c:v>
                </c:pt>
                <c:pt idx="654">
                  <c:v>743.4931506849315</c:v>
                </c:pt>
                <c:pt idx="655">
                  <c:v>743.4931506849315</c:v>
                </c:pt>
                <c:pt idx="656">
                  <c:v>743.4931506849315</c:v>
                </c:pt>
                <c:pt idx="657">
                  <c:v>743.4931506849315</c:v>
                </c:pt>
                <c:pt idx="658">
                  <c:v>743.4931506849315</c:v>
                </c:pt>
                <c:pt idx="659">
                  <c:v>743.4931506849315</c:v>
                </c:pt>
                <c:pt idx="660">
                  <c:v>743.4931506849315</c:v>
                </c:pt>
                <c:pt idx="661">
                  <c:v>743.4931506849315</c:v>
                </c:pt>
                <c:pt idx="662">
                  <c:v>743.4931506849315</c:v>
                </c:pt>
                <c:pt idx="663">
                  <c:v>743.4931506849315</c:v>
                </c:pt>
                <c:pt idx="664">
                  <c:v>743.4931506849315</c:v>
                </c:pt>
                <c:pt idx="665">
                  <c:v>743.4931506849315</c:v>
                </c:pt>
                <c:pt idx="666">
                  <c:v>743.4931506849315</c:v>
                </c:pt>
                <c:pt idx="667">
                  <c:v>743.4931506849315</c:v>
                </c:pt>
                <c:pt idx="668">
                  <c:v>743.4931506849315</c:v>
                </c:pt>
                <c:pt idx="669">
                  <c:v>743.4931506849315</c:v>
                </c:pt>
                <c:pt idx="670">
                  <c:v>743.4931506849315</c:v>
                </c:pt>
                <c:pt idx="671">
                  <c:v>743.4931506849315</c:v>
                </c:pt>
                <c:pt idx="672">
                  <c:v>743.4931506849315</c:v>
                </c:pt>
                <c:pt idx="673">
                  <c:v>743.4931506849315</c:v>
                </c:pt>
                <c:pt idx="674">
                  <c:v>743.4931506849315</c:v>
                </c:pt>
                <c:pt idx="675">
                  <c:v>743.4931506849315</c:v>
                </c:pt>
                <c:pt idx="676">
                  <c:v>743.4931506849315</c:v>
                </c:pt>
                <c:pt idx="677">
                  <c:v>743.4931506849315</c:v>
                </c:pt>
                <c:pt idx="678">
                  <c:v>743.4931506849315</c:v>
                </c:pt>
                <c:pt idx="679">
                  <c:v>743.4931506849315</c:v>
                </c:pt>
                <c:pt idx="680">
                  <c:v>743.4931506849315</c:v>
                </c:pt>
                <c:pt idx="681">
                  <c:v>743.4931506849315</c:v>
                </c:pt>
                <c:pt idx="682">
                  <c:v>743.4931506849315</c:v>
                </c:pt>
                <c:pt idx="683">
                  <c:v>743.4931506849315</c:v>
                </c:pt>
                <c:pt idx="684">
                  <c:v>743.4931506849315</c:v>
                </c:pt>
                <c:pt idx="685">
                  <c:v>743.4931506849315</c:v>
                </c:pt>
                <c:pt idx="686">
                  <c:v>743.4931506849315</c:v>
                </c:pt>
                <c:pt idx="687">
                  <c:v>743.4931506849315</c:v>
                </c:pt>
                <c:pt idx="688">
                  <c:v>743.4931506849315</c:v>
                </c:pt>
                <c:pt idx="689">
                  <c:v>743.4931506849315</c:v>
                </c:pt>
                <c:pt idx="690">
                  <c:v>743.4931506849315</c:v>
                </c:pt>
                <c:pt idx="691">
                  <c:v>743.4931506849315</c:v>
                </c:pt>
                <c:pt idx="692">
                  <c:v>743.4931506849315</c:v>
                </c:pt>
                <c:pt idx="693">
                  <c:v>743.4931506849315</c:v>
                </c:pt>
                <c:pt idx="694">
                  <c:v>743.4931506849315</c:v>
                </c:pt>
                <c:pt idx="695">
                  <c:v>743.4931506849315</c:v>
                </c:pt>
                <c:pt idx="696">
                  <c:v>743.4931506849315</c:v>
                </c:pt>
                <c:pt idx="697">
                  <c:v>743.4931506849315</c:v>
                </c:pt>
                <c:pt idx="698">
                  <c:v>743.4931506849315</c:v>
                </c:pt>
                <c:pt idx="699">
                  <c:v>743.4931506849315</c:v>
                </c:pt>
                <c:pt idx="700">
                  <c:v>743.4931506849315</c:v>
                </c:pt>
                <c:pt idx="701">
                  <c:v>743.4931506849315</c:v>
                </c:pt>
                <c:pt idx="702">
                  <c:v>743.4931506849315</c:v>
                </c:pt>
                <c:pt idx="703">
                  <c:v>743.4931506849315</c:v>
                </c:pt>
                <c:pt idx="704">
                  <c:v>743.4931506849315</c:v>
                </c:pt>
                <c:pt idx="705">
                  <c:v>743.4931506849315</c:v>
                </c:pt>
                <c:pt idx="706">
                  <c:v>743.4931506849315</c:v>
                </c:pt>
                <c:pt idx="707">
                  <c:v>743.4931506849315</c:v>
                </c:pt>
                <c:pt idx="708">
                  <c:v>743.4931506849315</c:v>
                </c:pt>
                <c:pt idx="709">
                  <c:v>743.4931506849315</c:v>
                </c:pt>
                <c:pt idx="710">
                  <c:v>743.4931506849315</c:v>
                </c:pt>
                <c:pt idx="711">
                  <c:v>743.4931506849315</c:v>
                </c:pt>
                <c:pt idx="712">
                  <c:v>743.4931506849315</c:v>
                </c:pt>
                <c:pt idx="713">
                  <c:v>743.4931506849315</c:v>
                </c:pt>
                <c:pt idx="714">
                  <c:v>743.4931506849315</c:v>
                </c:pt>
                <c:pt idx="715">
                  <c:v>743.4931506849315</c:v>
                </c:pt>
                <c:pt idx="716">
                  <c:v>743.4931506849315</c:v>
                </c:pt>
                <c:pt idx="717">
                  <c:v>743.4931506849315</c:v>
                </c:pt>
                <c:pt idx="718">
                  <c:v>743.4931506849315</c:v>
                </c:pt>
                <c:pt idx="719">
                  <c:v>743.4931506849315</c:v>
                </c:pt>
                <c:pt idx="720">
                  <c:v>743.4931506849315</c:v>
                </c:pt>
                <c:pt idx="721">
                  <c:v>743.4931506849315</c:v>
                </c:pt>
                <c:pt idx="722">
                  <c:v>743.4931506849315</c:v>
                </c:pt>
                <c:pt idx="723">
                  <c:v>743.4931506849315</c:v>
                </c:pt>
                <c:pt idx="724">
                  <c:v>743.4931506849315</c:v>
                </c:pt>
                <c:pt idx="725">
                  <c:v>743.4931506849315</c:v>
                </c:pt>
                <c:pt idx="726">
                  <c:v>743.4931506849315</c:v>
                </c:pt>
                <c:pt idx="727">
                  <c:v>743.4931506849315</c:v>
                </c:pt>
                <c:pt idx="728">
                  <c:v>743.4931506849315</c:v>
                </c:pt>
                <c:pt idx="729">
                  <c:v>743.4931506849315</c:v>
                </c:pt>
                <c:pt idx="730">
                  <c:v>743.4931506849315</c:v>
                </c:pt>
                <c:pt idx="731">
                  <c:v>743.4931506849315</c:v>
                </c:pt>
                <c:pt idx="732">
                  <c:v>743.4931506849315</c:v>
                </c:pt>
                <c:pt idx="733">
                  <c:v>743.4931506849315</c:v>
                </c:pt>
                <c:pt idx="734">
                  <c:v>743.4931506849315</c:v>
                </c:pt>
                <c:pt idx="735">
                  <c:v>743.4931506849315</c:v>
                </c:pt>
                <c:pt idx="736">
                  <c:v>743.4931506849315</c:v>
                </c:pt>
                <c:pt idx="737">
                  <c:v>743.4931506849315</c:v>
                </c:pt>
                <c:pt idx="738">
                  <c:v>743.4931506849315</c:v>
                </c:pt>
                <c:pt idx="739">
                  <c:v>743.4931506849315</c:v>
                </c:pt>
                <c:pt idx="740">
                  <c:v>743.4931506849315</c:v>
                </c:pt>
                <c:pt idx="741">
                  <c:v>743.4931506849315</c:v>
                </c:pt>
                <c:pt idx="742">
                  <c:v>743.4931506849315</c:v>
                </c:pt>
                <c:pt idx="743">
                  <c:v>743.4931506849315</c:v>
                </c:pt>
              </c:numCache>
            </c:numRef>
          </c:yVal>
          <c:smooth val="0"/>
        </c:ser>
        <c:dLbls>
          <c:showLegendKey val="0"/>
          <c:showVal val="0"/>
          <c:showCatName val="0"/>
          <c:showSerName val="0"/>
          <c:showPercent val="0"/>
          <c:showBubbleSize val="0"/>
        </c:dLbls>
        <c:axId val="-2098687112"/>
        <c:axId val="-2098760920"/>
      </c:scatterChart>
      <c:valAx>
        <c:axId val="-2098687112"/>
        <c:scaling>
          <c:orientation val="minMax"/>
          <c:max val="41517.0"/>
          <c:min val="41487.0"/>
        </c:scaling>
        <c:delete val="0"/>
        <c:axPos val="b"/>
        <c:numFmt formatCode="m/d/yy;@" sourceLinked="0"/>
        <c:majorTickMark val="out"/>
        <c:minorTickMark val="none"/>
        <c:tickLblPos val="nextTo"/>
        <c:txPr>
          <a:bodyPr rot="2700000" vert="horz" anchor="t" anchorCtr="0"/>
          <a:lstStyle/>
          <a:p>
            <a:pPr>
              <a:defRPr sz="1200"/>
            </a:pPr>
            <a:endParaRPr lang="en-US"/>
          </a:p>
        </c:txPr>
        <c:crossAx val="-2098760920"/>
        <c:crosses val="autoZero"/>
        <c:crossBetween val="midCat"/>
        <c:majorUnit val="1.0"/>
      </c:valAx>
      <c:valAx>
        <c:axId val="-2098760920"/>
        <c:scaling>
          <c:logBase val="10.0"/>
          <c:orientation val="minMax"/>
          <c:max val="100000.0"/>
        </c:scaling>
        <c:delete val="0"/>
        <c:axPos val="l"/>
        <c:majorGridlines>
          <c:spPr>
            <a:ln>
              <a:solidFill>
                <a:srgbClr val="CC00CC">
                  <a:alpha val="16000"/>
                </a:srgbClr>
              </a:solidFill>
              <a:prstDash val="dash"/>
            </a:ln>
          </c:spPr>
        </c:majorGridlines>
        <c:numFmt formatCode="General" sourceLinked="1"/>
        <c:majorTickMark val="out"/>
        <c:minorTickMark val="out"/>
        <c:tickLblPos val="nextTo"/>
        <c:txPr>
          <a:bodyPr/>
          <a:lstStyle/>
          <a:p>
            <a:pPr>
              <a:defRPr sz="1800"/>
            </a:pPr>
            <a:endParaRPr lang="en-US"/>
          </a:p>
        </c:txPr>
        <c:crossAx val="-2098687112"/>
        <c:crossesAt val="41487.0"/>
        <c:crossBetween val="midCat"/>
        <c:minorUnit val="100.0"/>
      </c:valAx>
      <c:spPr>
        <a:ln>
          <a:solidFill>
            <a:schemeClr val="tx1"/>
          </a:solidFill>
        </a:ln>
      </c:spPr>
    </c:plotArea>
    <c:legend>
      <c:legendPos val="t"/>
      <c:layout>
        <c:manualLayout>
          <c:xMode val="edge"/>
          <c:yMode val="edge"/>
          <c:x val="0.144802583130346"/>
          <c:y val="0.0854442434560545"/>
          <c:w val="0.72497842875079"/>
          <c:h val="0.0518644855739896"/>
        </c:manualLayout>
      </c:layout>
      <c:overlay val="0"/>
      <c:txPr>
        <a:bodyPr/>
        <a:lstStyle/>
        <a:p>
          <a:pPr>
            <a:defRPr sz="10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smtClean="0"/>
              <a:t>Example of SO</a:t>
            </a:r>
            <a:r>
              <a:rPr lang="en-US" sz="2400" baseline="-25000" dirty="0" smtClean="0"/>
              <a:t>2</a:t>
            </a:r>
            <a:r>
              <a:rPr lang="en-US" sz="2400" baseline="0" dirty="0" smtClean="0"/>
              <a:t> emissions on an hourly basis</a:t>
            </a:r>
            <a:endParaRPr lang="en-US" sz="2400" dirty="0"/>
          </a:p>
        </c:rich>
      </c:tx>
      <c:layout>
        <c:manualLayout>
          <c:xMode val="edge"/>
          <c:yMode val="edge"/>
          <c:x val="0.10939389087487"/>
          <c:y val="0.0"/>
        </c:manualLayout>
      </c:layout>
      <c:overlay val="0"/>
      <c:spPr>
        <a:solidFill>
          <a:schemeClr val="bg1"/>
        </a:solidFill>
        <a:ln>
          <a:solidFill>
            <a:schemeClr val="tx1"/>
          </a:solidFill>
        </a:ln>
      </c:spPr>
    </c:title>
    <c:autoTitleDeleted val="0"/>
    <c:plotArea>
      <c:layout>
        <c:manualLayout>
          <c:layoutTarget val="inner"/>
          <c:xMode val="edge"/>
          <c:yMode val="edge"/>
          <c:x val="0.118667563890807"/>
          <c:y val="0.154605960232831"/>
          <c:w val="0.830472734588781"/>
          <c:h val="0.585895536120716"/>
        </c:manualLayout>
      </c:layout>
      <c:scatterChart>
        <c:scatterStyle val="lineMarker"/>
        <c:varyColors val="0"/>
        <c:ser>
          <c:idx val="1"/>
          <c:order val="0"/>
          <c:tx>
            <c:strRef>
              <c:f>Sheet1!$AL$1</c:f>
              <c:strCache>
                <c:ptCount val="1"/>
                <c:pt idx="0">
                  <c:v>NRPI-2010</c:v>
                </c:pt>
              </c:strCache>
            </c:strRef>
          </c:tx>
          <c:spPr>
            <a:ln w="57150">
              <a:solidFill>
                <a:srgbClr val="0000FF"/>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Sheet1!$AL$2:$AL$745</c:f>
              <c:numCache>
                <c:formatCode>General</c:formatCode>
                <c:ptCount val="744"/>
                <c:pt idx="0">
                  <c:v>280.0228310502283</c:v>
                </c:pt>
                <c:pt idx="1">
                  <c:v>280.0228310502283</c:v>
                </c:pt>
                <c:pt idx="2">
                  <c:v>280.0228310502283</c:v>
                </c:pt>
                <c:pt idx="3">
                  <c:v>280.0228310502283</c:v>
                </c:pt>
                <c:pt idx="4">
                  <c:v>280.0228310502283</c:v>
                </c:pt>
                <c:pt idx="5">
                  <c:v>280.0228310502283</c:v>
                </c:pt>
                <c:pt idx="6">
                  <c:v>280.0228310502283</c:v>
                </c:pt>
                <c:pt idx="7">
                  <c:v>280.0228310502283</c:v>
                </c:pt>
                <c:pt idx="8">
                  <c:v>280.0228310502283</c:v>
                </c:pt>
                <c:pt idx="9">
                  <c:v>280.0228310502283</c:v>
                </c:pt>
                <c:pt idx="10">
                  <c:v>280.0228310502283</c:v>
                </c:pt>
                <c:pt idx="11">
                  <c:v>280.0228310502283</c:v>
                </c:pt>
                <c:pt idx="12">
                  <c:v>280.0228310502283</c:v>
                </c:pt>
                <c:pt idx="13">
                  <c:v>280.0228310502283</c:v>
                </c:pt>
                <c:pt idx="14">
                  <c:v>280.0228310502283</c:v>
                </c:pt>
                <c:pt idx="15">
                  <c:v>280.0228310502283</c:v>
                </c:pt>
                <c:pt idx="16">
                  <c:v>280.0228310502283</c:v>
                </c:pt>
                <c:pt idx="17">
                  <c:v>280.0228310502283</c:v>
                </c:pt>
                <c:pt idx="18">
                  <c:v>280.0228310502283</c:v>
                </c:pt>
                <c:pt idx="19">
                  <c:v>280.0228310502283</c:v>
                </c:pt>
                <c:pt idx="20">
                  <c:v>280.0228310502283</c:v>
                </c:pt>
                <c:pt idx="21">
                  <c:v>280.0228310502283</c:v>
                </c:pt>
                <c:pt idx="22">
                  <c:v>280.0228310502283</c:v>
                </c:pt>
                <c:pt idx="23">
                  <c:v>280.0228310502283</c:v>
                </c:pt>
                <c:pt idx="24">
                  <c:v>280.0228310502283</c:v>
                </c:pt>
                <c:pt idx="25">
                  <c:v>280.0228310502283</c:v>
                </c:pt>
                <c:pt idx="26">
                  <c:v>280.0228310502283</c:v>
                </c:pt>
                <c:pt idx="27">
                  <c:v>280.0228310502283</c:v>
                </c:pt>
                <c:pt idx="28">
                  <c:v>280.0228310502283</c:v>
                </c:pt>
                <c:pt idx="29">
                  <c:v>280.0228310502283</c:v>
                </c:pt>
                <c:pt idx="30">
                  <c:v>280.0228310502283</c:v>
                </c:pt>
                <c:pt idx="31">
                  <c:v>280.0228310502283</c:v>
                </c:pt>
                <c:pt idx="32">
                  <c:v>280.0228310502283</c:v>
                </c:pt>
                <c:pt idx="33">
                  <c:v>280.0228310502283</c:v>
                </c:pt>
                <c:pt idx="34">
                  <c:v>280.0228310502283</c:v>
                </c:pt>
                <c:pt idx="35">
                  <c:v>280.0228310502283</c:v>
                </c:pt>
                <c:pt idx="36">
                  <c:v>280.0228310502283</c:v>
                </c:pt>
                <c:pt idx="37">
                  <c:v>280.0228310502283</c:v>
                </c:pt>
                <c:pt idx="38">
                  <c:v>280.0228310502283</c:v>
                </c:pt>
                <c:pt idx="39">
                  <c:v>280.0228310502283</c:v>
                </c:pt>
                <c:pt idx="40">
                  <c:v>280.0228310502283</c:v>
                </c:pt>
                <c:pt idx="41">
                  <c:v>280.0228310502283</c:v>
                </c:pt>
                <c:pt idx="42">
                  <c:v>280.0228310502283</c:v>
                </c:pt>
                <c:pt idx="43">
                  <c:v>280.0228310502283</c:v>
                </c:pt>
                <c:pt idx="44">
                  <c:v>280.0228310502283</c:v>
                </c:pt>
                <c:pt idx="45">
                  <c:v>280.0228310502283</c:v>
                </c:pt>
                <c:pt idx="46">
                  <c:v>280.0228310502283</c:v>
                </c:pt>
                <c:pt idx="47">
                  <c:v>280.0228310502283</c:v>
                </c:pt>
                <c:pt idx="48">
                  <c:v>280.0228310502283</c:v>
                </c:pt>
                <c:pt idx="49">
                  <c:v>280.0228310502283</c:v>
                </c:pt>
                <c:pt idx="50">
                  <c:v>280.0228310502283</c:v>
                </c:pt>
                <c:pt idx="51">
                  <c:v>280.0228310502283</c:v>
                </c:pt>
                <c:pt idx="52">
                  <c:v>280.0228310502283</c:v>
                </c:pt>
                <c:pt idx="53">
                  <c:v>280.0228310502283</c:v>
                </c:pt>
                <c:pt idx="54">
                  <c:v>280.0228310502283</c:v>
                </c:pt>
                <c:pt idx="55">
                  <c:v>280.0228310502283</c:v>
                </c:pt>
                <c:pt idx="56">
                  <c:v>280.0228310502283</c:v>
                </c:pt>
                <c:pt idx="57">
                  <c:v>280.0228310502283</c:v>
                </c:pt>
                <c:pt idx="58">
                  <c:v>280.0228310502283</c:v>
                </c:pt>
                <c:pt idx="59">
                  <c:v>280.0228310502283</c:v>
                </c:pt>
                <c:pt idx="60">
                  <c:v>280.0228310502283</c:v>
                </c:pt>
                <c:pt idx="61">
                  <c:v>280.0228310502283</c:v>
                </c:pt>
                <c:pt idx="62">
                  <c:v>280.0228310502283</c:v>
                </c:pt>
                <c:pt idx="63">
                  <c:v>280.0228310502283</c:v>
                </c:pt>
                <c:pt idx="64">
                  <c:v>280.0228310502283</c:v>
                </c:pt>
                <c:pt idx="65">
                  <c:v>280.0228310502283</c:v>
                </c:pt>
                <c:pt idx="66">
                  <c:v>280.0228310502283</c:v>
                </c:pt>
                <c:pt idx="67">
                  <c:v>280.0228310502283</c:v>
                </c:pt>
                <c:pt idx="68">
                  <c:v>280.0228310502283</c:v>
                </c:pt>
                <c:pt idx="69">
                  <c:v>280.0228310502283</c:v>
                </c:pt>
                <c:pt idx="70">
                  <c:v>280.0228310502283</c:v>
                </c:pt>
                <c:pt idx="71">
                  <c:v>280.0228310502283</c:v>
                </c:pt>
                <c:pt idx="72">
                  <c:v>280.0228310502283</c:v>
                </c:pt>
                <c:pt idx="73">
                  <c:v>280.0228310502283</c:v>
                </c:pt>
                <c:pt idx="74">
                  <c:v>280.0228310502283</c:v>
                </c:pt>
                <c:pt idx="75">
                  <c:v>280.0228310502283</c:v>
                </c:pt>
                <c:pt idx="76">
                  <c:v>280.0228310502283</c:v>
                </c:pt>
                <c:pt idx="77">
                  <c:v>280.0228310502283</c:v>
                </c:pt>
                <c:pt idx="78">
                  <c:v>280.0228310502283</c:v>
                </c:pt>
                <c:pt idx="79">
                  <c:v>280.0228310502283</c:v>
                </c:pt>
                <c:pt idx="80">
                  <c:v>280.0228310502283</c:v>
                </c:pt>
                <c:pt idx="81">
                  <c:v>280.0228310502283</c:v>
                </c:pt>
                <c:pt idx="82">
                  <c:v>280.0228310502283</c:v>
                </c:pt>
                <c:pt idx="83">
                  <c:v>280.0228310502283</c:v>
                </c:pt>
                <c:pt idx="84">
                  <c:v>280.0228310502283</c:v>
                </c:pt>
                <c:pt idx="85">
                  <c:v>280.0228310502283</c:v>
                </c:pt>
                <c:pt idx="86">
                  <c:v>280.0228310502283</c:v>
                </c:pt>
                <c:pt idx="87">
                  <c:v>280.0228310502283</c:v>
                </c:pt>
                <c:pt idx="88">
                  <c:v>280.0228310502283</c:v>
                </c:pt>
                <c:pt idx="89">
                  <c:v>280.0228310502283</c:v>
                </c:pt>
                <c:pt idx="90">
                  <c:v>280.0228310502283</c:v>
                </c:pt>
                <c:pt idx="91">
                  <c:v>280.0228310502283</c:v>
                </c:pt>
                <c:pt idx="92">
                  <c:v>280.0228310502283</c:v>
                </c:pt>
                <c:pt idx="93">
                  <c:v>280.0228310502283</c:v>
                </c:pt>
                <c:pt idx="94">
                  <c:v>280.0228310502283</c:v>
                </c:pt>
                <c:pt idx="95">
                  <c:v>280.0228310502283</c:v>
                </c:pt>
                <c:pt idx="96">
                  <c:v>280.0228310502283</c:v>
                </c:pt>
                <c:pt idx="97">
                  <c:v>280.0228310502283</c:v>
                </c:pt>
                <c:pt idx="98">
                  <c:v>280.0228310502283</c:v>
                </c:pt>
                <c:pt idx="99">
                  <c:v>280.0228310502283</c:v>
                </c:pt>
                <c:pt idx="100">
                  <c:v>280.0228310502283</c:v>
                </c:pt>
                <c:pt idx="101">
                  <c:v>280.0228310502283</c:v>
                </c:pt>
                <c:pt idx="102">
                  <c:v>280.0228310502283</c:v>
                </c:pt>
                <c:pt idx="103">
                  <c:v>280.0228310502283</c:v>
                </c:pt>
                <c:pt idx="104">
                  <c:v>280.0228310502283</c:v>
                </c:pt>
                <c:pt idx="105">
                  <c:v>280.0228310502283</c:v>
                </c:pt>
                <c:pt idx="106">
                  <c:v>280.0228310502283</c:v>
                </c:pt>
                <c:pt idx="107">
                  <c:v>280.0228310502283</c:v>
                </c:pt>
                <c:pt idx="108">
                  <c:v>280.0228310502283</c:v>
                </c:pt>
                <c:pt idx="109">
                  <c:v>280.0228310502283</c:v>
                </c:pt>
                <c:pt idx="110">
                  <c:v>280.0228310502283</c:v>
                </c:pt>
                <c:pt idx="111">
                  <c:v>280.0228310502283</c:v>
                </c:pt>
                <c:pt idx="112">
                  <c:v>280.0228310502283</c:v>
                </c:pt>
                <c:pt idx="113">
                  <c:v>280.0228310502283</c:v>
                </c:pt>
                <c:pt idx="114">
                  <c:v>280.0228310502283</c:v>
                </c:pt>
                <c:pt idx="115">
                  <c:v>280.0228310502283</c:v>
                </c:pt>
                <c:pt idx="116">
                  <c:v>280.0228310502283</c:v>
                </c:pt>
                <c:pt idx="117">
                  <c:v>280.0228310502283</c:v>
                </c:pt>
                <c:pt idx="118">
                  <c:v>280.0228310502283</c:v>
                </c:pt>
                <c:pt idx="119">
                  <c:v>280.0228310502283</c:v>
                </c:pt>
                <c:pt idx="120">
                  <c:v>280.0228310502283</c:v>
                </c:pt>
                <c:pt idx="121">
                  <c:v>280.0228310502283</c:v>
                </c:pt>
                <c:pt idx="122">
                  <c:v>280.0228310502283</c:v>
                </c:pt>
                <c:pt idx="123">
                  <c:v>280.0228310502283</c:v>
                </c:pt>
                <c:pt idx="124">
                  <c:v>280.0228310502283</c:v>
                </c:pt>
                <c:pt idx="125">
                  <c:v>280.0228310502283</c:v>
                </c:pt>
                <c:pt idx="126">
                  <c:v>280.0228310502283</c:v>
                </c:pt>
                <c:pt idx="127">
                  <c:v>280.0228310502283</c:v>
                </c:pt>
                <c:pt idx="128">
                  <c:v>280.0228310502283</c:v>
                </c:pt>
                <c:pt idx="129">
                  <c:v>280.0228310502283</c:v>
                </c:pt>
                <c:pt idx="130">
                  <c:v>280.0228310502283</c:v>
                </c:pt>
                <c:pt idx="131">
                  <c:v>280.0228310502283</c:v>
                </c:pt>
                <c:pt idx="132">
                  <c:v>280.0228310502283</c:v>
                </c:pt>
                <c:pt idx="133">
                  <c:v>280.0228310502283</c:v>
                </c:pt>
                <c:pt idx="134">
                  <c:v>280.0228310502283</c:v>
                </c:pt>
                <c:pt idx="135">
                  <c:v>280.0228310502283</c:v>
                </c:pt>
                <c:pt idx="136">
                  <c:v>280.0228310502283</c:v>
                </c:pt>
                <c:pt idx="137">
                  <c:v>280.0228310502283</c:v>
                </c:pt>
                <c:pt idx="138">
                  <c:v>280.0228310502283</c:v>
                </c:pt>
                <c:pt idx="139">
                  <c:v>280.0228310502283</c:v>
                </c:pt>
                <c:pt idx="140">
                  <c:v>280.0228310502283</c:v>
                </c:pt>
                <c:pt idx="141">
                  <c:v>280.0228310502283</c:v>
                </c:pt>
                <c:pt idx="142">
                  <c:v>280.0228310502283</c:v>
                </c:pt>
                <c:pt idx="143">
                  <c:v>280.0228310502283</c:v>
                </c:pt>
                <c:pt idx="144">
                  <c:v>280.0228310502283</c:v>
                </c:pt>
                <c:pt idx="145">
                  <c:v>280.0228310502283</c:v>
                </c:pt>
                <c:pt idx="146">
                  <c:v>280.0228310502283</c:v>
                </c:pt>
                <c:pt idx="147">
                  <c:v>280.0228310502283</c:v>
                </c:pt>
                <c:pt idx="148">
                  <c:v>280.0228310502283</c:v>
                </c:pt>
                <c:pt idx="149">
                  <c:v>280.0228310502283</c:v>
                </c:pt>
                <c:pt idx="150">
                  <c:v>280.0228310502283</c:v>
                </c:pt>
                <c:pt idx="151">
                  <c:v>280.0228310502283</c:v>
                </c:pt>
                <c:pt idx="152">
                  <c:v>280.0228310502283</c:v>
                </c:pt>
                <c:pt idx="153">
                  <c:v>280.0228310502283</c:v>
                </c:pt>
                <c:pt idx="154">
                  <c:v>280.0228310502283</c:v>
                </c:pt>
                <c:pt idx="155">
                  <c:v>280.0228310502283</c:v>
                </c:pt>
                <c:pt idx="156">
                  <c:v>280.0228310502283</c:v>
                </c:pt>
                <c:pt idx="157">
                  <c:v>280.0228310502283</c:v>
                </c:pt>
                <c:pt idx="158">
                  <c:v>280.0228310502283</c:v>
                </c:pt>
                <c:pt idx="159">
                  <c:v>280.0228310502283</c:v>
                </c:pt>
                <c:pt idx="160">
                  <c:v>280.0228310502283</c:v>
                </c:pt>
                <c:pt idx="161">
                  <c:v>280.0228310502283</c:v>
                </c:pt>
                <c:pt idx="162">
                  <c:v>280.0228310502283</c:v>
                </c:pt>
                <c:pt idx="163">
                  <c:v>280.0228310502283</c:v>
                </c:pt>
                <c:pt idx="164">
                  <c:v>280.0228310502283</c:v>
                </c:pt>
                <c:pt idx="165">
                  <c:v>280.0228310502283</c:v>
                </c:pt>
                <c:pt idx="166">
                  <c:v>280.0228310502283</c:v>
                </c:pt>
                <c:pt idx="167">
                  <c:v>280.0228310502283</c:v>
                </c:pt>
                <c:pt idx="168">
                  <c:v>280.0228310502283</c:v>
                </c:pt>
                <c:pt idx="169">
                  <c:v>280.0228310502283</c:v>
                </c:pt>
                <c:pt idx="170">
                  <c:v>280.0228310502283</c:v>
                </c:pt>
                <c:pt idx="171">
                  <c:v>280.0228310502283</c:v>
                </c:pt>
                <c:pt idx="172">
                  <c:v>280.0228310502283</c:v>
                </c:pt>
                <c:pt idx="173">
                  <c:v>280.0228310502283</c:v>
                </c:pt>
                <c:pt idx="174">
                  <c:v>280.0228310502283</c:v>
                </c:pt>
                <c:pt idx="175">
                  <c:v>280.0228310502283</c:v>
                </c:pt>
                <c:pt idx="176">
                  <c:v>280.0228310502283</c:v>
                </c:pt>
                <c:pt idx="177">
                  <c:v>280.0228310502283</c:v>
                </c:pt>
                <c:pt idx="178">
                  <c:v>280.0228310502283</c:v>
                </c:pt>
                <c:pt idx="179">
                  <c:v>280.0228310502283</c:v>
                </c:pt>
                <c:pt idx="180">
                  <c:v>280.0228310502283</c:v>
                </c:pt>
                <c:pt idx="181">
                  <c:v>280.0228310502283</c:v>
                </c:pt>
                <c:pt idx="182">
                  <c:v>280.0228310502283</c:v>
                </c:pt>
                <c:pt idx="183">
                  <c:v>280.0228310502283</c:v>
                </c:pt>
                <c:pt idx="184">
                  <c:v>280.0228310502283</c:v>
                </c:pt>
                <c:pt idx="185">
                  <c:v>280.0228310502283</c:v>
                </c:pt>
                <c:pt idx="186">
                  <c:v>280.0228310502283</c:v>
                </c:pt>
                <c:pt idx="187">
                  <c:v>280.0228310502283</c:v>
                </c:pt>
                <c:pt idx="188">
                  <c:v>280.0228310502283</c:v>
                </c:pt>
                <c:pt idx="189">
                  <c:v>280.0228310502283</c:v>
                </c:pt>
                <c:pt idx="190">
                  <c:v>280.0228310502283</c:v>
                </c:pt>
                <c:pt idx="191">
                  <c:v>280.0228310502283</c:v>
                </c:pt>
                <c:pt idx="192">
                  <c:v>280.0228310502283</c:v>
                </c:pt>
                <c:pt idx="193">
                  <c:v>280.0228310502283</c:v>
                </c:pt>
                <c:pt idx="194">
                  <c:v>280.0228310502283</c:v>
                </c:pt>
                <c:pt idx="195">
                  <c:v>280.0228310502283</c:v>
                </c:pt>
                <c:pt idx="196">
                  <c:v>280.0228310502283</c:v>
                </c:pt>
                <c:pt idx="197">
                  <c:v>280.0228310502283</c:v>
                </c:pt>
                <c:pt idx="198">
                  <c:v>280.0228310502283</c:v>
                </c:pt>
                <c:pt idx="199">
                  <c:v>280.0228310502283</c:v>
                </c:pt>
                <c:pt idx="200">
                  <c:v>280.0228310502283</c:v>
                </c:pt>
                <c:pt idx="201">
                  <c:v>280.0228310502283</c:v>
                </c:pt>
                <c:pt idx="202">
                  <c:v>280.0228310502283</c:v>
                </c:pt>
                <c:pt idx="203">
                  <c:v>280.0228310502283</c:v>
                </c:pt>
                <c:pt idx="204">
                  <c:v>280.0228310502283</c:v>
                </c:pt>
                <c:pt idx="205">
                  <c:v>280.0228310502283</c:v>
                </c:pt>
                <c:pt idx="206">
                  <c:v>280.0228310502283</c:v>
                </c:pt>
                <c:pt idx="207">
                  <c:v>280.0228310502283</c:v>
                </c:pt>
                <c:pt idx="208">
                  <c:v>280.0228310502283</c:v>
                </c:pt>
                <c:pt idx="209">
                  <c:v>280.0228310502283</c:v>
                </c:pt>
                <c:pt idx="210">
                  <c:v>280.0228310502283</c:v>
                </c:pt>
                <c:pt idx="211">
                  <c:v>280.0228310502283</c:v>
                </c:pt>
                <c:pt idx="212">
                  <c:v>280.0228310502283</c:v>
                </c:pt>
                <c:pt idx="213">
                  <c:v>280.0228310502283</c:v>
                </c:pt>
                <c:pt idx="214">
                  <c:v>280.0228310502283</c:v>
                </c:pt>
                <c:pt idx="215">
                  <c:v>280.0228310502283</c:v>
                </c:pt>
                <c:pt idx="216">
                  <c:v>280.0228310502283</c:v>
                </c:pt>
                <c:pt idx="217">
                  <c:v>280.0228310502283</c:v>
                </c:pt>
                <c:pt idx="218">
                  <c:v>280.0228310502283</c:v>
                </c:pt>
                <c:pt idx="219">
                  <c:v>280.0228310502283</c:v>
                </c:pt>
                <c:pt idx="220">
                  <c:v>280.0228310502283</c:v>
                </c:pt>
                <c:pt idx="221">
                  <c:v>280.0228310502283</c:v>
                </c:pt>
                <c:pt idx="222">
                  <c:v>280.0228310502283</c:v>
                </c:pt>
                <c:pt idx="223">
                  <c:v>280.0228310502283</c:v>
                </c:pt>
                <c:pt idx="224">
                  <c:v>280.0228310502283</c:v>
                </c:pt>
                <c:pt idx="225">
                  <c:v>280.0228310502283</c:v>
                </c:pt>
                <c:pt idx="226">
                  <c:v>280.0228310502283</c:v>
                </c:pt>
                <c:pt idx="227">
                  <c:v>280.0228310502283</c:v>
                </c:pt>
                <c:pt idx="228">
                  <c:v>280.0228310502283</c:v>
                </c:pt>
                <c:pt idx="229">
                  <c:v>280.0228310502283</c:v>
                </c:pt>
                <c:pt idx="230">
                  <c:v>280.0228310502283</c:v>
                </c:pt>
                <c:pt idx="231">
                  <c:v>280.0228310502283</c:v>
                </c:pt>
                <c:pt idx="232">
                  <c:v>280.0228310502283</c:v>
                </c:pt>
                <c:pt idx="233">
                  <c:v>280.0228310502283</c:v>
                </c:pt>
                <c:pt idx="234">
                  <c:v>280.0228310502283</c:v>
                </c:pt>
                <c:pt idx="235">
                  <c:v>280.0228310502283</c:v>
                </c:pt>
                <c:pt idx="236">
                  <c:v>280.0228310502283</c:v>
                </c:pt>
                <c:pt idx="237">
                  <c:v>280.0228310502283</c:v>
                </c:pt>
                <c:pt idx="238">
                  <c:v>280.0228310502283</c:v>
                </c:pt>
                <c:pt idx="239">
                  <c:v>280.0228310502283</c:v>
                </c:pt>
                <c:pt idx="240">
                  <c:v>280.0228310502283</c:v>
                </c:pt>
                <c:pt idx="241">
                  <c:v>280.0228310502283</c:v>
                </c:pt>
                <c:pt idx="242">
                  <c:v>280.0228310502283</c:v>
                </c:pt>
                <c:pt idx="243">
                  <c:v>280.0228310502283</c:v>
                </c:pt>
                <c:pt idx="244">
                  <c:v>280.0228310502283</c:v>
                </c:pt>
                <c:pt idx="245">
                  <c:v>280.0228310502283</c:v>
                </c:pt>
                <c:pt idx="246">
                  <c:v>280.0228310502283</c:v>
                </c:pt>
                <c:pt idx="247">
                  <c:v>280.0228310502283</c:v>
                </c:pt>
                <c:pt idx="248">
                  <c:v>280.0228310502283</c:v>
                </c:pt>
                <c:pt idx="249">
                  <c:v>280.0228310502283</c:v>
                </c:pt>
                <c:pt idx="250">
                  <c:v>280.0228310502283</c:v>
                </c:pt>
                <c:pt idx="251">
                  <c:v>280.0228310502283</c:v>
                </c:pt>
                <c:pt idx="252">
                  <c:v>280.0228310502283</c:v>
                </c:pt>
                <c:pt idx="253">
                  <c:v>280.0228310502283</c:v>
                </c:pt>
                <c:pt idx="254">
                  <c:v>280.0228310502283</c:v>
                </c:pt>
                <c:pt idx="255">
                  <c:v>280.0228310502283</c:v>
                </c:pt>
                <c:pt idx="256">
                  <c:v>280.0228310502283</c:v>
                </c:pt>
                <c:pt idx="257">
                  <c:v>280.0228310502283</c:v>
                </c:pt>
                <c:pt idx="258">
                  <c:v>280.0228310502283</c:v>
                </c:pt>
                <c:pt idx="259">
                  <c:v>280.0228310502283</c:v>
                </c:pt>
                <c:pt idx="260">
                  <c:v>280.0228310502283</c:v>
                </c:pt>
                <c:pt idx="261">
                  <c:v>280.0228310502283</c:v>
                </c:pt>
                <c:pt idx="262">
                  <c:v>280.0228310502283</c:v>
                </c:pt>
                <c:pt idx="263">
                  <c:v>280.0228310502283</c:v>
                </c:pt>
                <c:pt idx="264">
                  <c:v>280.0228310502283</c:v>
                </c:pt>
                <c:pt idx="265">
                  <c:v>280.0228310502283</c:v>
                </c:pt>
                <c:pt idx="266">
                  <c:v>280.0228310502283</c:v>
                </c:pt>
                <c:pt idx="267">
                  <c:v>280.0228310502283</c:v>
                </c:pt>
                <c:pt idx="268">
                  <c:v>280.0228310502283</c:v>
                </c:pt>
                <c:pt idx="269">
                  <c:v>280.0228310502283</c:v>
                </c:pt>
                <c:pt idx="270">
                  <c:v>280.0228310502283</c:v>
                </c:pt>
                <c:pt idx="271">
                  <c:v>280.0228310502283</c:v>
                </c:pt>
                <c:pt idx="272">
                  <c:v>280.0228310502283</c:v>
                </c:pt>
                <c:pt idx="273">
                  <c:v>280.0228310502283</c:v>
                </c:pt>
                <c:pt idx="274">
                  <c:v>280.0228310502283</c:v>
                </c:pt>
                <c:pt idx="275">
                  <c:v>280.0228310502283</c:v>
                </c:pt>
                <c:pt idx="276">
                  <c:v>280.0228310502283</c:v>
                </c:pt>
                <c:pt idx="277">
                  <c:v>280.0228310502283</c:v>
                </c:pt>
                <c:pt idx="278">
                  <c:v>280.0228310502283</c:v>
                </c:pt>
                <c:pt idx="279">
                  <c:v>280.0228310502283</c:v>
                </c:pt>
                <c:pt idx="280">
                  <c:v>280.0228310502283</c:v>
                </c:pt>
                <c:pt idx="281">
                  <c:v>280.0228310502283</c:v>
                </c:pt>
                <c:pt idx="282">
                  <c:v>280.0228310502283</c:v>
                </c:pt>
                <c:pt idx="283">
                  <c:v>280.0228310502283</c:v>
                </c:pt>
                <c:pt idx="284">
                  <c:v>280.0228310502283</c:v>
                </c:pt>
                <c:pt idx="285">
                  <c:v>280.0228310502283</c:v>
                </c:pt>
                <c:pt idx="286">
                  <c:v>280.0228310502283</c:v>
                </c:pt>
                <c:pt idx="287">
                  <c:v>280.0228310502283</c:v>
                </c:pt>
                <c:pt idx="288">
                  <c:v>280.0228310502283</c:v>
                </c:pt>
                <c:pt idx="289">
                  <c:v>280.0228310502283</c:v>
                </c:pt>
                <c:pt idx="290">
                  <c:v>280.0228310502283</c:v>
                </c:pt>
                <c:pt idx="291">
                  <c:v>280.0228310502283</c:v>
                </c:pt>
                <c:pt idx="292">
                  <c:v>280.0228310502283</c:v>
                </c:pt>
                <c:pt idx="293">
                  <c:v>280.0228310502283</c:v>
                </c:pt>
                <c:pt idx="294">
                  <c:v>280.0228310502283</c:v>
                </c:pt>
                <c:pt idx="295">
                  <c:v>280.0228310502283</c:v>
                </c:pt>
                <c:pt idx="296">
                  <c:v>280.0228310502283</c:v>
                </c:pt>
                <c:pt idx="297">
                  <c:v>280.0228310502283</c:v>
                </c:pt>
                <c:pt idx="298">
                  <c:v>280.0228310502283</c:v>
                </c:pt>
                <c:pt idx="299">
                  <c:v>280.0228310502283</c:v>
                </c:pt>
                <c:pt idx="300">
                  <c:v>280.0228310502283</c:v>
                </c:pt>
                <c:pt idx="301">
                  <c:v>280.0228310502283</c:v>
                </c:pt>
                <c:pt idx="302">
                  <c:v>280.0228310502283</c:v>
                </c:pt>
                <c:pt idx="303">
                  <c:v>280.0228310502283</c:v>
                </c:pt>
                <c:pt idx="304">
                  <c:v>280.0228310502283</c:v>
                </c:pt>
                <c:pt idx="305">
                  <c:v>280.0228310502283</c:v>
                </c:pt>
                <c:pt idx="306">
                  <c:v>280.0228310502283</c:v>
                </c:pt>
                <c:pt idx="307">
                  <c:v>280.0228310502283</c:v>
                </c:pt>
                <c:pt idx="308">
                  <c:v>280.0228310502283</c:v>
                </c:pt>
                <c:pt idx="309">
                  <c:v>280.0228310502283</c:v>
                </c:pt>
                <c:pt idx="310">
                  <c:v>280.0228310502283</c:v>
                </c:pt>
                <c:pt idx="311">
                  <c:v>280.0228310502283</c:v>
                </c:pt>
                <c:pt idx="312">
                  <c:v>280.0228310502283</c:v>
                </c:pt>
                <c:pt idx="313">
                  <c:v>280.0228310502283</c:v>
                </c:pt>
                <c:pt idx="314">
                  <c:v>280.0228310502283</c:v>
                </c:pt>
                <c:pt idx="315">
                  <c:v>280.0228310502283</c:v>
                </c:pt>
                <c:pt idx="316">
                  <c:v>280.0228310502283</c:v>
                </c:pt>
                <c:pt idx="317">
                  <c:v>280.0228310502283</c:v>
                </c:pt>
                <c:pt idx="318">
                  <c:v>280.0228310502283</c:v>
                </c:pt>
                <c:pt idx="319">
                  <c:v>280.0228310502283</c:v>
                </c:pt>
                <c:pt idx="320">
                  <c:v>280.0228310502283</c:v>
                </c:pt>
                <c:pt idx="321">
                  <c:v>280.0228310502283</c:v>
                </c:pt>
                <c:pt idx="322">
                  <c:v>280.0228310502283</c:v>
                </c:pt>
                <c:pt idx="323">
                  <c:v>280.0228310502283</c:v>
                </c:pt>
                <c:pt idx="324">
                  <c:v>280.0228310502283</c:v>
                </c:pt>
                <c:pt idx="325">
                  <c:v>280.0228310502283</c:v>
                </c:pt>
                <c:pt idx="326">
                  <c:v>280.0228310502283</c:v>
                </c:pt>
                <c:pt idx="327">
                  <c:v>280.0228310502283</c:v>
                </c:pt>
                <c:pt idx="328">
                  <c:v>280.0228310502283</c:v>
                </c:pt>
                <c:pt idx="329">
                  <c:v>280.0228310502283</c:v>
                </c:pt>
                <c:pt idx="330">
                  <c:v>280.0228310502283</c:v>
                </c:pt>
                <c:pt idx="331">
                  <c:v>280.0228310502283</c:v>
                </c:pt>
                <c:pt idx="332">
                  <c:v>280.0228310502283</c:v>
                </c:pt>
                <c:pt idx="333">
                  <c:v>280.0228310502283</c:v>
                </c:pt>
                <c:pt idx="334">
                  <c:v>280.0228310502283</c:v>
                </c:pt>
                <c:pt idx="335">
                  <c:v>280.0228310502283</c:v>
                </c:pt>
                <c:pt idx="336">
                  <c:v>280.0228310502283</c:v>
                </c:pt>
                <c:pt idx="337">
                  <c:v>280.0228310502283</c:v>
                </c:pt>
                <c:pt idx="338">
                  <c:v>280.0228310502283</c:v>
                </c:pt>
                <c:pt idx="339">
                  <c:v>280.0228310502283</c:v>
                </c:pt>
                <c:pt idx="340">
                  <c:v>280.0228310502283</c:v>
                </c:pt>
                <c:pt idx="341">
                  <c:v>280.0228310502283</c:v>
                </c:pt>
                <c:pt idx="342">
                  <c:v>280.0228310502283</c:v>
                </c:pt>
                <c:pt idx="343">
                  <c:v>280.0228310502283</c:v>
                </c:pt>
                <c:pt idx="344">
                  <c:v>280.0228310502283</c:v>
                </c:pt>
                <c:pt idx="345">
                  <c:v>280.0228310502283</c:v>
                </c:pt>
                <c:pt idx="346">
                  <c:v>280.0228310502283</c:v>
                </c:pt>
                <c:pt idx="347">
                  <c:v>280.0228310502283</c:v>
                </c:pt>
                <c:pt idx="348">
                  <c:v>280.0228310502283</c:v>
                </c:pt>
                <c:pt idx="349">
                  <c:v>280.0228310502283</c:v>
                </c:pt>
                <c:pt idx="350">
                  <c:v>280.0228310502283</c:v>
                </c:pt>
                <c:pt idx="351">
                  <c:v>280.0228310502283</c:v>
                </c:pt>
                <c:pt idx="352">
                  <c:v>280.0228310502283</c:v>
                </c:pt>
                <c:pt idx="353">
                  <c:v>280.0228310502283</c:v>
                </c:pt>
                <c:pt idx="354">
                  <c:v>280.0228310502283</c:v>
                </c:pt>
                <c:pt idx="355">
                  <c:v>280.0228310502283</c:v>
                </c:pt>
                <c:pt idx="356">
                  <c:v>280.0228310502283</c:v>
                </c:pt>
                <c:pt idx="357">
                  <c:v>280.0228310502283</c:v>
                </c:pt>
                <c:pt idx="358">
                  <c:v>280.0228310502283</c:v>
                </c:pt>
                <c:pt idx="359">
                  <c:v>280.0228310502283</c:v>
                </c:pt>
                <c:pt idx="360">
                  <c:v>280.0228310502283</c:v>
                </c:pt>
                <c:pt idx="361">
                  <c:v>280.0228310502283</c:v>
                </c:pt>
                <c:pt idx="362">
                  <c:v>280.0228310502283</c:v>
                </c:pt>
                <c:pt idx="363">
                  <c:v>280.0228310502283</c:v>
                </c:pt>
                <c:pt idx="364">
                  <c:v>280.0228310502283</c:v>
                </c:pt>
                <c:pt idx="365">
                  <c:v>280.0228310502283</c:v>
                </c:pt>
                <c:pt idx="366">
                  <c:v>280.0228310502283</c:v>
                </c:pt>
                <c:pt idx="367">
                  <c:v>280.0228310502283</c:v>
                </c:pt>
                <c:pt idx="368">
                  <c:v>280.0228310502283</c:v>
                </c:pt>
                <c:pt idx="369">
                  <c:v>280.0228310502283</c:v>
                </c:pt>
                <c:pt idx="370">
                  <c:v>280.0228310502283</c:v>
                </c:pt>
                <c:pt idx="371">
                  <c:v>280.0228310502283</c:v>
                </c:pt>
                <c:pt idx="372">
                  <c:v>280.0228310502283</c:v>
                </c:pt>
                <c:pt idx="373">
                  <c:v>280.0228310502283</c:v>
                </c:pt>
                <c:pt idx="374">
                  <c:v>280.0228310502283</c:v>
                </c:pt>
                <c:pt idx="375">
                  <c:v>280.0228310502283</c:v>
                </c:pt>
                <c:pt idx="376">
                  <c:v>280.0228310502283</c:v>
                </c:pt>
                <c:pt idx="377">
                  <c:v>280.0228310502283</c:v>
                </c:pt>
                <c:pt idx="378">
                  <c:v>280.0228310502283</c:v>
                </c:pt>
                <c:pt idx="379">
                  <c:v>280.0228310502283</c:v>
                </c:pt>
                <c:pt idx="380">
                  <c:v>280.0228310502283</c:v>
                </c:pt>
                <c:pt idx="381">
                  <c:v>280.0228310502283</c:v>
                </c:pt>
                <c:pt idx="382">
                  <c:v>280.0228310502283</c:v>
                </c:pt>
                <c:pt idx="383">
                  <c:v>280.0228310502283</c:v>
                </c:pt>
                <c:pt idx="384">
                  <c:v>280.0228310502283</c:v>
                </c:pt>
                <c:pt idx="385">
                  <c:v>280.0228310502283</c:v>
                </c:pt>
                <c:pt idx="386">
                  <c:v>280.0228310502283</c:v>
                </c:pt>
                <c:pt idx="387">
                  <c:v>280.0228310502283</c:v>
                </c:pt>
                <c:pt idx="388">
                  <c:v>280.0228310502283</c:v>
                </c:pt>
                <c:pt idx="389">
                  <c:v>280.0228310502283</c:v>
                </c:pt>
                <c:pt idx="390">
                  <c:v>280.0228310502283</c:v>
                </c:pt>
                <c:pt idx="391">
                  <c:v>280.0228310502283</c:v>
                </c:pt>
                <c:pt idx="392">
                  <c:v>280.0228310502283</c:v>
                </c:pt>
                <c:pt idx="393">
                  <c:v>280.0228310502283</c:v>
                </c:pt>
                <c:pt idx="394">
                  <c:v>280.0228310502283</c:v>
                </c:pt>
                <c:pt idx="395">
                  <c:v>280.0228310502283</c:v>
                </c:pt>
                <c:pt idx="396">
                  <c:v>280.0228310502283</c:v>
                </c:pt>
                <c:pt idx="397">
                  <c:v>280.0228310502283</c:v>
                </c:pt>
                <c:pt idx="398">
                  <c:v>280.0228310502283</c:v>
                </c:pt>
                <c:pt idx="399">
                  <c:v>280.0228310502283</c:v>
                </c:pt>
                <c:pt idx="400">
                  <c:v>280.0228310502283</c:v>
                </c:pt>
                <c:pt idx="401">
                  <c:v>280.0228310502283</c:v>
                </c:pt>
                <c:pt idx="402">
                  <c:v>280.0228310502283</c:v>
                </c:pt>
                <c:pt idx="403">
                  <c:v>280.0228310502283</c:v>
                </c:pt>
                <c:pt idx="404">
                  <c:v>280.0228310502283</c:v>
                </c:pt>
                <c:pt idx="405">
                  <c:v>280.0228310502283</c:v>
                </c:pt>
                <c:pt idx="406">
                  <c:v>280.0228310502283</c:v>
                </c:pt>
                <c:pt idx="407">
                  <c:v>280.0228310502283</c:v>
                </c:pt>
                <c:pt idx="408">
                  <c:v>280.0228310502283</c:v>
                </c:pt>
                <c:pt idx="409">
                  <c:v>280.0228310502283</c:v>
                </c:pt>
                <c:pt idx="410">
                  <c:v>280.0228310502283</c:v>
                </c:pt>
                <c:pt idx="411">
                  <c:v>280.0228310502283</c:v>
                </c:pt>
                <c:pt idx="412">
                  <c:v>280.0228310502283</c:v>
                </c:pt>
                <c:pt idx="413">
                  <c:v>280.0228310502283</c:v>
                </c:pt>
                <c:pt idx="414">
                  <c:v>280.0228310502283</c:v>
                </c:pt>
                <c:pt idx="415">
                  <c:v>280.0228310502283</c:v>
                </c:pt>
                <c:pt idx="416">
                  <c:v>280.0228310502283</c:v>
                </c:pt>
                <c:pt idx="417">
                  <c:v>280.0228310502283</c:v>
                </c:pt>
                <c:pt idx="418">
                  <c:v>280.0228310502283</c:v>
                </c:pt>
                <c:pt idx="419">
                  <c:v>280.0228310502283</c:v>
                </c:pt>
                <c:pt idx="420">
                  <c:v>280.0228310502283</c:v>
                </c:pt>
                <c:pt idx="421">
                  <c:v>280.0228310502283</c:v>
                </c:pt>
                <c:pt idx="422">
                  <c:v>280.0228310502283</c:v>
                </c:pt>
                <c:pt idx="423">
                  <c:v>280.0228310502283</c:v>
                </c:pt>
                <c:pt idx="424">
                  <c:v>280.0228310502283</c:v>
                </c:pt>
                <c:pt idx="425">
                  <c:v>280.0228310502283</c:v>
                </c:pt>
                <c:pt idx="426">
                  <c:v>280.0228310502283</c:v>
                </c:pt>
                <c:pt idx="427">
                  <c:v>280.0228310502283</c:v>
                </c:pt>
                <c:pt idx="428">
                  <c:v>280.0228310502283</c:v>
                </c:pt>
                <c:pt idx="429">
                  <c:v>280.0228310502283</c:v>
                </c:pt>
                <c:pt idx="430">
                  <c:v>280.0228310502283</c:v>
                </c:pt>
                <c:pt idx="431">
                  <c:v>280.0228310502283</c:v>
                </c:pt>
                <c:pt idx="432">
                  <c:v>280.0228310502283</c:v>
                </c:pt>
                <c:pt idx="433">
                  <c:v>280.0228310502283</c:v>
                </c:pt>
                <c:pt idx="434">
                  <c:v>280.0228310502283</c:v>
                </c:pt>
                <c:pt idx="435">
                  <c:v>280.0228310502283</c:v>
                </c:pt>
                <c:pt idx="436">
                  <c:v>280.0228310502283</c:v>
                </c:pt>
                <c:pt idx="437">
                  <c:v>280.0228310502283</c:v>
                </c:pt>
                <c:pt idx="438">
                  <c:v>280.0228310502283</c:v>
                </c:pt>
                <c:pt idx="439">
                  <c:v>280.0228310502283</c:v>
                </c:pt>
                <c:pt idx="440">
                  <c:v>280.0228310502283</c:v>
                </c:pt>
                <c:pt idx="441">
                  <c:v>280.0228310502283</c:v>
                </c:pt>
                <c:pt idx="442">
                  <c:v>280.0228310502283</c:v>
                </c:pt>
                <c:pt idx="443">
                  <c:v>280.0228310502283</c:v>
                </c:pt>
                <c:pt idx="444">
                  <c:v>280.0228310502283</c:v>
                </c:pt>
                <c:pt idx="445">
                  <c:v>280.0228310502283</c:v>
                </c:pt>
                <c:pt idx="446">
                  <c:v>280.0228310502283</c:v>
                </c:pt>
                <c:pt idx="447">
                  <c:v>280.0228310502283</c:v>
                </c:pt>
                <c:pt idx="448">
                  <c:v>280.0228310502283</c:v>
                </c:pt>
                <c:pt idx="449">
                  <c:v>280.0228310502283</c:v>
                </c:pt>
                <c:pt idx="450">
                  <c:v>280.0228310502283</c:v>
                </c:pt>
                <c:pt idx="451">
                  <c:v>280.0228310502283</c:v>
                </c:pt>
                <c:pt idx="452">
                  <c:v>280.0228310502283</c:v>
                </c:pt>
                <c:pt idx="453">
                  <c:v>280.0228310502283</c:v>
                </c:pt>
                <c:pt idx="454">
                  <c:v>280.0228310502283</c:v>
                </c:pt>
                <c:pt idx="455">
                  <c:v>280.0228310502283</c:v>
                </c:pt>
                <c:pt idx="456">
                  <c:v>280.0228310502283</c:v>
                </c:pt>
                <c:pt idx="457">
                  <c:v>280.0228310502283</c:v>
                </c:pt>
                <c:pt idx="458">
                  <c:v>280.0228310502283</c:v>
                </c:pt>
                <c:pt idx="459">
                  <c:v>280.0228310502283</c:v>
                </c:pt>
                <c:pt idx="460">
                  <c:v>280.0228310502283</c:v>
                </c:pt>
                <c:pt idx="461">
                  <c:v>280.0228310502283</c:v>
                </c:pt>
                <c:pt idx="462">
                  <c:v>280.0228310502283</c:v>
                </c:pt>
                <c:pt idx="463">
                  <c:v>280.0228310502283</c:v>
                </c:pt>
                <c:pt idx="464">
                  <c:v>280.0228310502283</c:v>
                </c:pt>
                <c:pt idx="465">
                  <c:v>280.0228310502283</c:v>
                </c:pt>
                <c:pt idx="466">
                  <c:v>280.0228310502283</c:v>
                </c:pt>
                <c:pt idx="467">
                  <c:v>280.0228310502283</c:v>
                </c:pt>
                <c:pt idx="468">
                  <c:v>280.0228310502283</c:v>
                </c:pt>
                <c:pt idx="469">
                  <c:v>280.0228310502283</c:v>
                </c:pt>
                <c:pt idx="470">
                  <c:v>280.0228310502283</c:v>
                </c:pt>
                <c:pt idx="471">
                  <c:v>280.0228310502283</c:v>
                </c:pt>
                <c:pt idx="472">
                  <c:v>280.0228310502283</c:v>
                </c:pt>
                <c:pt idx="473">
                  <c:v>280.0228310502283</c:v>
                </c:pt>
                <c:pt idx="474">
                  <c:v>280.0228310502283</c:v>
                </c:pt>
                <c:pt idx="475">
                  <c:v>280.0228310502283</c:v>
                </c:pt>
                <c:pt idx="476">
                  <c:v>280.0228310502283</c:v>
                </c:pt>
                <c:pt idx="477">
                  <c:v>280.0228310502283</c:v>
                </c:pt>
                <c:pt idx="478">
                  <c:v>280.0228310502283</c:v>
                </c:pt>
                <c:pt idx="479">
                  <c:v>280.0228310502283</c:v>
                </c:pt>
                <c:pt idx="480">
                  <c:v>280.0228310502283</c:v>
                </c:pt>
                <c:pt idx="481">
                  <c:v>280.0228310502283</c:v>
                </c:pt>
                <c:pt idx="482">
                  <c:v>280.0228310502283</c:v>
                </c:pt>
                <c:pt idx="483">
                  <c:v>280.0228310502283</c:v>
                </c:pt>
                <c:pt idx="484">
                  <c:v>280.0228310502283</c:v>
                </c:pt>
                <c:pt idx="485">
                  <c:v>280.0228310502283</c:v>
                </c:pt>
                <c:pt idx="486">
                  <c:v>280.0228310502283</c:v>
                </c:pt>
                <c:pt idx="487">
                  <c:v>280.0228310502283</c:v>
                </c:pt>
                <c:pt idx="488">
                  <c:v>280.0228310502283</c:v>
                </c:pt>
                <c:pt idx="489">
                  <c:v>280.0228310502283</c:v>
                </c:pt>
                <c:pt idx="490">
                  <c:v>280.0228310502283</c:v>
                </c:pt>
                <c:pt idx="491">
                  <c:v>280.0228310502283</c:v>
                </c:pt>
                <c:pt idx="492">
                  <c:v>280.0228310502283</c:v>
                </c:pt>
                <c:pt idx="493">
                  <c:v>280.0228310502283</c:v>
                </c:pt>
                <c:pt idx="494">
                  <c:v>280.0228310502283</c:v>
                </c:pt>
                <c:pt idx="495">
                  <c:v>280.0228310502283</c:v>
                </c:pt>
                <c:pt idx="496">
                  <c:v>280.0228310502283</c:v>
                </c:pt>
                <c:pt idx="497">
                  <c:v>280.0228310502283</c:v>
                </c:pt>
                <c:pt idx="498">
                  <c:v>280.0228310502283</c:v>
                </c:pt>
                <c:pt idx="499">
                  <c:v>280.0228310502283</c:v>
                </c:pt>
                <c:pt idx="500">
                  <c:v>280.0228310502283</c:v>
                </c:pt>
                <c:pt idx="501">
                  <c:v>280.0228310502283</c:v>
                </c:pt>
                <c:pt idx="502">
                  <c:v>280.0228310502283</c:v>
                </c:pt>
                <c:pt idx="503">
                  <c:v>280.0228310502283</c:v>
                </c:pt>
                <c:pt idx="504">
                  <c:v>280.0228310502283</c:v>
                </c:pt>
                <c:pt idx="505">
                  <c:v>280.0228310502283</c:v>
                </c:pt>
                <c:pt idx="506">
                  <c:v>280.0228310502283</c:v>
                </c:pt>
                <c:pt idx="507">
                  <c:v>280.0228310502283</c:v>
                </c:pt>
                <c:pt idx="508">
                  <c:v>280.0228310502283</c:v>
                </c:pt>
                <c:pt idx="509">
                  <c:v>280.0228310502283</c:v>
                </c:pt>
                <c:pt idx="510">
                  <c:v>280.0228310502283</c:v>
                </c:pt>
                <c:pt idx="511">
                  <c:v>280.0228310502283</c:v>
                </c:pt>
                <c:pt idx="512">
                  <c:v>280.0228310502283</c:v>
                </c:pt>
                <c:pt idx="513">
                  <c:v>280.0228310502283</c:v>
                </c:pt>
                <c:pt idx="514">
                  <c:v>280.0228310502283</c:v>
                </c:pt>
                <c:pt idx="515">
                  <c:v>280.0228310502283</c:v>
                </c:pt>
                <c:pt idx="516">
                  <c:v>280.0228310502283</c:v>
                </c:pt>
                <c:pt idx="517">
                  <c:v>280.0228310502283</c:v>
                </c:pt>
                <c:pt idx="518">
                  <c:v>280.0228310502283</c:v>
                </c:pt>
                <c:pt idx="519">
                  <c:v>280.0228310502283</c:v>
                </c:pt>
                <c:pt idx="520">
                  <c:v>280.0228310502283</c:v>
                </c:pt>
                <c:pt idx="521">
                  <c:v>280.0228310502283</c:v>
                </c:pt>
                <c:pt idx="522">
                  <c:v>280.0228310502283</c:v>
                </c:pt>
                <c:pt idx="523">
                  <c:v>280.0228310502283</c:v>
                </c:pt>
                <c:pt idx="524">
                  <c:v>280.0228310502283</c:v>
                </c:pt>
                <c:pt idx="525">
                  <c:v>280.0228310502283</c:v>
                </c:pt>
                <c:pt idx="526">
                  <c:v>280.0228310502283</c:v>
                </c:pt>
                <c:pt idx="527">
                  <c:v>280.0228310502283</c:v>
                </c:pt>
                <c:pt idx="528">
                  <c:v>280.0228310502283</c:v>
                </c:pt>
                <c:pt idx="529">
                  <c:v>280.0228310502283</c:v>
                </c:pt>
                <c:pt idx="530">
                  <c:v>280.0228310502283</c:v>
                </c:pt>
                <c:pt idx="531">
                  <c:v>280.0228310502283</c:v>
                </c:pt>
                <c:pt idx="532">
                  <c:v>280.0228310502283</c:v>
                </c:pt>
                <c:pt idx="533">
                  <c:v>280.0228310502283</c:v>
                </c:pt>
                <c:pt idx="534">
                  <c:v>280.0228310502283</c:v>
                </c:pt>
                <c:pt idx="535">
                  <c:v>280.0228310502283</c:v>
                </c:pt>
                <c:pt idx="536">
                  <c:v>280.0228310502283</c:v>
                </c:pt>
                <c:pt idx="537">
                  <c:v>280.0228310502283</c:v>
                </c:pt>
                <c:pt idx="538">
                  <c:v>280.0228310502283</c:v>
                </c:pt>
                <c:pt idx="539">
                  <c:v>280.0228310502283</c:v>
                </c:pt>
                <c:pt idx="540">
                  <c:v>280.0228310502283</c:v>
                </c:pt>
                <c:pt idx="541">
                  <c:v>280.0228310502283</c:v>
                </c:pt>
                <c:pt idx="542">
                  <c:v>280.0228310502283</c:v>
                </c:pt>
                <c:pt idx="543">
                  <c:v>280.0228310502283</c:v>
                </c:pt>
                <c:pt idx="544">
                  <c:v>280.0228310502283</c:v>
                </c:pt>
                <c:pt idx="545">
                  <c:v>280.0228310502283</c:v>
                </c:pt>
                <c:pt idx="546">
                  <c:v>280.0228310502283</c:v>
                </c:pt>
                <c:pt idx="547">
                  <c:v>280.0228310502283</c:v>
                </c:pt>
                <c:pt idx="548">
                  <c:v>280.0228310502283</c:v>
                </c:pt>
                <c:pt idx="549">
                  <c:v>280.0228310502283</c:v>
                </c:pt>
                <c:pt idx="550">
                  <c:v>280.0228310502283</c:v>
                </c:pt>
                <c:pt idx="551">
                  <c:v>280.0228310502283</c:v>
                </c:pt>
                <c:pt idx="552">
                  <c:v>280.0228310502283</c:v>
                </c:pt>
                <c:pt idx="553">
                  <c:v>280.0228310502283</c:v>
                </c:pt>
                <c:pt idx="554">
                  <c:v>280.0228310502283</c:v>
                </c:pt>
                <c:pt idx="555">
                  <c:v>280.0228310502283</c:v>
                </c:pt>
                <c:pt idx="556">
                  <c:v>280.0228310502283</c:v>
                </c:pt>
                <c:pt idx="557">
                  <c:v>280.0228310502283</c:v>
                </c:pt>
                <c:pt idx="558">
                  <c:v>280.0228310502283</c:v>
                </c:pt>
                <c:pt idx="559">
                  <c:v>280.0228310502283</c:v>
                </c:pt>
                <c:pt idx="560">
                  <c:v>280.0228310502283</c:v>
                </c:pt>
                <c:pt idx="561">
                  <c:v>280.0228310502283</c:v>
                </c:pt>
                <c:pt idx="562">
                  <c:v>280.0228310502283</c:v>
                </c:pt>
                <c:pt idx="563">
                  <c:v>280.0228310502283</c:v>
                </c:pt>
                <c:pt idx="564">
                  <c:v>280.0228310502283</c:v>
                </c:pt>
                <c:pt idx="565">
                  <c:v>280.0228310502283</c:v>
                </c:pt>
                <c:pt idx="566">
                  <c:v>280.0228310502283</c:v>
                </c:pt>
                <c:pt idx="567">
                  <c:v>280.0228310502283</c:v>
                </c:pt>
                <c:pt idx="568">
                  <c:v>280.0228310502283</c:v>
                </c:pt>
                <c:pt idx="569">
                  <c:v>280.0228310502283</c:v>
                </c:pt>
                <c:pt idx="570">
                  <c:v>280.0228310502283</c:v>
                </c:pt>
                <c:pt idx="571">
                  <c:v>280.0228310502283</c:v>
                </c:pt>
                <c:pt idx="572">
                  <c:v>280.0228310502283</c:v>
                </c:pt>
                <c:pt idx="573">
                  <c:v>280.0228310502283</c:v>
                </c:pt>
                <c:pt idx="574">
                  <c:v>280.0228310502283</c:v>
                </c:pt>
                <c:pt idx="575">
                  <c:v>280.0228310502283</c:v>
                </c:pt>
                <c:pt idx="576">
                  <c:v>280.0228310502283</c:v>
                </c:pt>
                <c:pt idx="577">
                  <c:v>280.0228310502283</c:v>
                </c:pt>
                <c:pt idx="578">
                  <c:v>280.0228310502283</c:v>
                </c:pt>
                <c:pt idx="579">
                  <c:v>280.0228310502283</c:v>
                </c:pt>
                <c:pt idx="580">
                  <c:v>280.0228310502283</c:v>
                </c:pt>
                <c:pt idx="581">
                  <c:v>280.0228310502283</c:v>
                </c:pt>
                <c:pt idx="582">
                  <c:v>280.0228310502283</c:v>
                </c:pt>
                <c:pt idx="583">
                  <c:v>280.0228310502283</c:v>
                </c:pt>
                <c:pt idx="584">
                  <c:v>280.0228310502283</c:v>
                </c:pt>
                <c:pt idx="585">
                  <c:v>280.0228310502283</c:v>
                </c:pt>
                <c:pt idx="586">
                  <c:v>280.0228310502283</c:v>
                </c:pt>
                <c:pt idx="587">
                  <c:v>280.0228310502283</c:v>
                </c:pt>
                <c:pt idx="588">
                  <c:v>280.0228310502283</c:v>
                </c:pt>
                <c:pt idx="589">
                  <c:v>280.0228310502283</c:v>
                </c:pt>
                <c:pt idx="590">
                  <c:v>280.0228310502283</c:v>
                </c:pt>
                <c:pt idx="591">
                  <c:v>280.0228310502283</c:v>
                </c:pt>
                <c:pt idx="592">
                  <c:v>280.0228310502283</c:v>
                </c:pt>
                <c:pt idx="593">
                  <c:v>280.0228310502283</c:v>
                </c:pt>
                <c:pt idx="594">
                  <c:v>280.0228310502283</c:v>
                </c:pt>
                <c:pt idx="595">
                  <c:v>280.0228310502283</c:v>
                </c:pt>
                <c:pt idx="596">
                  <c:v>280.0228310502283</c:v>
                </c:pt>
                <c:pt idx="597">
                  <c:v>280.0228310502283</c:v>
                </c:pt>
                <c:pt idx="598">
                  <c:v>280.0228310502283</c:v>
                </c:pt>
                <c:pt idx="599">
                  <c:v>280.0228310502283</c:v>
                </c:pt>
                <c:pt idx="600">
                  <c:v>280.0228310502283</c:v>
                </c:pt>
                <c:pt idx="601">
                  <c:v>280.0228310502283</c:v>
                </c:pt>
                <c:pt idx="602">
                  <c:v>280.0228310502283</c:v>
                </c:pt>
                <c:pt idx="603">
                  <c:v>280.0228310502283</c:v>
                </c:pt>
                <c:pt idx="604">
                  <c:v>280.0228310502283</c:v>
                </c:pt>
                <c:pt idx="605">
                  <c:v>280.0228310502283</c:v>
                </c:pt>
                <c:pt idx="606">
                  <c:v>280.0228310502283</c:v>
                </c:pt>
                <c:pt idx="607">
                  <c:v>280.0228310502283</c:v>
                </c:pt>
                <c:pt idx="608">
                  <c:v>280.0228310502283</c:v>
                </c:pt>
                <c:pt idx="609">
                  <c:v>280.0228310502283</c:v>
                </c:pt>
                <c:pt idx="610">
                  <c:v>280.0228310502283</c:v>
                </c:pt>
                <c:pt idx="611">
                  <c:v>280.0228310502283</c:v>
                </c:pt>
                <c:pt idx="612">
                  <c:v>280.0228310502283</c:v>
                </c:pt>
                <c:pt idx="613">
                  <c:v>280.0228310502283</c:v>
                </c:pt>
                <c:pt idx="614">
                  <c:v>280.0228310502283</c:v>
                </c:pt>
                <c:pt idx="615">
                  <c:v>280.0228310502283</c:v>
                </c:pt>
                <c:pt idx="616">
                  <c:v>280.0228310502283</c:v>
                </c:pt>
                <c:pt idx="617">
                  <c:v>280.0228310502283</c:v>
                </c:pt>
                <c:pt idx="618">
                  <c:v>280.0228310502283</c:v>
                </c:pt>
                <c:pt idx="619">
                  <c:v>280.0228310502283</c:v>
                </c:pt>
                <c:pt idx="620">
                  <c:v>280.0228310502283</c:v>
                </c:pt>
                <c:pt idx="621">
                  <c:v>280.0228310502283</c:v>
                </c:pt>
                <c:pt idx="622">
                  <c:v>280.0228310502283</c:v>
                </c:pt>
                <c:pt idx="623">
                  <c:v>280.0228310502283</c:v>
                </c:pt>
                <c:pt idx="624">
                  <c:v>280.0228310502283</c:v>
                </c:pt>
                <c:pt idx="625">
                  <c:v>280.0228310502283</c:v>
                </c:pt>
                <c:pt idx="626">
                  <c:v>280.0228310502283</c:v>
                </c:pt>
                <c:pt idx="627">
                  <c:v>280.0228310502283</c:v>
                </c:pt>
                <c:pt idx="628">
                  <c:v>280.0228310502283</c:v>
                </c:pt>
                <c:pt idx="629">
                  <c:v>280.0228310502283</c:v>
                </c:pt>
                <c:pt idx="630">
                  <c:v>280.0228310502283</c:v>
                </c:pt>
                <c:pt idx="631">
                  <c:v>280.0228310502283</c:v>
                </c:pt>
                <c:pt idx="632">
                  <c:v>280.0228310502283</c:v>
                </c:pt>
                <c:pt idx="633">
                  <c:v>280.0228310502283</c:v>
                </c:pt>
                <c:pt idx="634">
                  <c:v>280.0228310502283</c:v>
                </c:pt>
                <c:pt idx="635">
                  <c:v>280.0228310502283</c:v>
                </c:pt>
                <c:pt idx="636">
                  <c:v>280.0228310502283</c:v>
                </c:pt>
                <c:pt idx="637">
                  <c:v>280.0228310502283</c:v>
                </c:pt>
                <c:pt idx="638">
                  <c:v>280.0228310502283</c:v>
                </c:pt>
                <c:pt idx="639">
                  <c:v>280.0228310502283</c:v>
                </c:pt>
                <c:pt idx="640">
                  <c:v>280.0228310502283</c:v>
                </c:pt>
                <c:pt idx="641">
                  <c:v>280.0228310502283</c:v>
                </c:pt>
                <c:pt idx="642">
                  <c:v>280.0228310502283</c:v>
                </c:pt>
                <c:pt idx="643">
                  <c:v>280.0228310502283</c:v>
                </c:pt>
                <c:pt idx="644">
                  <c:v>280.0228310502283</c:v>
                </c:pt>
                <c:pt idx="645">
                  <c:v>280.0228310502283</c:v>
                </c:pt>
                <c:pt idx="646">
                  <c:v>280.0228310502283</c:v>
                </c:pt>
                <c:pt idx="647">
                  <c:v>280.0228310502283</c:v>
                </c:pt>
                <c:pt idx="648">
                  <c:v>280.0228310502283</c:v>
                </c:pt>
                <c:pt idx="649">
                  <c:v>280.0228310502283</c:v>
                </c:pt>
                <c:pt idx="650">
                  <c:v>280.0228310502283</c:v>
                </c:pt>
                <c:pt idx="651">
                  <c:v>280.0228310502283</c:v>
                </c:pt>
                <c:pt idx="652">
                  <c:v>280.0228310502283</c:v>
                </c:pt>
                <c:pt idx="653">
                  <c:v>280.0228310502283</c:v>
                </c:pt>
                <c:pt idx="654">
                  <c:v>280.0228310502283</c:v>
                </c:pt>
                <c:pt idx="655">
                  <c:v>280.0228310502283</c:v>
                </c:pt>
                <c:pt idx="656">
                  <c:v>280.0228310502283</c:v>
                </c:pt>
                <c:pt idx="657">
                  <c:v>280.0228310502283</c:v>
                </c:pt>
                <c:pt idx="658">
                  <c:v>280.0228310502283</c:v>
                </c:pt>
                <c:pt idx="659">
                  <c:v>280.0228310502283</c:v>
                </c:pt>
                <c:pt idx="660">
                  <c:v>280.0228310502283</c:v>
                </c:pt>
                <c:pt idx="661">
                  <c:v>280.0228310502283</c:v>
                </c:pt>
                <c:pt idx="662">
                  <c:v>280.0228310502283</c:v>
                </c:pt>
                <c:pt idx="663">
                  <c:v>280.0228310502283</c:v>
                </c:pt>
                <c:pt idx="664">
                  <c:v>280.0228310502283</c:v>
                </c:pt>
                <c:pt idx="665">
                  <c:v>280.0228310502283</c:v>
                </c:pt>
                <c:pt idx="666">
                  <c:v>280.0228310502283</c:v>
                </c:pt>
                <c:pt idx="667">
                  <c:v>280.0228310502283</c:v>
                </c:pt>
                <c:pt idx="668">
                  <c:v>280.0228310502283</c:v>
                </c:pt>
                <c:pt idx="669">
                  <c:v>280.0228310502283</c:v>
                </c:pt>
                <c:pt idx="670">
                  <c:v>280.0228310502283</c:v>
                </c:pt>
                <c:pt idx="671">
                  <c:v>280.0228310502283</c:v>
                </c:pt>
                <c:pt idx="672">
                  <c:v>280.0228310502283</c:v>
                </c:pt>
                <c:pt idx="673">
                  <c:v>280.0228310502283</c:v>
                </c:pt>
                <c:pt idx="674">
                  <c:v>280.0228310502283</c:v>
                </c:pt>
                <c:pt idx="675">
                  <c:v>280.0228310502283</c:v>
                </c:pt>
                <c:pt idx="676">
                  <c:v>280.0228310502283</c:v>
                </c:pt>
                <c:pt idx="677">
                  <c:v>280.0228310502283</c:v>
                </c:pt>
                <c:pt idx="678">
                  <c:v>280.0228310502283</c:v>
                </c:pt>
                <c:pt idx="679">
                  <c:v>280.0228310502283</c:v>
                </c:pt>
                <c:pt idx="680">
                  <c:v>280.0228310502283</c:v>
                </c:pt>
                <c:pt idx="681">
                  <c:v>280.0228310502283</c:v>
                </c:pt>
                <c:pt idx="682">
                  <c:v>280.0228310502283</c:v>
                </c:pt>
                <c:pt idx="683">
                  <c:v>280.0228310502283</c:v>
                </c:pt>
                <c:pt idx="684">
                  <c:v>280.0228310502283</c:v>
                </c:pt>
                <c:pt idx="685">
                  <c:v>280.0228310502283</c:v>
                </c:pt>
                <c:pt idx="686">
                  <c:v>280.0228310502283</c:v>
                </c:pt>
                <c:pt idx="687">
                  <c:v>280.0228310502283</c:v>
                </c:pt>
                <c:pt idx="688">
                  <c:v>280.0228310502283</c:v>
                </c:pt>
                <c:pt idx="689">
                  <c:v>280.0228310502283</c:v>
                </c:pt>
                <c:pt idx="690">
                  <c:v>280.0228310502283</c:v>
                </c:pt>
                <c:pt idx="691">
                  <c:v>280.0228310502283</c:v>
                </c:pt>
                <c:pt idx="692">
                  <c:v>280.0228310502283</c:v>
                </c:pt>
                <c:pt idx="693">
                  <c:v>280.0228310502283</c:v>
                </c:pt>
                <c:pt idx="694">
                  <c:v>280.0228310502283</c:v>
                </c:pt>
                <c:pt idx="695">
                  <c:v>280.0228310502283</c:v>
                </c:pt>
                <c:pt idx="696">
                  <c:v>280.0228310502283</c:v>
                </c:pt>
                <c:pt idx="697">
                  <c:v>280.0228310502283</c:v>
                </c:pt>
                <c:pt idx="698">
                  <c:v>280.0228310502283</c:v>
                </c:pt>
                <c:pt idx="699">
                  <c:v>280.0228310502283</c:v>
                </c:pt>
                <c:pt idx="700">
                  <c:v>280.0228310502283</c:v>
                </c:pt>
                <c:pt idx="701">
                  <c:v>280.0228310502283</c:v>
                </c:pt>
                <c:pt idx="702">
                  <c:v>280.0228310502283</c:v>
                </c:pt>
                <c:pt idx="703">
                  <c:v>280.0228310502283</c:v>
                </c:pt>
                <c:pt idx="704">
                  <c:v>280.0228310502283</c:v>
                </c:pt>
                <c:pt idx="705">
                  <c:v>280.0228310502283</c:v>
                </c:pt>
                <c:pt idx="706">
                  <c:v>280.0228310502283</c:v>
                </c:pt>
                <c:pt idx="707">
                  <c:v>280.0228310502283</c:v>
                </c:pt>
                <c:pt idx="708">
                  <c:v>280.0228310502283</c:v>
                </c:pt>
                <c:pt idx="709">
                  <c:v>280.0228310502283</c:v>
                </c:pt>
                <c:pt idx="710">
                  <c:v>280.0228310502283</c:v>
                </c:pt>
                <c:pt idx="711">
                  <c:v>280.0228310502283</c:v>
                </c:pt>
                <c:pt idx="712">
                  <c:v>280.0228310502283</c:v>
                </c:pt>
                <c:pt idx="713">
                  <c:v>280.0228310502283</c:v>
                </c:pt>
                <c:pt idx="714">
                  <c:v>280.0228310502283</c:v>
                </c:pt>
                <c:pt idx="715">
                  <c:v>280.0228310502283</c:v>
                </c:pt>
                <c:pt idx="716">
                  <c:v>280.0228310502283</c:v>
                </c:pt>
                <c:pt idx="717">
                  <c:v>280.0228310502283</c:v>
                </c:pt>
                <c:pt idx="718">
                  <c:v>280.0228310502283</c:v>
                </c:pt>
                <c:pt idx="719">
                  <c:v>280.0228310502283</c:v>
                </c:pt>
                <c:pt idx="720">
                  <c:v>280.0228310502283</c:v>
                </c:pt>
                <c:pt idx="721">
                  <c:v>280.0228310502283</c:v>
                </c:pt>
                <c:pt idx="722">
                  <c:v>280.0228310502283</c:v>
                </c:pt>
                <c:pt idx="723">
                  <c:v>280.0228310502283</c:v>
                </c:pt>
                <c:pt idx="724">
                  <c:v>280.0228310502283</c:v>
                </c:pt>
                <c:pt idx="725">
                  <c:v>280.0228310502283</c:v>
                </c:pt>
                <c:pt idx="726">
                  <c:v>280.0228310502283</c:v>
                </c:pt>
                <c:pt idx="727">
                  <c:v>280.0228310502283</c:v>
                </c:pt>
                <c:pt idx="728">
                  <c:v>280.0228310502283</c:v>
                </c:pt>
                <c:pt idx="729">
                  <c:v>280.0228310502283</c:v>
                </c:pt>
                <c:pt idx="730">
                  <c:v>280.0228310502283</c:v>
                </c:pt>
                <c:pt idx="731">
                  <c:v>280.0228310502283</c:v>
                </c:pt>
                <c:pt idx="732">
                  <c:v>280.0228310502283</c:v>
                </c:pt>
                <c:pt idx="733">
                  <c:v>280.0228310502283</c:v>
                </c:pt>
                <c:pt idx="734">
                  <c:v>280.0228310502283</c:v>
                </c:pt>
                <c:pt idx="735">
                  <c:v>280.0228310502283</c:v>
                </c:pt>
                <c:pt idx="736">
                  <c:v>280.0228310502283</c:v>
                </c:pt>
                <c:pt idx="737">
                  <c:v>280.0228310502283</c:v>
                </c:pt>
                <c:pt idx="738">
                  <c:v>280.0228310502283</c:v>
                </c:pt>
                <c:pt idx="739">
                  <c:v>280.0228310502283</c:v>
                </c:pt>
                <c:pt idx="740">
                  <c:v>280.0228310502283</c:v>
                </c:pt>
                <c:pt idx="741">
                  <c:v>280.0228310502283</c:v>
                </c:pt>
                <c:pt idx="742">
                  <c:v>280.0228310502283</c:v>
                </c:pt>
                <c:pt idx="743">
                  <c:v>280.0228310502283</c:v>
                </c:pt>
              </c:numCache>
            </c:numRef>
          </c:yVal>
          <c:smooth val="0"/>
        </c:ser>
        <c:ser>
          <c:idx val="2"/>
          <c:order val="1"/>
          <c:tx>
            <c:strRef>
              <c:f>Sheet1!$AM$1</c:f>
              <c:strCache>
                <c:ptCount val="1"/>
                <c:pt idx="0">
                  <c:v>CEMA-2010</c:v>
                </c:pt>
              </c:strCache>
            </c:strRef>
          </c:tx>
          <c:spPr>
            <a:ln w="57150">
              <a:solidFill>
                <a:srgbClr val="6600CC"/>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Sheet1!$AM$2:$AM$745</c:f>
              <c:numCache>
                <c:formatCode>General</c:formatCode>
                <c:ptCount val="744"/>
                <c:pt idx="0">
                  <c:v>743.4931506849315</c:v>
                </c:pt>
                <c:pt idx="1">
                  <c:v>743.4931506849315</c:v>
                </c:pt>
                <c:pt idx="2">
                  <c:v>743.4931506849315</c:v>
                </c:pt>
                <c:pt idx="3">
                  <c:v>743.4931506849315</c:v>
                </c:pt>
                <c:pt idx="4">
                  <c:v>743.4931506849315</c:v>
                </c:pt>
                <c:pt idx="5">
                  <c:v>743.4931506849315</c:v>
                </c:pt>
                <c:pt idx="6">
                  <c:v>743.4931506849315</c:v>
                </c:pt>
                <c:pt idx="7">
                  <c:v>743.4931506849315</c:v>
                </c:pt>
                <c:pt idx="8">
                  <c:v>743.4931506849315</c:v>
                </c:pt>
                <c:pt idx="9">
                  <c:v>743.4931506849315</c:v>
                </c:pt>
                <c:pt idx="10">
                  <c:v>743.4931506849315</c:v>
                </c:pt>
                <c:pt idx="11">
                  <c:v>743.4931506849315</c:v>
                </c:pt>
                <c:pt idx="12">
                  <c:v>743.4931506849315</c:v>
                </c:pt>
                <c:pt idx="13">
                  <c:v>743.4931506849315</c:v>
                </c:pt>
                <c:pt idx="14">
                  <c:v>743.4931506849315</c:v>
                </c:pt>
                <c:pt idx="15">
                  <c:v>743.4931506849315</c:v>
                </c:pt>
                <c:pt idx="16">
                  <c:v>743.4931506849315</c:v>
                </c:pt>
                <c:pt idx="17">
                  <c:v>743.4931506849315</c:v>
                </c:pt>
                <c:pt idx="18">
                  <c:v>743.4931506849315</c:v>
                </c:pt>
                <c:pt idx="19">
                  <c:v>743.4931506849315</c:v>
                </c:pt>
                <c:pt idx="20">
                  <c:v>743.4931506849315</c:v>
                </c:pt>
                <c:pt idx="21">
                  <c:v>743.4931506849315</c:v>
                </c:pt>
                <c:pt idx="22">
                  <c:v>743.4931506849315</c:v>
                </c:pt>
                <c:pt idx="23">
                  <c:v>743.4931506849315</c:v>
                </c:pt>
                <c:pt idx="24">
                  <c:v>743.4931506849315</c:v>
                </c:pt>
                <c:pt idx="25">
                  <c:v>743.4931506849315</c:v>
                </c:pt>
                <c:pt idx="26">
                  <c:v>743.4931506849315</c:v>
                </c:pt>
                <c:pt idx="27">
                  <c:v>743.4931506849315</c:v>
                </c:pt>
                <c:pt idx="28">
                  <c:v>743.4931506849315</c:v>
                </c:pt>
                <c:pt idx="29">
                  <c:v>743.4931506849315</c:v>
                </c:pt>
                <c:pt idx="30">
                  <c:v>743.4931506849315</c:v>
                </c:pt>
                <c:pt idx="31">
                  <c:v>743.4931506849315</c:v>
                </c:pt>
                <c:pt idx="32">
                  <c:v>743.4931506849315</c:v>
                </c:pt>
                <c:pt idx="33">
                  <c:v>743.4931506849315</c:v>
                </c:pt>
                <c:pt idx="34">
                  <c:v>743.4931506849315</c:v>
                </c:pt>
                <c:pt idx="35">
                  <c:v>743.4931506849315</c:v>
                </c:pt>
                <c:pt idx="36">
                  <c:v>743.4931506849315</c:v>
                </c:pt>
                <c:pt idx="37">
                  <c:v>743.4931506849315</c:v>
                </c:pt>
                <c:pt idx="38">
                  <c:v>743.4931506849315</c:v>
                </c:pt>
                <c:pt idx="39">
                  <c:v>743.4931506849315</c:v>
                </c:pt>
                <c:pt idx="40">
                  <c:v>743.4931506849315</c:v>
                </c:pt>
                <c:pt idx="41">
                  <c:v>743.4931506849315</c:v>
                </c:pt>
                <c:pt idx="42">
                  <c:v>743.4931506849315</c:v>
                </c:pt>
                <c:pt idx="43">
                  <c:v>743.4931506849315</c:v>
                </c:pt>
                <c:pt idx="44">
                  <c:v>743.4931506849315</c:v>
                </c:pt>
                <c:pt idx="45">
                  <c:v>743.4931506849315</c:v>
                </c:pt>
                <c:pt idx="46">
                  <c:v>743.4931506849315</c:v>
                </c:pt>
                <c:pt idx="47">
                  <c:v>743.4931506849315</c:v>
                </c:pt>
                <c:pt idx="48">
                  <c:v>743.4931506849315</c:v>
                </c:pt>
                <c:pt idx="49">
                  <c:v>743.4931506849315</c:v>
                </c:pt>
                <c:pt idx="50">
                  <c:v>743.4931506849315</c:v>
                </c:pt>
                <c:pt idx="51">
                  <c:v>743.4931506849315</c:v>
                </c:pt>
                <c:pt idx="52">
                  <c:v>743.4931506849315</c:v>
                </c:pt>
                <c:pt idx="53">
                  <c:v>743.4931506849315</c:v>
                </c:pt>
                <c:pt idx="54">
                  <c:v>743.4931506849315</c:v>
                </c:pt>
                <c:pt idx="55">
                  <c:v>743.4931506849315</c:v>
                </c:pt>
                <c:pt idx="56">
                  <c:v>743.4931506849315</c:v>
                </c:pt>
                <c:pt idx="57">
                  <c:v>743.4931506849315</c:v>
                </c:pt>
                <c:pt idx="58">
                  <c:v>743.4931506849315</c:v>
                </c:pt>
                <c:pt idx="59">
                  <c:v>743.4931506849315</c:v>
                </c:pt>
                <c:pt idx="60">
                  <c:v>743.4931506849315</c:v>
                </c:pt>
                <c:pt idx="61">
                  <c:v>743.4931506849315</c:v>
                </c:pt>
                <c:pt idx="62">
                  <c:v>743.4931506849315</c:v>
                </c:pt>
                <c:pt idx="63">
                  <c:v>743.4931506849315</c:v>
                </c:pt>
                <c:pt idx="64">
                  <c:v>743.4931506849315</c:v>
                </c:pt>
                <c:pt idx="65">
                  <c:v>743.4931506849315</c:v>
                </c:pt>
                <c:pt idx="66">
                  <c:v>743.4931506849315</c:v>
                </c:pt>
                <c:pt idx="67">
                  <c:v>743.4931506849315</c:v>
                </c:pt>
                <c:pt idx="68">
                  <c:v>743.4931506849315</c:v>
                </c:pt>
                <c:pt idx="69">
                  <c:v>743.4931506849315</c:v>
                </c:pt>
                <c:pt idx="70">
                  <c:v>743.4931506849315</c:v>
                </c:pt>
                <c:pt idx="71">
                  <c:v>743.4931506849315</c:v>
                </c:pt>
                <c:pt idx="72">
                  <c:v>743.4931506849315</c:v>
                </c:pt>
                <c:pt idx="73">
                  <c:v>743.4931506849315</c:v>
                </c:pt>
                <c:pt idx="74">
                  <c:v>743.4931506849315</c:v>
                </c:pt>
                <c:pt idx="75">
                  <c:v>743.4931506849315</c:v>
                </c:pt>
                <c:pt idx="76">
                  <c:v>743.4931506849315</c:v>
                </c:pt>
                <c:pt idx="77">
                  <c:v>743.4931506849315</c:v>
                </c:pt>
                <c:pt idx="78">
                  <c:v>743.4931506849315</c:v>
                </c:pt>
                <c:pt idx="79">
                  <c:v>743.4931506849315</c:v>
                </c:pt>
                <c:pt idx="80">
                  <c:v>743.4931506849315</c:v>
                </c:pt>
                <c:pt idx="81">
                  <c:v>743.4931506849315</c:v>
                </c:pt>
                <c:pt idx="82">
                  <c:v>743.4931506849315</c:v>
                </c:pt>
                <c:pt idx="83">
                  <c:v>743.4931506849315</c:v>
                </c:pt>
                <c:pt idx="84">
                  <c:v>743.4931506849315</c:v>
                </c:pt>
                <c:pt idx="85">
                  <c:v>743.4931506849315</c:v>
                </c:pt>
                <c:pt idx="86">
                  <c:v>743.4931506849315</c:v>
                </c:pt>
                <c:pt idx="87">
                  <c:v>743.4931506849315</c:v>
                </c:pt>
                <c:pt idx="88">
                  <c:v>743.4931506849315</c:v>
                </c:pt>
                <c:pt idx="89">
                  <c:v>743.4931506849315</c:v>
                </c:pt>
                <c:pt idx="90">
                  <c:v>743.4931506849315</c:v>
                </c:pt>
                <c:pt idx="91">
                  <c:v>743.4931506849315</c:v>
                </c:pt>
                <c:pt idx="92">
                  <c:v>743.4931506849315</c:v>
                </c:pt>
                <c:pt idx="93">
                  <c:v>743.4931506849315</c:v>
                </c:pt>
                <c:pt idx="94">
                  <c:v>743.4931506849315</c:v>
                </c:pt>
                <c:pt idx="95">
                  <c:v>743.4931506849315</c:v>
                </c:pt>
                <c:pt idx="96">
                  <c:v>743.4931506849315</c:v>
                </c:pt>
                <c:pt idx="97">
                  <c:v>743.4931506849315</c:v>
                </c:pt>
                <c:pt idx="98">
                  <c:v>743.4931506849315</c:v>
                </c:pt>
                <c:pt idx="99">
                  <c:v>743.4931506849315</c:v>
                </c:pt>
                <c:pt idx="100">
                  <c:v>743.4931506849315</c:v>
                </c:pt>
                <c:pt idx="101">
                  <c:v>743.4931506849315</c:v>
                </c:pt>
                <c:pt idx="102">
                  <c:v>743.4931506849315</c:v>
                </c:pt>
                <c:pt idx="103">
                  <c:v>743.4931506849315</c:v>
                </c:pt>
                <c:pt idx="104">
                  <c:v>743.4931506849315</c:v>
                </c:pt>
                <c:pt idx="105">
                  <c:v>743.4931506849315</c:v>
                </c:pt>
                <c:pt idx="106">
                  <c:v>743.4931506849315</c:v>
                </c:pt>
                <c:pt idx="107">
                  <c:v>743.4931506849315</c:v>
                </c:pt>
                <c:pt idx="108">
                  <c:v>743.4931506849315</c:v>
                </c:pt>
                <c:pt idx="109">
                  <c:v>743.4931506849315</c:v>
                </c:pt>
                <c:pt idx="110">
                  <c:v>743.4931506849315</c:v>
                </c:pt>
                <c:pt idx="111">
                  <c:v>743.4931506849315</c:v>
                </c:pt>
                <c:pt idx="112">
                  <c:v>743.4931506849315</c:v>
                </c:pt>
                <c:pt idx="113">
                  <c:v>743.4931506849315</c:v>
                </c:pt>
                <c:pt idx="114">
                  <c:v>743.4931506849315</c:v>
                </c:pt>
                <c:pt idx="115">
                  <c:v>743.4931506849315</c:v>
                </c:pt>
                <c:pt idx="116">
                  <c:v>743.4931506849315</c:v>
                </c:pt>
                <c:pt idx="117">
                  <c:v>743.4931506849315</c:v>
                </c:pt>
                <c:pt idx="118">
                  <c:v>743.4931506849315</c:v>
                </c:pt>
                <c:pt idx="119">
                  <c:v>743.4931506849315</c:v>
                </c:pt>
                <c:pt idx="120">
                  <c:v>743.4931506849315</c:v>
                </c:pt>
                <c:pt idx="121">
                  <c:v>743.4931506849315</c:v>
                </c:pt>
                <c:pt idx="122">
                  <c:v>743.4931506849315</c:v>
                </c:pt>
                <c:pt idx="123">
                  <c:v>743.4931506849315</c:v>
                </c:pt>
                <c:pt idx="124">
                  <c:v>743.4931506849315</c:v>
                </c:pt>
                <c:pt idx="125">
                  <c:v>743.4931506849315</c:v>
                </c:pt>
                <c:pt idx="126">
                  <c:v>743.4931506849315</c:v>
                </c:pt>
                <c:pt idx="127">
                  <c:v>743.4931506849315</c:v>
                </c:pt>
                <c:pt idx="128">
                  <c:v>743.4931506849315</c:v>
                </c:pt>
                <c:pt idx="129">
                  <c:v>743.4931506849315</c:v>
                </c:pt>
                <c:pt idx="130">
                  <c:v>743.4931506849315</c:v>
                </c:pt>
                <c:pt idx="131">
                  <c:v>743.4931506849315</c:v>
                </c:pt>
                <c:pt idx="132">
                  <c:v>743.4931506849315</c:v>
                </c:pt>
                <c:pt idx="133">
                  <c:v>743.4931506849315</c:v>
                </c:pt>
                <c:pt idx="134">
                  <c:v>743.4931506849315</c:v>
                </c:pt>
                <c:pt idx="135">
                  <c:v>743.4931506849315</c:v>
                </c:pt>
                <c:pt idx="136">
                  <c:v>743.4931506849315</c:v>
                </c:pt>
                <c:pt idx="137">
                  <c:v>743.4931506849315</c:v>
                </c:pt>
                <c:pt idx="138">
                  <c:v>743.4931506849315</c:v>
                </c:pt>
                <c:pt idx="139">
                  <c:v>743.4931506849315</c:v>
                </c:pt>
                <c:pt idx="140">
                  <c:v>743.4931506849315</c:v>
                </c:pt>
                <c:pt idx="141">
                  <c:v>743.4931506849315</c:v>
                </c:pt>
                <c:pt idx="142">
                  <c:v>743.4931506849315</c:v>
                </c:pt>
                <c:pt idx="143">
                  <c:v>743.4931506849315</c:v>
                </c:pt>
                <c:pt idx="144">
                  <c:v>743.4931506849315</c:v>
                </c:pt>
                <c:pt idx="145">
                  <c:v>743.4931506849315</c:v>
                </c:pt>
                <c:pt idx="146">
                  <c:v>743.4931506849315</c:v>
                </c:pt>
                <c:pt idx="147">
                  <c:v>743.4931506849315</c:v>
                </c:pt>
                <c:pt idx="148">
                  <c:v>743.4931506849315</c:v>
                </c:pt>
                <c:pt idx="149">
                  <c:v>743.4931506849315</c:v>
                </c:pt>
                <c:pt idx="150">
                  <c:v>743.4931506849315</c:v>
                </c:pt>
                <c:pt idx="151">
                  <c:v>743.4931506849315</c:v>
                </c:pt>
                <c:pt idx="152">
                  <c:v>743.4931506849315</c:v>
                </c:pt>
                <c:pt idx="153">
                  <c:v>743.4931506849315</c:v>
                </c:pt>
                <c:pt idx="154">
                  <c:v>743.4931506849315</c:v>
                </c:pt>
                <c:pt idx="155">
                  <c:v>743.4931506849315</c:v>
                </c:pt>
                <c:pt idx="156">
                  <c:v>743.4931506849315</c:v>
                </c:pt>
                <c:pt idx="157">
                  <c:v>743.4931506849315</c:v>
                </c:pt>
                <c:pt idx="158">
                  <c:v>743.4931506849315</c:v>
                </c:pt>
                <c:pt idx="159">
                  <c:v>743.4931506849315</c:v>
                </c:pt>
                <c:pt idx="160">
                  <c:v>743.4931506849315</c:v>
                </c:pt>
                <c:pt idx="161">
                  <c:v>743.4931506849315</c:v>
                </c:pt>
                <c:pt idx="162">
                  <c:v>743.4931506849315</c:v>
                </c:pt>
                <c:pt idx="163">
                  <c:v>743.4931506849315</c:v>
                </c:pt>
                <c:pt idx="164">
                  <c:v>743.4931506849315</c:v>
                </c:pt>
                <c:pt idx="165">
                  <c:v>743.4931506849315</c:v>
                </c:pt>
                <c:pt idx="166">
                  <c:v>743.4931506849315</c:v>
                </c:pt>
                <c:pt idx="167">
                  <c:v>743.4931506849315</c:v>
                </c:pt>
                <c:pt idx="168">
                  <c:v>743.4931506849315</c:v>
                </c:pt>
                <c:pt idx="169">
                  <c:v>743.4931506849315</c:v>
                </c:pt>
                <c:pt idx="170">
                  <c:v>743.4931506849315</c:v>
                </c:pt>
                <c:pt idx="171">
                  <c:v>743.4931506849315</c:v>
                </c:pt>
                <c:pt idx="172">
                  <c:v>743.4931506849315</c:v>
                </c:pt>
                <c:pt idx="173">
                  <c:v>743.4931506849315</c:v>
                </c:pt>
                <c:pt idx="174">
                  <c:v>743.4931506849315</c:v>
                </c:pt>
                <c:pt idx="175">
                  <c:v>743.4931506849315</c:v>
                </c:pt>
                <c:pt idx="176">
                  <c:v>743.4931506849315</c:v>
                </c:pt>
                <c:pt idx="177">
                  <c:v>743.4931506849315</c:v>
                </c:pt>
                <c:pt idx="178">
                  <c:v>743.4931506849315</c:v>
                </c:pt>
                <c:pt idx="179">
                  <c:v>743.4931506849315</c:v>
                </c:pt>
                <c:pt idx="180">
                  <c:v>743.4931506849315</c:v>
                </c:pt>
                <c:pt idx="181">
                  <c:v>743.4931506849315</c:v>
                </c:pt>
                <c:pt idx="182">
                  <c:v>743.4931506849315</c:v>
                </c:pt>
                <c:pt idx="183">
                  <c:v>743.4931506849315</c:v>
                </c:pt>
                <c:pt idx="184">
                  <c:v>743.4931506849315</c:v>
                </c:pt>
                <c:pt idx="185">
                  <c:v>743.4931506849315</c:v>
                </c:pt>
                <c:pt idx="186">
                  <c:v>743.4931506849315</c:v>
                </c:pt>
                <c:pt idx="187">
                  <c:v>743.4931506849315</c:v>
                </c:pt>
                <c:pt idx="188">
                  <c:v>743.4931506849315</c:v>
                </c:pt>
                <c:pt idx="189">
                  <c:v>743.4931506849315</c:v>
                </c:pt>
                <c:pt idx="190">
                  <c:v>743.4931506849315</c:v>
                </c:pt>
                <c:pt idx="191">
                  <c:v>743.4931506849315</c:v>
                </c:pt>
                <c:pt idx="192">
                  <c:v>743.4931506849315</c:v>
                </c:pt>
                <c:pt idx="193">
                  <c:v>743.4931506849315</c:v>
                </c:pt>
                <c:pt idx="194">
                  <c:v>743.4931506849315</c:v>
                </c:pt>
                <c:pt idx="195">
                  <c:v>743.4931506849315</c:v>
                </c:pt>
                <c:pt idx="196">
                  <c:v>743.4931506849315</c:v>
                </c:pt>
                <c:pt idx="197">
                  <c:v>743.4931506849315</c:v>
                </c:pt>
                <c:pt idx="198">
                  <c:v>743.4931506849315</c:v>
                </c:pt>
                <c:pt idx="199">
                  <c:v>743.4931506849315</c:v>
                </c:pt>
                <c:pt idx="200">
                  <c:v>743.4931506849315</c:v>
                </c:pt>
                <c:pt idx="201">
                  <c:v>743.4931506849315</c:v>
                </c:pt>
                <c:pt idx="202">
                  <c:v>743.4931506849315</c:v>
                </c:pt>
                <c:pt idx="203">
                  <c:v>743.4931506849315</c:v>
                </c:pt>
                <c:pt idx="204">
                  <c:v>743.4931506849315</c:v>
                </c:pt>
                <c:pt idx="205">
                  <c:v>743.4931506849315</c:v>
                </c:pt>
                <c:pt idx="206">
                  <c:v>743.4931506849315</c:v>
                </c:pt>
                <c:pt idx="207">
                  <c:v>743.4931506849315</c:v>
                </c:pt>
                <c:pt idx="208">
                  <c:v>743.4931506849315</c:v>
                </c:pt>
                <c:pt idx="209">
                  <c:v>743.4931506849315</c:v>
                </c:pt>
                <c:pt idx="210">
                  <c:v>743.4931506849315</c:v>
                </c:pt>
                <c:pt idx="211">
                  <c:v>743.4931506849315</c:v>
                </c:pt>
                <c:pt idx="212">
                  <c:v>743.4931506849315</c:v>
                </c:pt>
                <c:pt idx="213">
                  <c:v>743.4931506849315</c:v>
                </c:pt>
                <c:pt idx="214">
                  <c:v>743.4931506849315</c:v>
                </c:pt>
                <c:pt idx="215">
                  <c:v>743.4931506849315</c:v>
                </c:pt>
                <c:pt idx="216">
                  <c:v>743.4931506849315</c:v>
                </c:pt>
                <c:pt idx="217">
                  <c:v>743.4931506849315</c:v>
                </c:pt>
                <c:pt idx="218">
                  <c:v>743.4931506849315</c:v>
                </c:pt>
                <c:pt idx="219">
                  <c:v>743.4931506849315</c:v>
                </c:pt>
                <c:pt idx="220">
                  <c:v>743.4931506849315</c:v>
                </c:pt>
                <c:pt idx="221">
                  <c:v>743.4931506849315</c:v>
                </c:pt>
                <c:pt idx="222">
                  <c:v>743.4931506849315</c:v>
                </c:pt>
                <c:pt idx="223">
                  <c:v>743.4931506849315</c:v>
                </c:pt>
                <c:pt idx="224">
                  <c:v>743.4931506849315</c:v>
                </c:pt>
                <c:pt idx="225">
                  <c:v>743.4931506849315</c:v>
                </c:pt>
                <c:pt idx="226">
                  <c:v>743.4931506849315</c:v>
                </c:pt>
                <c:pt idx="227">
                  <c:v>743.4931506849315</c:v>
                </c:pt>
                <c:pt idx="228">
                  <c:v>743.4931506849315</c:v>
                </c:pt>
                <c:pt idx="229">
                  <c:v>743.4931506849315</c:v>
                </c:pt>
                <c:pt idx="230">
                  <c:v>743.4931506849315</c:v>
                </c:pt>
                <c:pt idx="231">
                  <c:v>743.4931506849315</c:v>
                </c:pt>
                <c:pt idx="232">
                  <c:v>743.4931506849315</c:v>
                </c:pt>
                <c:pt idx="233">
                  <c:v>743.4931506849315</c:v>
                </c:pt>
                <c:pt idx="234">
                  <c:v>743.4931506849315</c:v>
                </c:pt>
                <c:pt idx="235">
                  <c:v>743.4931506849315</c:v>
                </c:pt>
                <c:pt idx="236">
                  <c:v>743.4931506849315</c:v>
                </c:pt>
                <c:pt idx="237">
                  <c:v>743.4931506849315</c:v>
                </c:pt>
                <c:pt idx="238">
                  <c:v>743.4931506849315</c:v>
                </c:pt>
                <c:pt idx="239">
                  <c:v>743.4931506849315</c:v>
                </c:pt>
                <c:pt idx="240">
                  <c:v>743.4931506849315</c:v>
                </c:pt>
                <c:pt idx="241">
                  <c:v>743.4931506849315</c:v>
                </c:pt>
                <c:pt idx="242">
                  <c:v>743.4931506849315</c:v>
                </c:pt>
                <c:pt idx="243">
                  <c:v>743.4931506849315</c:v>
                </c:pt>
                <c:pt idx="244">
                  <c:v>743.4931506849315</c:v>
                </c:pt>
                <c:pt idx="245">
                  <c:v>743.4931506849315</c:v>
                </c:pt>
                <c:pt idx="246">
                  <c:v>743.4931506849315</c:v>
                </c:pt>
                <c:pt idx="247">
                  <c:v>743.4931506849315</c:v>
                </c:pt>
                <c:pt idx="248">
                  <c:v>743.4931506849315</c:v>
                </c:pt>
                <c:pt idx="249">
                  <c:v>743.4931506849315</c:v>
                </c:pt>
                <c:pt idx="250">
                  <c:v>743.4931506849315</c:v>
                </c:pt>
                <c:pt idx="251">
                  <c:v>743.4931506849315</c:v>
                </c:pt>
                <c:pt idx="252">
                  <c:v>743.4931506849315</c:v>
                </c:pt>
                <c:pt idx="253">
                  <c:v>743.4931506849315</c:v>
                </c:pt>
                <c:pt idx="254">
                  <c:v>743.4931506849315</c:v>
                </c:pt>
                <c:pt idx="255">
                  <c:v>743.4931506849315</c:v>
                </c:pt>
                <c:pt idx="256">
                  <c:v>743.4931506849315</c:v>
                </c:pt>
                <c:pt idx="257">
                  <c:v>743.4931506849315</c:v>
                </c:pt>
                <c:pt idx="258">
                  <c:v>743.4931506849315</c:v>
                </c:pt>
                <c:pt idx="259">
                  <c:v>743.4931506849315</c:v>
                </c:pt>
                <c:pt idx="260">
                  <c:v>743.4931506849315</c:v>
                </c:pt>
                <c:pt idx="261">
                  <c:v>743.4931506849315</c:v>
                </c:pt>
                <c:pt idx="262">
                  <c:v>743.4931506849315</c:v>
                </c:pt>
                <c:pt idx="263">
                  <c:v>743.4931506849315</c:v>
                </c:pt>
                <c:pt idx="264">
                  <c:v>743.4931506849315</c:v>
                </c:pt>
                <c:pt idx="265">
                  <c:v>743.4931506849315</c:v>
                </c:pt>
                <c:pt idx="266">
                  <c:v>743.4931506849315</c:v>
                </c:pt>
                <c:pt idx="267">
                  <c:v>743.4931506849315</c:v>
                </c:pt>
                <c:pt idx="268">
                  <c:v>743.4931506849315</c:v>
                </c:pt>
                <c:pt idx="269">
                  <c:v>743.4931506849315</c:v>
                </c:pt>
                <c:pt idx="270">
                  <c:v>743.4931506849315</c:v>
                </c:pt>
                <c:pt idx="271">
                  <c:v>743.4931506849315</c:v>
                </c:pt>
                <c:pt idx="272">
                  <c:v>743.4931506849315</c:v>
                </c:pt>
                <c:pt idx="273">
                  <c:v>743.4931506849315</c:v>
                </c:pt>
                <c:pt idx="274">
                  <c:v>743.4931506849315</c:v>
                </c:pt>
                <c:pt idx="275">
                  <c:v>743.4931506849315</c:v>
                </c:pt>
                <c:pt idx="276">
                  <c:v>743.4931506849315</c:v>
                </c:pt>
                <c:pt idx="277">
                  <c:v>743.4931506849315</c:v>
                </c:pt>
                <c:pt idx="278">
                  <c:v>743.4931506849315</c:v>
                </c:pt>
                <c:pt idx="279">
                  <c:v>743.4931506849315</c:v>
                </c:pt>
                <c:pt idx="280">
                  <c:v>743.4931506849315</c:v>
                </c:pt>
                <c:pt idx="281">
                  <c:v>743.4931506849315</c:v>
                </c:pt>
                <c:pt idx="282">
                  <c:v>743.4931506849315</c:v>
                </c:pt>
                <c:pt idx="283">
                  <c:v>743.4931506849315</c:v>
                </c:pt>
                <c:pt idx="284">
                  <c:v>743.4931506849315</c:v>
                </c:pt>
                <c:pt idx="285">
                  <c:v>743.4931506849315</c:v>
                </c:pt>
                <c:pt idx="286">
                  <c:v>743.4931506849315</c:v>
                </c:pt>
                <c:pt idx="287">
                  <c:v>743.4931506849315</c:v>
                </c:pt>
                <c:pt idx="288">
                  <c:v>743.4931506849315</c:v>
                </c:pt>
                <c:pt idx="289">
                  <c:v>743.4931506849315</c:v>
                </c:pt>
                <c:pt idx="290">
                  <c:v>743.4931506849315</c:v>
                </c:pt>
                <c:pt idx="291">
                  <c:v>743.4931506849315</c:v>
                </c:pt>
                <c:pt idx="292">
                  <c:v>743.4931506849315</c:v>
                </c:pt>
                <c:pt idx="293">
                  <c:v>743.4931506849315</c:v>
                </c:pt>
                <c:pt idx="294">
                  <c:v>743.4931506849315</c:v>
                </c:pt>
                <c:pt idx="295">
                  <c:v>743.4931506849315</c:v>
                </c:pt>
                <c:pt idx="296">
                  <c:v>743.4931506849315</c:v>
                </c:pt>
                <c:pt idx="297">
                  <c:v>743.4931506849315</c:v>
                </c:pt>
                <c:pt idx="298">
                  <c:v>743.4931506849315</c:v>
                </c:pt>
                <c:pt idx="299">
                  <c:v>743.4931506849315</c:v>
                </c:pt>
                <c:pt idx="300">
                  <c:v>743.4931506849315</c:v>
                </c:pt>
                <c:pt idx="301">
                  <c:v>743.4931506849315</c:v>
                </c:pt>
                <c:pt idx="302">
                  <c:v>743.4931506849315</c:v>
                </c:pt>
                <c:pt idx="303">
                  <c:v>743.4931506849315</c:v>
                </c:pt>
                <c:pt idx="304">
                  <c:v>743.4931506849315</c:v>
                </c:pt>
                <c:pt idx="305">
                  <c:v>743.4931506849315</c:v>
                </c:pt>
                <c:pt idx="306">
                  <c:v>743.4931506849315</c:v>
                </c:pt>
                <c:pt idx="307">
                  <c:v>743.4931506849315</c:v>
                </c:pt>
                <c:pt idx="308">
                  <c:v>743.4931506849315</c:v>
                </c:pt>
                <c:pt idx="309">
                  <c:v>743.4931506849315</c:v>
                </c:pt>
                <c:pt idx="310">
                  <c:v>743.4931506849315</c:v>
                </c:pt>
                <c:pt idx="311">
                  <c:v>743.4931506849315</c:v>
                </c:pt>
                <c:pt idx="312">
                  <c:v>743.4931506849315</c:v>
                </c:pt>
                <c:pt idx="313">
                  <c:v>743.4931506849315</c:v>
                </c:pt>
                <c:pt idx="314">
                  <c:v>743.4931506849315</c:v>
                </c:pt>
                <c:pt idx="315">
                  <c:v>743.4931506849315</c:v>
                </c:pt>
                <c:pt idx="316">
                  <c:v>743.4931506849315</c:v>
                </c:pt>
                <c:pt idx="317">
                  <c:v>743.4931506849315</c:v>
                </c:pt>
                <c:pt idx="318">
                  <c:v>743.4931506849315</c:v>
                </c:pt>
                <c:pt idx="319">
                  <c:v>743.4931506849315</c:v>
                </c:pt>
                <c:pt idx="320">
                  <c:v>743.4931506849315</c:v>
                </c:pt>
                <c:pt idx="321">
                  <c:v>743.4931506849315</c:v>
                </c:pt>
                <c:pt idx="322">
                  <c:v>743.4931506849315</c:v>
                </c:pt>
                <c:pt idx="323">
                  <c:v>743.4931506849315</c:v>
                </c:pt>
                <c:pt idx="324">
                  <c:v>743.4931506849315</c:v>
                </c:pt>
                <c:pt idx="325">
                  <c:v>743.4931506849315</c:v>
                </c:pt>
                <c:pt idx="326">
                  <c:v>743.4931506849315</c:v>
                </c:pt>
                <c:pt idx="327">
                  <c:v>743.4931506849315</c:v>
                </c:pt>
                <c:pt idx="328">
                  <c:v>743.4931506849315</c:v>
                </c:pt>
                <c:pt idx="329">
                  <c:v>743.4931506849315</c:v>
                </c:pt>
                <c:pt idx="330">
                  <c:v>743.4931506849315</c:v>
                </c:pt>
                <c:pt idx="331">
                  <c:v>743.4931506849315</c:v>
                </c:pt>
                <c:pt idx="332">
                  <c:v>743.4931506849315</c:v>
                </c:pt>
                <c:pt idx="333">
                  <c:v>743.4931506849315</c:v>
                </c:pt>
                <c:pt idx="334">
                  <c:v>743.4931506849315</c:v>
                </c:pt>
                <c:pt idx="335">
                  <c:v>743.4931506849315</c:v>
                </c:pt>
                <c:pt idx="336">
                  <c:v>743.4931506849315</c:v>
                </c:pt>
                <c:pt idx="337">
                  <c:v>743.4931506849315</c:v>
                </c:pt>
                <c:pt idx="338">
                  <c:v>743.4931506849315</c:v>
                </c:pt>
                <c:pt idx="339">
                  <c:v>743.4931506849315</c:v>
                </c:pt>
                <c:pt idx="340">
                  <c:v>743.4931506849315</c:v>
                </c:pt>
                <c:pt idx="341">
                  <c:v>743.4931506849315</c:v>
                </c:pt>
                <c:pt idx="342">
                  <c:v>743.4931506849315</c:v>
                </c:pt>
                <c:pt idx="343">
                  <c:v>743.4931506849315</c:v>
                </c:pt>
                <c:pt idx="344">
                  <c:v>743.4931506849315</c:v>
                </c:pt>
                <c:pt idx="345">
                  <c:v>743.4931506849315</c:v>
                </c:pt>
                <c:pt idx="346">
                  <c:v>743.4931506849315</c:v>
                </c:pt>
                <c:pt idx="347">
                  <c:v>743.4931506849315</c:v>
                </c:pt>
                <c:pt idx="348">
                  <c:v>743.4931506849315</c:v>
                </c:pt>
                <c:pt idx="349">
                  <c:v>743.4931506849315</c:v>
                </c:pt>
                <c:pt idx="350">
                  <c:v>743.4931506849315</c:v>
                </c:pt>
                <c:pt idx="351">
                  <c:v>743.4931506849315</c:v>
                </c:pt>
                <c:pt idx="352">
                  <c:v>743.4931506849315</c:v>
                </c:pt>
                <c:pt idx="353">
                  <c:v>743.4931506849315</c:v>
                </c:pt>
                <c:pt idx="354">
                  <c:v>743.4931506849315</c:v>
                </c:pt>
                <c:pt idx="355">
                  <c:v>743.4931506849315</c:v>
                </c:pt>
                <c:pt idx="356">
                  <c:v>743.4931506849315</c:v>
                </c:pt>
                <c:pt idx="357">
                  <c:v>743.4931506849315</c:v>
                </c:pt>
                <c:pt idx="358">
                  <c:v>743.4931506849315</c:v>
                </c:pt>
                <c:pt idx="359">
                  <c:v>743.4931506849315</c:v>
                </c:pt>
                <c:pt idx="360">
                  <c:v>743.4931506849315</c:v>
                </c:pt>
                <c:pt idx="361">
                  <c:v>743.4931506849315</c:v>
                </c:pt>
                <c:pt idx="362">
                  <c:v>743.4931506849315</c:v>
                </c:pt>
                <c:pt idx="363">
                  <c:v>743.4931506849315</c:v>
                </c:pt>
                <c:pt idx="364">
                  <c:v>743.4931506849315</c:v>
                </c:pt>
                <c:pt idx="365">
                  <c:v>743.4931506849315</c:v>
                </c:pt>
                <c:pt idx="366">
                  <c:v>743.4931506849315</c:v>
                </c:pt>
                <c:pt idx="367">
                  <c:v>743.4931506849315</c:v>
                </c:pt>
                <c:pt idx="368">
                  <c:v>743.4931506849315</c:v>
                </c:pt>
                <c:pt idx="369">
                  <c:v>743.4931506849315</c:v>
                </c:pt>
                <c:pt idx="370">
                  <c:v>743.4931506849315</c:v>
                </c:pt>
                <c:pt idx="371">
                  <c:v>743.4931506849315</c:v>
                </c:pt>
                <c:pt idx="372">
                  <c:v>743.4931506849315</c:v>
                </c:pt>
                <c:pt idx="373">
                  <c:v>743.4931506849315</c:v>
                </c:pt>
                <c:pt idx="374">
                  <c:v>743.4931506849315</c:v>
                </c:pt>
                <c:pt idx="375">
                  <c:v>743.4931506849315</c:v>
                </c:pt>
                <c:pt idx="376">
                  <c:v>743.4931506849315</c:v>
                </c:pt>
                <c:pt idx="377">
                  <c:v>743.4931506849315</c:v>
                </c:pt>
                <c:pt idx="378">
                  <c:v>743.4931506849315</c:v>
                </c:pt>
                <c:pt idx="379">
                  <c:v>743.4931506849315</c:v>
                </c:pt>
                <c:pt idx="380">
                  <c:v>743.4931506849315</c:v>
                </c:pt>
                <c:pt idx="381">
                  <c:v>743.4931506849315</c:v>
                </c:pt>
                <c:pt idx="382">
                  <c:v>743.4931506849315</c:v>
                </c:pt>
                <c:pt idx="383">
                  <c:v>743.4931506849315</c:v>
                </c:pt>
                <c:pt idx="384">
                  <c:v>743.4931506849315</c:v>
                </c:pt>
                <c:pt idx="385">
                  <c:v>743.4931506849315</c:v>
                </c:pt>
                <c:pt idx="386">
                  <c:v>743.4931506849315</c:v>
                </c:pt>
                <c:pt idx="387">
                  <c:v>743.4931506849315</c:v>
                </c:pt>
                <c:pt idx="388">
                  <c:v>743.4931506849315</c:v>
                </c:pt>
                <c:pt idx="389">
                  <c:v>743.4931506849315</c:v>
                </c:pt>
                <c:pt idx="390">
                  <c:v>743.4931506849315</c:v>
                </c:pt>
                <c:pt idx="391">
                  <c:v>743.4931506849315</c:v>
                </c:pt>
                <c:pt idx="392">
                  <c:v>743.4931506849315</c:v>
                </c:pt>
                <c:pt idx="393">
                  <c:v>743.4931506849315</c:v>
                </c:pt>
                <c:pt idx="394">
                  <c:v>743.4931506849315</c:v>
                </c:pt>
                <c:pt idx="395">
                  <c:v>743.4931506849315</c:v>
                </c:pt>
                <c:pt idx="396">
                  <c:v>743.4931506849315</c:v>
                </c:pt>
                <c:pt idx="397">
                  <c:v>743.4931506849315</c:v>
                </c:pt>
                <c:pt idx="398">
                  <c:v>743.4931506849315</c:v>
                </c:pt>
                <c:pt idx="399">
                  <c:v>743.4931506849315</c:v>
                </c:pt>
                <c:pt idx="400">
                  <c:v>743.4931506849315</c:v>
                </c:pt>
                <c:pt idx="401">
                  <c:v>743.4931506849315</c:v>
                </c:pt>
                <c:pt idx="402">
                  <c:v>743.4931506849315</c:v>
                </c:pt>
                <c:pt idx="403">
                  <c:v>743.4931506849315</c:v>
                </c:pt>
                <c:pt idx="404">
                  <c:v>743.4931506849315</c:v>
                </c:pt>
                <c:pt idx="405">
                  <c:v>743.4931506849315</c:v>
                </c:pt>
                <c:pt idx="406">
                  <c:v>743.4931506849315</c:v>
                </c:pt>
                <c:pt idx="407">
                  <c:v>743.4931506849315</c:v>
                </c:pt>
                <c:pt idx="408">
                  <c:v>743.4931506849315</c:v>
                </c:pt>
                <c:pt idx="409">
                  <c:v>743.4931506849315</c:v>
                </c:pt>
                <c:pt idx="410">
                  <c:v>743.4931506849315</c:v>
                </c:pt>
                <c:pt idx="411">
                  <c:v>743.4931506849315</c:v>
                </c:pt>
                <c:pt idx="412">
                  <c:v>743.4931506849315</c:v>
                </c:pt>
                <c:pt idx="413">
                  <c:v>743.4931506849315</c:v>
                </c:pt>
                <c:pt idx="414">
                  <c:v>743.4931506849315</c:v>
                </c:pt>
                <c:pt idx="415">
                  <c:v>743.4931506849315</c:v>
                </c:pt>
                <c:pt idx="416">
                  <c:v>743.4931506849315</c:v>
                </c:pt>
                <c:pt idx="417">
                  <c:v>743.4931506849315</c:v>
                </c:pt>
                <c:pt idx="418">
                  <c:v>743.4931506849315</c:v>
                </c:pt>
                <c:pt idx="419">
                  <c:v>743.4931506849315</c:v>
                </c:pt>
                <c:pt idx="420">
                  <c:v>743.4931506849315</c:v>
                </c:pt>
                <c:pt idx="421">
                  <c:v>743.4931506849315</c:v>
                </c:pt>
                <c:pt idx="422">
                  <c:v>743.4931506849315</c:v>
                </c:pt>
                <c:pt idx="423">
                  <c:v>743.4931506849315</c:v>
                </c:pt>
                <c:pt idx="424">
                  <c:v>743.4931506849315</c:v>
                </c:pt>
                <c:pt idx="425">
                  <c:v>743.4931506849315</c:v>
                </c:pt>
                <c:pt idx="426">
                  <c:v>743.4931506849315</c:v>
                </c:pt>
                <c:pt idx="427">
                  <c:v>743.4931506849315</c:v>
                </c:pt>
                <c:pt idx="428">
                  <c:v>743.4931506849315</c:v>
                </c:pt>
                <c:pt idx="429">
                  <c:v>743.4931506849315</c:v>
                </c:pt>
                <c:pt idx="430">
                  <c:v>743.4931506849315</c:v>
                </c:pt>
                <c:pt idx="431">
                  <c:v>743.4931506849315</c:v>
                </c:pt>
                <c:pt idx="432">
                  <c:v>743.4931506849315</c:v>
                </c:pt>
                <c:pt idx="433">
                  <c:v>743.4931506849315</c:v>
                </c:pt>
                <c:pt idx="434">
                  <c:v>743.4931506849315</c:v>
                </c:pt>
                <c:pt idx="435">
                  <c:v>743.4931506849315</c:v>
                </c:pt>
                <c:pt idx="436">
                  <c:v>743.4931506849315</c:v>
                </c:pt>
                <c:pt idx="437">
                  <c:v>743.4931506849315</c:v>
                </c:pt>
                <c:pt idx="438">
                  <c:v>743.4931506849315</c:v>
                </c:pt>
                <c:pt idx="439">
                  <c:v>743.4931506849315</c:v>
                </c:pt>
                <c:pt idx="440">
                  <c:v>743.4931506849315</c:v>
                </c:pt>
                <c:pt idx="441">
                  <c:v>743.4931506849315</c:v>
                </c:pt>
                <c:pt idx="442">
                  <c:v>743.4931506849315</c:v>
                </c:pt>
                <c:pt idx="443">
                  <c:v>743.4931506849315</c:v>
                </c:pt>
                <c:pt idx="444">
                  <c:v>743.4931506849315</c:v>
                </c:pt>
                <c:pt idx="445">
                  <c:v>743.4931506849315</c:v>
                </c:pt>
                <c:pt idx="446">
                  <c:v>743.4931506849315</c:v>
                </c:pt>
                <c:pt idx="447">
                  <c:v>743.4931506849315</c:v>
                </c:pt>
                <c:pt idx="448">
                  <c:v>743.4931506849315</c:v>
                </c:pt>
                <c:pt idx="449">
                  <c:v>743.4931506849315</c:v>
                </c:pt>
                <c:pt idx="450">
                  <c:v>743.4931506849315</c:v>
                </c:pt>
                <c:pt idx="451">
                  <c:v>743.4931506849315</c:v>
                </c:pt>
                <c:pt idx="452">
                  <c:v>743.4931506849315</c:v>
                </c:pt>
                <c:pt idx="453">
                  <c:v>743.4931506849315</c:v>
                </c:pt>
                <c:pt idx="454">
                  <c:v>743.4931506849315</c:v>
                </c:pt>
                <c:pt idx="455">
                  <c:v>743.4931506849315</c:v>
                </c:pt>
                <c:pt idx="456">
                  <c:v>743.4931506849315</c:v>
                </c:pt>
                <c:pt idx="457">
                  <c:v>743.4931506849315</c:v>
                </c:pt>
                <c:pt idx="458">
                  <c:v>743.4931506849315</c:v>
                </c:pt>
                <c:pt idx="459">
                  <c:v>743.4931506849315</c:v>
                </c:pt>
                <c:pt idx="460">
                  <c:v>743.4931506849315</c:v>
                </c:pt>
                <c:pt idx="461">
                  <c:v>743.4931506849315</c:v>
                </c:pt>
                <c:pt idx="462">
                  <c:v>743.4931506849315</c:v>
                </c:pt>
                <c:pt idx="463">
                  <c:v>743.4931506849315</c:v>
                </c:pt>
                <c:pt idx="464">
                  <c:v>743.4931506849315</c:v>
                </c:pt>
                <c:pt idx="465">
                  <c:v>743.4931506849315</c:v>
                </c:pt>
                <c:pt idx="466">
                  <c:v>743.4931506849315</c:v>
                </c:pt>
                <c:pt idx="467">
                  <c:v>743.4931506849315</c:v>
                </c:pt>
                <c:pt idx="468">
                  <c:v>743.4931506849315</c:v>
                </c:pt>
                <c:pt idx="469">
                  <c:v>743.4931506849315</c:v>
                </c:pt>
                <c:pt idx="470">
                  <c:v>743.4931506849315</c:v>
                </c:pt>
                <c:pt idx="471">
                  <c:v>743.4931506849315</c:v>
                </c:pt>
                <c:pt idx="472">
                  <c:v>743.4931506849315</c:v>
                </c:pt>
                <c:pt idx="473">
                  <c:v>743.4931506849315</c:v>
                </c:pt>
                <c:pt idx="474">
                  <c:v>743.4931506849315</c:v>
                </c:pt>
                <c:pt idx="475">
                  <c:v>743.4931506849315</c:v>
                </c:pt>
                <c:pt idx="476">
                  <c:v>743.4931506849315</c:v>
                </c:pt>
                <c:pt idx="477">
                  <c:v>743.4931506849315</c:v>
                </c:pt>
                <c:pt idx="478">
                  <c:v>743.4931506849315</c:v>
                </c:pt>
                <c:pt idx="479">
                  <c:v>743.4931506849315</c:v>
                </c:pt>
                <c:pt idx="480">
                  <c:v>743.4931506849315</c:v>
                </c:pt>
                <c:pt idx="481">
                  <c:v>743.4931506849315</c:v>
                </c:pt>
                <c:pt idx="482">
                  <c:v>743.4931506849315</c:v>
                </c:pt>
                <c:pt idx="483">
                  <c:v>743.4931506849315</c:v>
                </c:pt>
                <c:pt idx="484">
                  <c:v>743.4931506849315</c:v>
                </c:pt>
                <c:pt idx="485">
                  <c:v>743.4931506849315</c:v>
                </c:pt>
                <c:pt idx="486">
                  <c:v>743.4931506849315</c:v>
                </c:pt>
                <c:pt idx="487">
                  <c:v>743.4931506849315</c:v>
                </c:pt>
                <c:pt idx="488">
                  <c:v>743.4931506849315</c:v>
                </c:pt>
                <c:pt idx="489">
                  <c:v>743.4931506849315</c:v>
                </c:pt>
                <c:pt idx="490">
                  <c:v>743.4931506849315</c:v>
                </c:pt>
                <c:pt idx="491">
                  <c:v>743.4931506849315</c:v>
                </c:pt>
                <c:pt idx="492">
                  <c:v>743.4931506849315</c:v>
                </c:pt>
                <c:pt idx="493">
                  <c:v>743.4931506849315</c:v>
                </c:pt>
                <c:pt idx="494">
                  <c:v>743.4931506849315</c:v>
                </c:pt>
                <c:pt idx="495">
                  <c:v>743.4931506849315</c:v>
                </c:pt>
                <c:pt idx="496">
                  <c:v>743.4931506849315</c:v>
                </c:pt>
                <c:pt idx="497">
                  <c:v>743.4931506849315</c:v>
                </c:pt>
                <c:pt idx="498">
                  <c:v>743.4931506849315</c:v>
                </c:pt>
                <c:pt idx="499">
                  <c:v>743.4931506849315</c:v>
                </c:pt>
                <c:pt idx="500">
                  <c:v>743.4931506849315</c:v>
                </c:pt>
                <c:pt idx="501">
                  <c:v>743.4931506849315</c:v>
                </c:pt>
                <c:pt idx="502">
                  <c:v>743.4931506849315</c:v>
                </c:pt>
                <c:pt idx="503">
                  <c:v>743.4931506849315</c:v>
                </c:pt>
                <c:pt idx="504">
                  <c:v>743.4931506849315</c:v>
                </c:pt>
                <c:pt idx="505">
                  <c:v>743.4931506849315</c:v>
                </c:pt>
                <c:pt idx="506">
                  <c:v>743.4931506849315</c:v>
                </c:pt>
                <c:pt idx="507">
                  <c:v>743.4931506849315</c:v>
                </c:pt>
                <c:pt idx="508">
                  <c:v>743.4931506849315</c:v>
                </c:pt>
                <c:pt idx="509">
                  <c:v>743.4931506849315</c:v>
                </c:pt>
                <c:pt idx="510">
                  <c:v>743.4931506849315</c:v>
                </c:pt>
                <c:pt idx="511">
                  <c:v>743.4931506849315</c:v>
                </c:pt>
                <c:pt idx="512">
                  <c:v>743.4931506849315</c:v>
                </c:pt>
                <c:pt idx="513">
                  <c:v>743.4931506849315</c:v>
                </c:pt>
                <c:pt idx="514">
                  <c:v>743.4931506849315</c:v>
                </c:pt>
                <c:pt idx="515">
                  <c:v>743.4931506849315</c:v>
                </c:pt>
                <c:pt idx="516">
                  <c:v>743.4931506849315</c:v>
                </c:pt>
                <c:pt idx="517">
                  <c:v>743.4931506849315</c:v>
                </c:pt>
                <c:pt idx="518">
                  <c:v>743.4931506849315</c:v>
                </c:pt>
                <c:pt idx="519">
                  <c:v>743.4931506849315</c:v>
                </c:pt>
                <c:pt idx="520">
                  <c:v>743.4931506849315</c:v>
                </c:pt>
                <c:pt idx="521">
                  <c:v>743.4931506849315</c:v>
                </c:pt>
                <c:pt idx="522">
                  <c:v>743.4931506849315</c:v>
                </c:pt>
                <c:pt idx="523">
                  <c:v>743.4931506849315</c:v>
                </c:pt>
                <c:pt idx="524">
                  <c:v>743.4931506849315</c:v>
                </c:pt>
                <c:pt idx="525">
                  <c:v>743.4931506849315</c:v>
                </c:pt>
                <c:pt idx="526">
                  <c:v>743.4931506849315</c:v>
                </c:pt>
                <c:pt idx="527">
                  <c:v>743.4931506849315</c:v>
                </c:pt>
                <c:pt idx="528">
                  <c:v>743.4931506849315</c:v>
                </c:pt>
                <c:pt idx="529">
                  <c:v>743.4931506849315</c:v>
                </c:pt>
                <c:pt idx="530">
                  <c:v>743.4931506849315</c:v>
                </c:pt>
                <c:pt idx="531">
                  <c:v>743.4931506849315</c:v>
                </c:pt>
                <c:pt idx="532">
                  <c:v>743.4931506849315</c:v>
                </c:pt>
                <c:pt idx="533">
                  <c:v>743.4931506849315</c:v>
                </c:pt>
                <c:pt idx="534">
                  <c:v>743.4931506849315</c:v>
                </c:pt>
                <c:pt idx="535">
                  <c:v>743.4931506849315</c:v>
                </c:pt>
                <c:pt idx="536">
                  <c:v>743.4931506849315</c:v>
                </c:pt>
                <c:pt idx="537">
                  <c:v>743.4931506849315</c:v>
                </c:pt>
                <c:pt idx="538">
                  <c:v>743.4931506849315</c:v>
                </c:pt>
                <c:pt idx="539">
                  <c:v>743.4931506849315</c:v>
                </c:pt>
                <c:pt idx="540">
                  <c:v>743.4931506849315</c:v>
                </c:pt>
                <c:pt idx="541">
                  <c:v>743.4931506849315</c:v>
                </c:pt>
                <c:pt idx="542">
                  <c:v>743.4931506849315</c:v>
                </c:pt>
                <c:pt idx="543">
                  <c:v>743.4931506849315</c:v>
                </c:pt>
                <c:pt idx="544">
                  <c:v>743.4931506849315</c:v>
                </c:pt>
                <c:pt idx="545">
                  <c:v>743.4931506849315</c:v>
                </c:pt>
                <c:pt idx="546">
                  <c:v>743.4931506849315</c:v>
                </c:pt>
                <c:pt idx="547">
                  <c:v>743.4931506849315</c:v>
                </c:pt>
                <c:pt idx="548">
                  <c:v>743.4931506849315</c:v>
                </c:pt>
                <c:pt idx="549">
                  <c:v>743.4931506849315</c:v>
                </c:pt>
                <c:pt idx="550">
                  <c:v>743.4931506849315</c:v>
                </c:pt>
                <c:pt idx="551">
                  <c:v>743.4931506849315</c:v>
                </c:pt>
                <c:pt idx="552">
                  <c:v>743.4931506849315</c:v>
                </c:pt>
                <c:pt idx="553">
                  <c:v>743.4931506849315</c:v>
                </c:pt>
                <c:pt idx="554">
                  <c:v>743.4931506849315</c:v>
                </c:pt>
                <c:pt idx="555">
                  <c:v>743.4931506849315</c:v>
                </c:pt>
                <c:pt idx="556">
                  <c:v>743.4931506849315</c:v>
                </c:pt>
                <c:pt idx="557">
                  <c:v>743.4931506849315</c:v>
                </c:pt>
                <c:pt idx="558">
                  <c:v>743.4931506849315</c:v>
                </c:pt>
                <c:pt idx="559">
                  <c:v>743.4931506849315</c:v>
                </c:pt>
                <c:pt idx="560">
                  <c:v>743.4931506849315</c:v>
                </c:pt>
                <c:pt idx="561">
                  <c:v>743.4931506849315</c:v>
                </c:pt>
                <c:pt idx="562">
                  <c:v>743.4931506849315</c:v>
                </c:pt>
                <c:pt idx="563">
                  <c:v>743.4931506849315</c:v>
                </c:pt>
                <c:pt idx="564">
                  <c:v>743.4931506849315</c:v>
                </c:pt>
                <c:pt idx="565">
                  <c:v>743.4931506849315</c:v>
                </c:pt>
                <c:pt idx="566">
                  <c:v>743.4931506849315</c:v>
                </c:pt>
                <c:pt idx="567">
                  <c:v>743.4931506849315</c:v>
                </c:pt>
                <c:pt idx="568">
                  <c:v>743.4931506849315</c:v>
                </c:pt>
                <c:pt idx="569">
                  <c:v>743.4931506849315</c:v>
                </c:pt>
                <c:pt idx="570">
                  <c:v>743.4931506849315</c:v>
                </c:pt>
                <c:pt idx="571">
                  <c:v>743.4931506849315</c:v>
                </c:pt>
                <c:pt idx="572">
                  <c:v>743.4931506849315</c:v>
                </c:pt>
                <c:pt idx="573">
                  <c:v>743.4931506849315</c:v>
                </c:pt>
                <c:pt idx="574">
                  <c:v>743.4931506849315</c:v>
                </c:pt>
                <c:pt idx="575">
                  <c:v>743.4931506849315</c:v>
                </c:pt>
                <c:pt idx="576">
                  <c:v>743.4931506849315</c:v>
                </c:pt>
                <c:pt idx="577">
                  <c:v>743.4931506849315</c:v>
                </c:pt>
                <c:pt idx="578">
                  <c:v>743.4931506849315</c:v>
                </c:pt>
                <c:pt idx="579">
                  <c:v>743.4931506849315</c:v>
                </c:pt>
                <c:pt idx="580">
                  <c:v>743.4931506849315</c:v>
                </c:pt>
                <c:pt idx="581">
                  <c:v>743.4931506849315</c:v>
                </c:pt>
                <c:pt idx="582">
                  <c:v>743.4931506849315</c:v>
                </c:pt>
                <c:pt idx="583">
                  <c:v>743.4931506849315</c:v>
                </c:pt>
                <c:pt idx="584">
                  <c:v>743.4931506849315</c:v>
                </c:pt>
                <c:pt idx="585">
                  <c:v>743.4931506849315</c:v>
                </c:pt>
                <c:pt idx="586">
                  <c:v>743.4931506849315</c:v>
                </c:pt>
                <c:pt idx="587">
                  <c:v>743.4931506849315</c:v>
                </c:pt>
                <c:pt idx="588">
                  <c:v>743.4931506849315</c:v>
                </c:pt>
                <c:pt idx="589">
                  <c:v>743.4931506849315</c:v>
                </c:pt>
                <c:pt idx="590">
                  <c:v>743.4931506849315</c:v>
                </c:pt>
                <c:pt idx="591">
                  <c:v>743.4931506849315</c:v>
                </c:pt>
                <c:pt idx="592">
                  <c:v>743.4931506849315</c:v>
                </c:pt>
                <c:pt idx="593">
                  <c:v>743.4931506849315</c:v>
                </c:pt>
                <c:pt idx="594">
                  <c:v>743.4931506849315</c:v>
                </c:pt>
                <c:pt idx="595">
                  <c:v>743.4931506849315</c:v>
                </c:pt>
                <c:pt idx="596">
                  <c:v>743.4931506849315</c:v>
                </c:pt>
                <c:pt idx="597">
                  <c:v>743.4931506849315</c:v>
                </c:pt>
                <c:pt idx="598">
                  <c:v>743.4931506849315</c:v>
                </c:pt>
                <c:pt idx="599">
                  <c:v>743.4931506849315</c:v>
                </c:pt>
                <c:pt idx="600">
                  <c:v>743.4931506849315</c:v>
                </c:pt>
                <c:pt idx="601">
                  <c:v>743.4931506849315</c:v>
                </c:pt>
                <c:pt idx="602">
                  <c:v>743.4931506849315</c:v>
                </c:pt>
                <c:pt idx="603">
                  <c:v>743.4931506849315</c:v>
                </c:pt>
                <c:pt idx="604">
                  <c:v>743.4931506849315</c:v>
                </c:pt>
                <c:pt idx="605">
                  <c:v>743.4931506849315</c:v>
                </c:pt>
                <c:pt idx="606">
                  <c:v>743.4931506849315</c:v>
                </c:pt>
                <c:pt idx="607">
                  <c:v>743.4931506849315</c:v>
                </c:pt>
                <c:pt idx="608">
                  <c:v>743.4931506849315</c:v>
                </c:pt>
                <c:pt idx="609">
                  <c:v>743.4931506849315</c:v>
                </c:pt>
                <c:pt idx="610">
                  <c:v>743.4931506849315</c:v>
                </c:pt>
                <c:pt idx="611">
                  <c:v>743.4931506849315</c:v>
                </c:pt>
                <c:pt idx="612">
                  <c:v>743.4931506849315</c:v>
                </c:pt>
                <c:pt idx="613">
                  <c:v>743.4931506849315</c:v>
                </c:pt>
                <c:pt idx="614">
                  <c:v>743.4931506849315</c:v>
                </c:pt>
                <c:pt idx="615">
                  <c:v>743.4931506849315</c:v>
                </c:pt>
                <c:pt idx="616">
                  <c:v>743.4931506849315</c:v>
                </c:pt>
                <c:pt idx="617">
                  <c:v>743.4931506849315</c:v>
                </c:pt>
                <c:pt idx="618">
                  <c:v>743.4931506849315</c:v>
                </c:pt>
                <c:pt idx="619">
                  <c:v>743.4931506849315</c:v>
                </c:pt>
                <c:pt idx="620">
                  <c:v>743.4931506849315</c:v>
                </c:pt>
                <c:pt idx="621">
                  <c:v>743.4931506849315</c:v>
                </c:pt>
                <c:pt idx="622">
                  <c:v>743.4931506849315</c:v>
                </c:pt>
                <c:pt idx="623">
                  <c:v>743.4931506849315</c:v>
                </c:pt>
                <c:pt idx="624">
                  <c:v>743.4931506849315</c:v>
                </c:pt>
                <c:pt idx="625">
                  <c:v>743.4931506849315</c:v>
                </c:pt>
                <c:pt idx="626">
                  <c:v>743.4931506849315</c:v>
                </c:pt>
                <c:pt idx="627">
                  <c:v>743.4931506849315</c:v>
                </c:pt>
                <c:pt idx="628">
                  <c:v>743.4931506849315</c:v>
                </c:pt>
                <c:pt idx="629">
                  <c:v>743.4931506849315</c:v>
                </c:pt>
                <c:pt idx="630">
                  <c:v>743.4931506849315</c:v>
                </c:pt>
                <c:pt idx="631">
                  <c:v>743.4931506849315</c:v>
                </c:pt>
                <c:pt idx="632">
                  <c:v>743.4931506849315</c:v>
                </c:pt>
                <c:pt idx="633">
                  <c:v>743.4931506849315</c:v>
                </c:pt>
                <c:pt idx="634">
                  <c:v>743.4931506849315</c:v>
                </c:pt>
                <c:pt idx="635">
                  <c:v>743.4931506849315</c:v>
                </c:pt>
                <c:pt idx="636">
                  <c:v>743.4931506849315</c:v>
                </c:pt>
                <c:pt idx="637">
                  <c:v>743.4931506849315</c:v>
                </c:pt>
                <c:pt idx="638">
                  <c:v>743.4931506849315</c:v>
                </c:pt>
                <c:pt idx="639">
                  <c:v>743.4931506849315</c:v>
                </c:pt>
                <c:pt idx="640">
                  <c:v>743.4931506849315</c:v>
                </c:pt>
                <c:pt idx="641">
                  <c:v>743.4931506849315</c:v>
                </c:pt>
                <c:pt idx="642">
                  <c:v>743.4931506849315</c:v>
                </c:pt>
                <c:pt idx="643">
                  <c:v>743.4931506849315</c:v>
                </c:pt>
                <c:pt idx="644">
                  <c:v>743.4931506849315</c:v>
                </c:pt>
                <c:pt idx="645">
                  <c:v>743.4931506849315</c:v>
                </c:pt>
                <c:pt idx="646">
                  <c:v>743.4931506849315</c:v>
                </c:pt>
                <c:pt idx="647">
                  <c:v>743.4931506849315</c:v>
                </c:pt>
                <c:pt idx="648">
                  <c:v>743.4931506849315</c:v>
                </c:pt>
                <c:pt idx="649">
                  <c:v>743.4931506849315</c:v>
                </c:pt>
                <c:pt idx="650">
                  <c:v>743.4931506849315</c:v>
                </c:pt>
                <c:pt idx="651">
                  <c:v>743.4931506849315</c:v>
                </c:pt>
                <c:pt idx="652">
                  <c:v>743.4931506849315</c:v>
                </c:pt>
                <c:pt idx="653">
                  <c:v>743.4931506849315</c:v>
                </c:pt>
                <c:pt idx="654">
                  <c:v>743.4931506849315</c:v>
                </c:pt>
                <c:pt idx="655">
                  <c:v>743.4931506849315</c:v>
                </c:pt>
                <c:pt idx="656">
                  <c:v>743.4931506849315</c:v>
                </c:pt>
                <c:pt idx="657">
                  <c:v>743.4931506849315</c:v>
                </c:pt>
                <c:pt idx="658">
                  <c:v>743.4931506849315</c:v>
                </c:pt>
                <c:pt idx="659">
                  <c:v>743.4931506849315</c:v>
                </c:pt>
                <c:pt idx="660">
                  <c:v>743.4931506849315</c:v>
                </c:pt>
                <c:pt idx="661">
                  <c:v>743.4931506849315</c:v>
                </c:pt>
                <c:pt idx="662">
                  <c:v>743.4931506849315</c:v>
                </c:pt>
                <c:pt idx="663">
                  <c:v>743.4931506849315</c:v>
                </c:pt>
                <c:pt idx="664">
                  <c:v>743.4931506849315</c:v>
                </c:pt>
                <c:pt idx="665">
                  <c:v>743.4931506849315</c:v>
                </c:pt>
                <c:pt idx="666">
                  <c:v>743.4931506849315</c:v>
                </c:pt>
                <c:pt idx="667">
                  <c:v>743.4931506849315</c:v>
                </c:pt>
                <c:pt idx="668">
                  <c:v>743.4931506849315</c:v>
                </c:pt>
                <c:pt idx="669">
                  <c:v>743.4931506849315</c:v>
                </c:pt>
                <c:pt idx="670">
                  <c:v>743.4931506849315</c:v>
                </c:pt>
                <c:pt idx="671">
                  <c:v>743.4931506849315</c:v>
                </c:pt>
                <c:pt idx="672">
                  <c:v>743.4931506849315</c:v>
                </c:pt>
                <c:pt idx="673">
                  <c:v>743.4931506849315</c:v>
                </c:pt>
                <c:pt idx="674">
                  <c:v>743.4931506849315</c:v>
                </c:pt>
                <c:pt idx="675">
                  <c:v>743.4931506849315</c:v>
                </c:pt>
                <c:pt idx="676">
                  <c:v>743.4931506849315</c:v>
                </c:pt>
                <c:pt idx="677">
                  <c:v>743.4931506849315</c:v>
                </c:pt>
                <c:pt idx="678">
                  <c:v>743.4931506849315</c:v>
                </c:pt>
                <c:pt idx="679">
                  <c:v>743.4931506849315</c:v>
                </c:pt>
                <c:pt idx="680">
                  <c:v>743.4931506849315</c:v>
                </c:pt>
                <c:pt idx="681">
                  <c:v>743.4931506849315</c:v>
                </c:pt>
                <c:pt idx="682">
                  <c:v>743.4931506849315</c:v>
                </c:pt>
                <c:pt idx="683">
                  <c:v>743.4931506849315</c:v>
                </c:pt>
                <c:pt idx="684">
                  <c:v>743.4931506849315</c:v>
                </c:pt>
                <c:pt idx="685">
                  <c:v>743.4931506849315</c:v>
                </c:pt>
                <c:pt idx="686">
                  <c:v>743.4931506849315</c:v>
                </c:pt>
                <c:pt idx="687">
                  <c:v>743.4931506849315</c:v>
                </c:pt>
                <c:pt idx="688">
                  <c:v>743.4931506849315</c:v>
                </c:pt>
                <c:pt idx="689">
                  <c:v>743.4931506849315</c:v>
                </c:pt>
                <c:pt idx="690">
                  <c:v>743.4931506849315</c:v>
                </c:pt>
                <c:pt idx="691">
                  <c:v>743.4931506849315</c:v>
                </c:pt>
                <c:pt idx="692">
                  <c:v>743.4931506849315</c:v>
                </c:pt>
                <c:pt idx="693">
                  <c:v>743.4931506849315</c:v>
                </c:pt>
                <c:pt idx="694">
                  <c:v>743.4931506849315</c:v>
                </c:pt>
                <c:pt idx="695">
                  <c:v>743.4931506849315</c:v>
                </c:pt>
                <c:pt idx="696">
                  <c:v>743.4931506849315</c:v>
                </c:pt>
                <c:pt idx="697">
                  <c:v>743.4931506849315</c:v>
                </c:pt>
                <c:pt idx="698">
                  <c:v>743.4931506849315</c:v>
                </c:pt>
                <c:pt idx="699">
                  <c:v>743.4931506849315</c:v>
                </c:pt>
                <c:pt idx="700">
                  <c:v>743.4931506849315</c:v>
                </c:pt>
                <c:pt idx="701">
                  <c:v>743.4931506849315</c:v>
                </c:pt>
                <c:pt idx="702">
                  <c:v>743.4931506849315</c:v>
                </c:pt>
                <c:pt idx="703">
                  <c:v>743.4931506849315</c:v>
                </c:pt>
                <c:pt idx="704">
                  <c:v>743.4931506849315</c:v>
                </c:pt>
                <c:pt idx="705">
                  <c:v>743.4931506849315</c:v>
                </c:pt>
                <c:pt idx="706">
                  <c:v>743.4931506849315</c:v>
                </c:pt>
                <c:pt idx="707">
                  <c:v>743.4931506849315</c:v>
                </c:pt>
                <c:pt idx="708">
                  <c:v>743.4931506849315</c:v>
                </c:pt>
                <c:pt idx="709">
                  <c:v>743.4931506849315</c:v>
                </c:pt>
                <c:pt idx="710">
                  <c:v>743.4931506849315</c:v>
                </c:pt>
                <c:pt idx="711">
                  <c:v>743.4931506849315</c:v>
                </c:pt>
                <c:pt idx="712">
                  <c:v>743.4931506849315</c:v>
                </c:pt>
                <c:pt idx="713">
                  <c:v>743.4931506849315</c:v>
                </c:pt>
                <c:pt idx="714">
                  <c:v>743.4931506849315</c:v>
                </c:pt>
                <c:pt idx="715">
                  <c:v>743.4931506849315</c:v>
                </c:pt>
                <c:pt idx="716">
                  <c:v>743.4931506849315</c:v>
                </c:pt>
                <c:pt idx="717">
                  <c:v>743.4931506849315</c:v>
                </c:pt>
                <c:pt idx="718">
                  <c:v>743.4931506849315</c:v>
                </c:pt>
                <c:pt idx="719">
                  <c:v>743.4931506849315</c:v>
                </c:pt>
                <c:pt idx="720">
                  <c:v>743.4931506849315</c:v>
                </c:pt>
                <c:pt idx="721">
                  <c:v>743.4931506849315</c:v>
                </c:pt>
                <c:pt idx="722">
                  <c:v>743.4931506849315</c:v>
                </c:pt>
                <c:pt idx="723">
                  <c:v>743.4931506849315</c:v>
                </c:pt>
                <c:pt idx="724">
                  <c:v>743.4931506849315</c:v>
                </c:pt>
                <c:pt idx="725">
                  <c:v>743.4931506849315</c:v>
                </c:pt>
                <c:pt idx="726">
                  <c:v>743.4931506849315</c:v>
                </c:pt>
                <c:pt idx="727">
                  <c:v>743.4931506849315</c:v>
                </c:pt>
                <c:pt idx="728">
                  <c:v>743.4931506849315</c:v>
                </c:pt>
                <c:pt idx="729">
                  <c:v>743.4931506849315</c:v>
                </c:pt>
                <c:pt idx="730">
                  <c:v>743.4931506849315</c:v>
                </c:pt>
                <c:pt idx="731">
                  <c:v>743.4931506849315</c:v>
                </c:pt>
                <c:pt idx="732">
                  <c:v>743.4931506849315</c:v>
                </c:pt>
                <c:pt idx="733">
                  <c:v>743.4931506849315</c:v>
                </c:pt>
                <c:pt idx="734">
                  <c:v>743.4931506849315</c:v>
                </c:pt>
                <c:pt idx="735">
                  <c:v>743.4931506849315</c:v>
                </c:pt>
                <c:pt idx="736">
                  <c:v>743.4931506849315</c:v>
                </c:pt>
                <c:pt idx="737">
                  <c:v>743.4931506849315</c:v>
                </c:pt>
                <c:pt idx="738">
                  <c:v>743.4931506849315</c:v>
                </c:pt>
                <c:pt idx="739">
                  <c:v>743.4931506849315</c:v>
                </c:pt>
                <c:pt idx="740">
                  <c:v>743.4931506849315</c:v>
                </c:pt>
                <c:pt idx="741">
                  <c:v>743.4931506849315</c:v>
                </c:pt>
                <c:pt idx="742">
                  <c:v>743.4931506849315</c:v>
                </c:pt>
                <c:pt idx="743">
                  <c:v>743.4931506849315</c:v>
                </c:pt>
              </c:numCache>
            </c:numRef>
          </c:yVal>
          <c:smooth val="0"/>
        </c:ser>
        <c:ser>
          <c:idx val="4"/>
          <c:order val="2"/>
          <c:tx>
            <c:strRef>
              <c:f>Sheet1!$AO$1</c:f>
              <c:strCache>
                <c:ptCount val="1"/>
                <c:pt idx="0">
                  <c:v>SRU-Exceedance</c:v>
                </c:pt>
              </c:strCache>
            </c:strRef>
          </c:tx>
          <c:spPr>
            <a:ln w="57150">
              <a:solidFill>
                <a:schemeClr val="tx1"/>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Sheet1!$AO$2:$AO$745</c:f>
              <c:numCache>
                <c:formatCode>General</c:formatCode>
                <c:ptCount val="744"/>
                <c:pt idx="0">
                  <c:v>930.0</c:v>
                </c:pt>
                <c:pt idx="1">
                  <c:v>930.0</c:v>
                </c:pt>
                <c:pt idx="2">
                  <c:v>930.0</c:v>
                </c:pt>
                <c:pt idx="3">
                  <c:v>930.0</c:v>
                </c:pt>
                <c:pt idx="4">
                  <c:v>930.0</c:v>
                </c:pt>
                <c:pt idx="5">
                  <c:v>930.0</c:v>
                </c:pt>
                <c:pt idx="6">
                  <c:v>930.0</c:v>
                </c:pt>
                <c:pt idx="7">
                  <c:v>930.0</c:v>
                </c:pt>
                <c:pt idx="8">
                  <c:v>930.0</c:v>
                </c:pt>
                <c:pt idx="9">
                  <c:v>930.0</c:v>
                </c:pt>
                <c:pt idx="10">
                  <c:v>930.0</c:v>
                </c:pt>
                <c:pt idx="11">
                  <c:v>930.0</c:v>
                </c:pt>
                <c:pt idx="12">
                  <c:v>930.0</c:v>
                </c:pt>
                <c:pt idx="13">
                  <c:v>930.0</c:v>
                </c:pt>
                <c:pt idx="14">
                  <c:v>930.0</c:v>
                </c:pt>
                <c:pt idx="15">
                  <c:v>930.0</c:v>
                </c:pt>
                <c:pt idx="16">
                  <c:v>930.0</c:v>
                </c:pt>
                <c:pt idx="17">
                  <c:v>930.0</c:v>
                </c:pt>
                <c:pt idx="18">
                  <c:v>930.0</c:v>
                </c:pt>
                <c:pt idx="19">
                  <c:v>930.0</c:v>
                </c:pt>
                <c:pt idx="20">
                  <c:v>930.0</c:v>
                </c:pt>
                <c:pt idx="21">
                  <c:v>930.0</c:v>
                </c:pt>
                <c:pt idx="22">
                  <c:v>930.0</c:v>
                </c:pt>
                <c:pt idx="23">
                  <c:v>930.0</c:v>
                </c:pt>
                <c:pt idx="24">
                  <c:v>930.0</c:v>
                </c:pt>
                <c:pt idx="25">
                  <c:v>930.0</c:v>
                </c:pt>
                <c:pt idx="26">
                  <c:v>930.0</c:v>
                </c:pt>
                <c:pt idx="27">
                  <c:v>930.0</c:v>
                </c:pt>
                <c:pt idx="28">
                  <c:v>930.0</c:v>
                </c:pt>
                <c:pt idx="29">
                  <c:v>930.0</c:v>
                </c:pt>
                <c:pt idx="30">
                  <c:v>930.0</c:v>
                </c:pt>
                <c:pt idx="31">
                  <c:v>930.0</c:v>
                </c:pt>
                <c:pt idx="32">
                  <c:v>930.0</c:v>
                </c:pt>
                <c:pt idx="33">
                  <c:v>930.0</c:v>
                </c:pt>
                <c:pt idx="34">
                  <c:v>930.0</c:v>
                </c:pt>
                <c:pt idx="35">
                  <c:v>930.0</c:v>
                </c:pt>
                <c:pt idx="36">
                  <c:v>930.0</c:v>
                </c:pt>
                <c:pt idx="37">
                  <c:v>930.0</c:v>
                </c:pt>
                <c:pt idx="38">
                  <c:v>930.0</c:v>
                </c:pt>
                <c:pt idx="39">
                  <c:v>930.0</c:v>
                </c:pt>
                <c:pt idx="40">
                  <c:v>930.0</c:v>
                </c:pt>
                <c:pt idx="41">
                  <c:v>930.0</c:v>
                </c:pt>
                <c:pt idx="42">
                  <c:v>930.0</c:v>
                </c:pt>
                <c:pt idx="43">
                  <c:v>930.0</c:v>
                </c:pt>
                <c:pt idx="44">
                  <c:v>930.0</c:v>
                </c:pt>
                <c:pt idx="45">
                  <c:v>930.0</c:v>
                </c:pt>
                <c:pt idx="46">
                  <c:v>930.0</c:v>
                </c:pt>
                <c:pt idx="47">
                  <c:v>930.0</c:v>
                </c:pt>
                <c:pt idx="48">
                  <c:v>930.0</c:v>
                </c:pt>
                <c:pt idx="49">
                  <c:v>930.0</c:v>
                </c:pt>
                <c:pt idx="50">
                  <c:v>930.0</c:v>
                </c:pt>
                <c:pt idx="51">
                  <c:v>930.0</c:v>
                </c:pt>
                <c:pt idx="52">
                  <c:v>930.0</c:v>
                </c:pt>
                <c:pt idx="53">
                  <c:v>930.0</c:v>
                </c:pt>
                <c:pt idx="54">
                  <c:v>930.0</c:v>
                </c:pt>
                <c:pt idx="55">
                  <c:v>930.0</c:v>
                </c:pt>
                <c:pt idx="56">
                  <c:v>930.0</c:v>
                </c:pt>
                <c:pt idx="57">
                  <c:v>930.0</c:v>
                </c:pt>
                <c:pt idx="58">
                  <c:v>930.0</c:v>
                </c:pt>
                <c:pt idx="59">
                  <c:v>930.0</c:v>
                </c:pt>
                <c:pt idx="60">
                  <c:v>930.0</c:v>
                </c:pt>
                <c:pt idx="61">
                  <c:v>930.0</c:v>
                </c:pt>
                <c:pt idx="62">
                  <c:v>930.0</c:v>
                </c:pt>
                <c:pt idx="63">
                  <c:v>930.0</c:v>
                </c:pt>
                <c:pt idx="64">
                  <c:v>930.0</c:v>
                </c:pt>
                <c:pt idx="65">
                  <c:v>930.0</c:v>
                </c:pt>
                <c:pt idx="66">
                  <c:v>930.0</c:v>
                </c:pt>
                <c:pt idx="67">
                  <c:v>930.0</c:v>
                </c:pt>
                <c:pt idx="68">
                  <c:v>930.0</c:v>
                </c:pt>
                <c:pt idx="69">
                  <c:v>930.0</c:v>
                </c:pt>
                <c:pt idx="70">
                  <c:v>930.0</c:v>
                </c:pt>
                <c:pt idx="71">
                  <c:v>930.0</c:v>
                </c:pt>
                <c:pt idx="72">
                  <c:v>930.0</c:v>
                </c:pt>
                <c:pt idx="73">
                  <c:v>930.0</c:v>
                </c:pt>
                <c:pt idx="74">
                  <c:v>930.0</c:v>
                </c:pt>
                <c:pt idx="75">
                  <c:v>930.0</c:v>
                </c:pt>
                <c:pt idx="76">
                  <c:v>930.0</c:v>
                </c:pt>
                <c:pt idx="77">
                  <c:v>930.0</c:v>
                </c:pt>
                <c:pt idx="78">
                  <c:v>930.0</c:v>
                </c:pt>
                <c:pt idx="79">
                  <c:v>930.0</c:v>
                </c:pt>
                <c:pt idx="80">
                  <c:v>930.0</c:v>
                </c:pt>
                <c:pt idx="81">
                  <c:v>930.0</c:v>
                </c:pt>
                <c:pt idx="82">
                  <c:v>930.0</c:v>
                </c:pt>
                <c:pt idx="83">
                  <c:v>930.0</c:v>
                </c:pt>
                <c:pt idx="84">
                  <c:v>930.0</c:v>
                </c:pt>
                <c:pt idx="85">
                  <c:v>930.0</c:v>
                </c:pt>
                <c:pt idx="86">
                  <c:v>930.0</c:v>
                </c:pt>
                <c:pt idx="87">
                  <c:v>930.0</c:v>
                </c:pt>
                <c:pt idx="88">
                  <c:v>930.0</c:v>
                </c:pt>
                <c:pt idx="89">
                  <c:v>930.0</c:v>
                </c:pt>
                <c:pt idx="90">
                  <c:v>930.0</c:v>
                </c:pt>
                <c:pt idx="91">
                  <c:v>930.0</c:v>
                </c:pt>
                <c:pt idx="92">
                  <c:v>930.0</c:v>
                </c:pt>
                <c:pt idx="93">
                  <c:v>930.0</c:v>
                </c:pt>
                <c:pt idx="94">
                  <c:v>930.0</c:v>
                </c:pt>
                <c:pt idx="95">
                  <c:v>930.0</c:v>
                </c:pt>
                <c:pt idx="96">
                  <c:v>930.0</c:v>
                </c:pt>
                <c:pt idx="97">
                  <c:v>930.0</c:v>
                </c:pt>
                <c:pt idx="98">
                  <c:v>930.0</c:v>
                </c:pt>
                <c:pt idx="99">
                  <c:v>930.0</c:v>
                </c:pt>
                <c:pt idx="100">
                  <c:v>930.0</c:v>
                </c:pt>
                <c:pt idx="101">
                  <c:v>930.0</c:v>
                </c:pt>
                <c:pt idx="102">
                  <c:v>930.0</c:v>
                </c:pt>
                <c:pt idx="103">
                  <c:v>930.0</c:v>
                </c:pt>
                <c:pt idx="104">
                  <c:v>930.0</c:v>
                </c:pt>
                <c:pt idx="105">
                  <c:v>930.0</c:v>
                </c:pt>
                <c:pt idx="106">
                  <c:v>930.0</c:v>
                </c:pt>
                <c:pt idx="107">
                  <c:v>930.0</c:v>
                </c:pt>
                <c:pt idx="108">
                  <c:v>930.0</c:v>
                </c:pt>
                <c:pt idx="109">
                  <c:v>930.0</c:v>
                </c:pt>
                <c:pt idx="110">
                  <c:v>930.0</c:v>
                </c:pt>
                <c:pt idx="111">
                  <c:v>930.0</c:v>
                </c:pt>
                <c:pt idx="112">
                  <c:v>930.0</c:v>
                </c:pt>
                <c:pt idx="113">
                  <c:v>930.0</c:v>
                </c:pt>
                <c:pt idx="114">
                  <c:v>930.0</c:v>
                </c:pt>
                <c:pt idx="115">
                  <c:v>930.0</c:v>
                </c:pt>
                <c:pt idx="116">
                  <c:v>930.0</c:v>
                </c:pt>
                <c:pt idx="117">
                  <c:v>930.0</c:v>
                </c:pt>
                <c:pt idx="118">
                  <c:v>930.0</c:v>
                </c:pt>
                <c:pt idx="119">
                  <c:v>930.0</c:v>
                </c:pt>
                <c:pt idx="120">
                  <c:v>930.0</c:v>
                </c:pt>
                <c:pt idx="121">
                  <c:v>930.0</c:v>
                </c:pt>
                <c:pt idx="122">
                  <c:v>930.0</c:v>
                </c:pt>
                <c:pt idx="123">
                  <c:v>930.0</c:v>
                </c:pt>
                <c:pt idx="124">
                  <c:v>930.0</c:v>
                </c:pt>
                <c:pt idx="125">
                  <c:v>930.0</c:v>
                </c:pt>
                <c:pt idx="126">
                  <c:v>930.0</c:v>
                </c:pt>
                <c:pt idx="127">
                  <c:v>930.0</c:v>
                </c:pt>
                <c:pt idx="128">
                  <c:v>930.0</c:v>
                </c:pt>
                <c:pt idx="129">
                  <c:v>930.0</c:v>
                </c:pt>
                <c:pt idx="130">
                  <c:v>930.0</c:v>
                </c:pt>
                <c:pt idx="131">
                  <c:v>930.0</c:v>
                </c:pt>
                <c:pt idx="132">
                  <c:v>930.0</c:v>
                </c:pt>
                <c:pt idx="133">
                  <c:v>930.0</c:v>
                </c:pt>
                <c:pt idx="134">
                  <c:v>930.0</c:v>
                </c:pt>
                <c:pt idx="135">
                  <c:v>930.0</c:v>
                </c:pt>
                <c:pt idx="136">
                  <c:v>930.0</c:v>
                </c:pt>
                <c:pt idx="137">
                  <c:v>930.0</c:v>
                </c:pt>
                <c:pt idx="138">
                  <c:v>930.0</c:v>
                </c:pt>
                <c:pt idx="139">
                  <c:v>930.0</c:v>
                </c:pt>
                <c:pt idx="140">
                  <c:v>930.0</c:v>
                </c:pt>
                <c:pt idx="141">
                  <c:v>930.0</c:v>
                </c:pt>
                <c:pt idx="142">
                  <c:v>930.0</c:v>
                </c:pt>
                <c:pt idx="143">
                  <c:v>930.0</c:v>
                </c:pt>
                <c:pt idx="144">
                  <c:v>930.0</c:v>
                </c:pt>
                <c:pt idx="145">
                  <c:v>930.0</c:v>
                </c:pt>
                <c:pt idx="146">
                  <c:v>930.0</c:v>
                </c:pt>
                <c:pt idx="147">
                  <c:v>930.0</c:v>
                </c:pt>
                <c:pt idx="148">
                  <c:v>930.0</c:v>
                </c:pt>
                <c:pt idx="149">
                  <c:v>930.0</c:v>
                </c:pt>
                <c:pt idx="150">
                  <c:v>930.0</c:v>
                </c:pt>
                <c:pt idx="151">
                  <c:v>930.0</c:v>
                </c:pt>
                <c:pt idx="152">
                  <c:v>930.0</c:v>
                </c:pt>
                <c:pt idx="153">
                  <c:v>930.0</c:v>
                </c:pt>
                <c:pt idx="154">
                  <c:v>930.0</c:v>
                </c:pt>
                <c:pt idx="155">
                  <c:v>930.0</c:v>
                </c:pt>
                <c:pt idx="156">
                  <c:v>930.0</c:v>
                </c:pt>
                <c:pt idx="157">
                  <c:v>930.0</c:v>
                </c:pt>
                <c:pt idx="158">
                  <c:v>930.0</c:v>
                </c:pt>
                <c:pt idx="159">
                  <c:v>930.0</c:v>
                </c:pt>
                <c:pt idx="160">
                  <c:v>930.0</c:v>
                </c:pt>
                <c:pt idx="161">
                  <c:v>930.0</c:v>
                </c:pt>
                <c:pt idx="162">
                  <c:v>930.0</c:v>
                </c:pt>
                <c:pt idx="163">
                  <c:v>930.0</c:v>
                </c:pt>
                <c:pt idx="164">
                  <c:v>930.0</c:v>
                </c:pt>
                <c:pt idx="165">
                  <c:v>930.0</c:v>
                </c:pt>
                <c:pt idx="166">
                  <c:v>930.0</c:v>
                </c:pt>
                <c:pt idx="167">
                  <c:v>930.0</c:v>
                </c:pt>
                <c:pt idx="168">
                  <c:v>930.0</c:v>
                </c:pt>
                <c:pt idx="169">
                  <c:v>930.0</c:v>
                </c:pt>
                <c:pt idx="170">
                  <c:v>930.0</c:v>
                </c:pt>
                <c:pt idx="171">
                  <c:v>930.0</c:v>
                </c:pt>
                <c:pt idx="172">
                  <c:v>930.0</c:v>
                </c:pt>
                <c:pt idx="173">
                  <c:v>930.0</c:v>
                </c:pt>
                <c:pt idx="174">
                  <c:v>930.0</c:v>
                </c:pt>
                <c:pt idx="175">
                  <c:v>930.0</c:v>
                </c:pt>
                <c:pt idx="176">
                  <c:v>930.0</c:v>
                </c:pt>
                <c:pt idx="177">
                  <c:v>930.0</c:v>
                </c:pt>
                <c:pt idx="178">
                  <c:v>930.0</c:v>
                </c:pt>
                <c:pt idx="179">
                  <c:v>930.0</c:v>
                </c:pt>
                <c:pt idx="180">
                  <c:v>930.0</c:v>
                </c:pt>
                <c:pt idx="181">
                  <c:v>930.0</c:v>
                </c:pt>
                <c:pt idx="182">
                  <c:v>930.0</c:v>
                </c:pt>
                <c:pt idx="183">
                  <c:v>930.0</c:v>
                </c:pt>
                <c:pt idx="184">
                  <c:v>930.0</c:v>
                </c:pt>
                <c:pt idx="185">
                  <c:v>930.0</c:v>
                </c:pt>
                <c:pt idx="186">
                  <c:v>930.0</c:v>
                </c:pt>
                <c:pt idx="187">
                  <c:v>930.0</c:v>
                </c:pt>
                <c:pt idx="188">
                  <c:v>930.0</c:v>
                </c:pt>
                <c:pt idx="189">
                  <c:v>930.0</c:v>
                </c:pt>
                <c:pt idx="190">
                  <c:v>930.0</c:v>
                </c:pt>
                <c:pt idx="191">
                  <c:v>930.0</c:v>
                </c:pt>
                <c:pt idx="192">
                  <c:v>930.0</c:v>
                </c:pt>
                <c:pt idx="193">
                  <c:v>930.0</c:v>
                </c:pt>
                <c:pt idx="194">
                  <c:v>930.0</c:v>
                </c:pt>
                <c:pt idx="195">
                  <c:v>930.0</c:v>
                </c:pt>
                <c:pt idx="196">
                  <c:v>930.0</c:v>
                </c:pt>
                <c:pt idx="197">
                  <c:v>930.0</c:v>
                </c:pt>
                <c:pt idx="198">
                  <c:v>930.0</c:v>
                </c:pt>
                <c:pt idx="199">
                  <c:v>930.0</c:v>
                </c:pt>
                <c:pt idx="200">
                  <c:v>930.0</c:v>
                </c:pt>
                <c:pt idx="201">
                  <c:v>930.0</c:v>
                </c:pt>
                <c:pt idx="202">
                  <c:v>930.0</c:v>
                </c:pt>
                <c:pt idx="203">
                  <c:v>930.0</c:v>
                </c:pt>
                <c:pt idx="204">
                  <c:v>930.0</c:v>
                </c:pt>
                <c:pt idx="205">
                  <c:v>930.0</c:v>
                </c:pt>
                <c:pt idx="206">
                  <c:v>930.0</c:v>
                </c:pt>
                <c:pt idx="207">
                  <c:v>930.0</c:v>
                </c:pt>
                <c:pt idx="208">
                  <c:v>930.0</c:v>
                </c:pt>
                <c:pt idx="209">
                  <c:v>930.0</c:v>
                </c:pt>
                <c:pt idx="210">
                  <c:v>930.0</c:v>
                </c:pt>
                <c:pt idx="211">
                  <c:v>930.0</c:v>
                </c:pt>
                <c:pt idx="212">
                  <c:v>930.0</c:v>
                </c:pt>
                <c:pt idx="213">
                  <c:v>930.0</c:v>
                </c:pt>
                <c:pt idx="214">
                  <c:v>930.0</c:v>
                </c:pt>
                <c:pt idx="215">
                  <c:v>930.0</c:v>
                </c:pt>
                <c:pt idx="216">
                  <c:v>930.0</c:v>
                </c:pt>
                <c:pt idx="217">
                  <c:v>930.0</c:v>
                </c:pt>
                <c:pt idx="218">
                  <c:v>930.0</c:v>
                </c:pt>
                <c:pt idx="219">
                  <c:v>930.0</c:v>
                </c:pt>
                <c:pt idx="220">
                  <c:v>930.0</c:v>
                </c:pt>
                <c:pt idx="221">
                  <c:v>930.0</c:v>
                </c:pt>
                <c:pt idx="222">
                  <c:v>930.0</c:v>
                </c:pt>
                <c:pt idx="223">
                  <c:v>930.0</c:v>
                </c:pt>
                <c:pt idx="224">
                  <c:v>930.0</c:v>
                </c:pt>
                <c:pt idx="225">
                  <c:v>930.0</c:v>
                </c:pt>
                <c:pt idx="226">
                  <c:v>930.0</c:v>
                </c:pt>
                <c:pt idx="227">
                  <c:v>930.0</c:v>
                </c:pt>
                <c:pt idx="228">
                  <c:v>930.0</c:v>
                </c:pt>
                <c:pt idx="229">
                  <c:v>930.0</c:v>
                </c:pt>
                <c:pt idx="230">
                  <c:v>930.0</c:v>
                </c:pt>
                <c:pt idx="231">
                  <c:v>930.0</c:v>
                </c:pt>
                <c:pt idx="232">
                  <c:v>930.0</c:v>
                </c:pt>
                <c:pt idx="233">
                  <c:v>930.0</c:v>
                </c:pt>
                <c:pt idx="234">
                  <c:v>930.0</c:v>
                </c:pt>
                <c:pt idx="235">
                  <c:v>930.0</c:v>
                </c:pt>
                <c:pt idx="236">
                  <c:v>930.0</c:v>
                </c:pt>
                <c:pt idx="237">
                  <c:v>930.0</c:v>
                </c:pt>
                <c:pt idx="238">
                  <c:v>930.0</c:v>
                </c:pt>
                <c:pt idx="239">
                  <c:v>930.0</c:v>
                </c:pt>
                <c:pt idx="240">
                  <c:v>930.0</c:v>
                </c:pt>
                <c:pt idx="241">
                  <c:v>930.0</c:v>
                </c:pt>
                <c:pt idx="242">
                  <c:v>930.0</c:v>
                </c:pt>
                <c:pt idx="243">
                  <c:v>930.0</c:v>
                </c:pt>
                <c:pt idx="244">
                  <c:v>930.0</c:v>
                </c:pt>
                <c:pt idx="245">
                  <c:v>930.0</c:v>
                </c:pt>
                <c:pt idx="246">
                  <c:v>930.0</c:v>
                </c:pt>
                <c:pt idx="247">
                  <c:v>930.0</c:v>
                </c:pt>
                <c:pt idx="248">
                  <c:v>930.0</c:v>
                </c:pt>
                <c:pt idx="249">
                  <c:v>930.0</c:v>
                </c:pt>
                <c:pt idx="250">
                  <c:v>930.0</c:v>
                </c:pt>
                <c:pt idx="251">
                  <c:v>930.0</c:v>
                </c:pt>
                <c:pt idx="252">
                  <c:v>930.0</c:v>
                </c:pt>
                <c:pt idx="253">
                  <c:v>930.0</c:v>
                </c:pt>
                <c:pt idx="254">
                  <c:v>930.0</c:v>
                </c:pt>
                <c:pt idx="255">
                  <c:v>930.0</c:v>
                </c:pt>
                <c:pt idx="256">
                  <c:v>930.0</c:v>
                </c:pt>
                <c:pt idx="257">
                  <c:v>930.0</c:v>
                </c:pt>
                <c:pt idx="258">
                  <c:v>930.0</c:v>
                </c:pt>
                <c:pt idx="259">
                  <c:v>930.0</c:v>
                </c:pt>
                <c:pt idx="260">
                  <c:v>930.0</c:v>
                </c:pt>
                <c:pt idx="261">
                  <c:v>930.0</c:v>
                </c:pt>
                <c:pt idx="262">
                  <c:v>930.0</c:v>
                </c:pt>
                <c:pt idx="263">
                  <c:v>930.0</c:v>
                </c:pt>
                <c:pt idx="264">
                  <c:v>930.0</c:v>
                </c:pt>
                <c:pt idx="265">
                  <c:v>930.0</c:v>
                </c:pt>
                <c:pt idx="266">
                  <c:v>930.0</c:v>
                </c:pt>
                <c:pt idx="267">
                  <c:v>930.0</c:v>
                </c:pt>
                <c:pt idx="268">
                  <c:v>930.0</c:v>
                </c:pt>
                <c:pt idx="269">
                  <c:v>930.0</c:v>
                </c:pt>
                <c:pt idx="270">
                  <c:v>930.0</c:v>
                </c:pt>
                <c:pt idx="271">
                  <c:v>930.0</c:v>
                </c:pt>
                <c:pt idx="272">
                  <c:v>930.0</c:v>
                </c:pt>
                <c:pt idx="273">
                  <c:v>930.0</c:v>
                </c:pt>
                <c:pt idx="274">
                  <c:v>930.0</c:v>
                </c:pt>
                <c:pt idx="275">
                  <c:v>930.0</c:v>
                </c:pt>
                <c:pt idx="276">
                  <c:v>930.0</c:v>
                </c:pt>
                <c:pt idx="277">
                  <c:v>930.0</c:v>
                </c:pt>
                <c:pt idx="278">
                  <c:v>930.0</c:v>
                </c:pt>
                <c:pt idx="279">
                  <c:v>930.0</c:v>
                </c:pt>
                <c:pt idx="280">
                  <c:v>930.0</c:v>
                </c:pt>
                <c:pt idx="281">
                  <c:v>930.0</c:v>
                </c:pt>
                <c:pt idx="282">
                  <c:v>930.0</c:v>
                </c:pt>
                <c:pt idx="283">
                  <c:v>930.0</c:v>
                </c:pt>
                <c:pt idx="284">
                  <c:v>930.0</c:v>
                </c:pt>
                <c:pt idx="285">
                  <c:v>930.0</c:v>
                </c:pt>
                <c:pt idx="286">
                  <c:v>930.0</c:v>
                </c:pt>
                <c:pt idx="287">
                  <c:v>930.0</c:v>
                </c:pt>
                <c:pt idx="288">
                  <c:v>930.0</c:v>
                </c:pt>
                <c:pt idx="289">
                  <c:v>930.0</c:v>
                </c:pt>
                <c:pt idx="290">
                  <c:v>930.0</c:v>
                </c:pt>
                <c:pt idx="291">
                  <c:v>930.0</c:v>
                </c:pt>
                <c:pt idx="292">
                  <c:v>930.0</c:v>
                </c:pt>
                <c:pt idx="293">
                  <c:v>930.0</c:v>
                </c:pt>
                <c:pt idx="294">
                  <c:v>930.0</c:v>
                </c:pt>
                <c:pt idx="295">
                  <c:v>930.0</c:v>
                </c:pt>
                <c:pt idx="296">
                  <c:v>930.0</c:v>
                </c:pt>
                <c:pt idx="297">
                  <c:v>930.0</c:v>
                </c:pt>
                <c:pt idx="298">
                  <c:v>930.0</c:v>
                </c:pt>
                <c:pt idx="299">
                  <c:v>930.0</c:v>
                </c:pt>
                <c:pt idx="300">
                  <c:v>930.0</c:v>
                </c:pt>
                <c:pt idx="301">
                  <c:v>930.0</c:v>
                </c:pt>
                <c:pt idx="302">
                  <c:v>930.0</c:v>
                </c:pt>
                <c:pt idx="303">
                  <c:v>930.0</c:v>
                </c:pt>
                <c:pt idx="304">
                  <c:v>930.0</c:v>
                </c:pt>
                <c:pt idx="305">
                  <c:v>930.0</c:v>
                </c:pt>
                <c:pt idx="306">
                  <c:v>930.0</c:v>
                </c:pt>
                <c:pt idx="307">
                  <c:v>930.0</c:v>
                </c:pt>
                <c:pt idx="308">
                  <c:v>930.0</c:v>
                </c:pt>
                <c:pt idx="309">
                  <c:v>930.0</c:v>
                </c:pt>
                <c:pt idx="310">
                  <c:v>930.0</c:v>
                </c:pt>
                <c:pt idx="311">
                  <c:v>930.0</c:v>
                </c:pt>
                <c:pt idx="312">
                  <c:v>930.0</c:v>
                </c:pt>
                <c:pt idx="313">
                  <c:v>930.0</c:v>
                </c:pt>
                <c:pt idx="314">
                  <c:v>930.0</c:v>
                </c:pt>
                <c:pt idx="315">
                  <c:v>930.0</c:v>
                </c:pt>
                <c:pt idx="316">
                  <c:v>930.0</c:v>
                </c:pt>
                <c:pt idx="317">
                  <c:v>930.0</c:v>
                </c:pt>
                <c:pt idx="318">
                  <c:v>930.0</c:v>
                </c:pt>
                <c:pt idx="319">
                  <c:v>930.0</c:v>
                </c:pt>
                <c:pt idx="320">
                  <c:v>930.0</c:v>
                </c:pt>
                <c:pt idx="321">
                  <c:v>930.0</c:v>
                </c:pt>
                <c:pt idx="322">
                  <c:v>930.0</c:v>
                </c:pt>
                <c:pt idx="323">
                  <c:v>930.0</c:v>
                </c:pt>
                <c:pt idx="324">
                  <c:v>930.0</c:v>
                </c:pt>
                <c:pt idx="325">
                  <c:v>930.0</c:v>
                </c:pt>
                <c:pt idx="326">
                  <c:v>930.0</c:v>
                </c:pt>
                <c:pt idx="327">
                  <c:v>930.0</c:v>
                </c:pt>
                <c:pt idx="328">
                  <c:v>930.0</c:v>
                </c:pt>
                <c:pt idx="329">
                  <c:v>930.0</c:v>
                </c:pt>
                <c:pt idx="330">
                  <c:v>930.0</c:v>
                </c:pt>
                <c:pt idx="331">
                  <c:v>930.0</c:v>
                </c:pt>
                <c:pt idx="332">
                  <c:v>930.0</c:v>
                </c:pt>
                <c:pt idx="333">
                  <c:v>930.0</c:v>
                </c:pt>
                <c:pt idx="334">
                  <c:v>930.0</c:v>
                </c:pt>
                <c:pt idx="335">
                  <c:v>930.0</c:v>
                </c:pt>
                <c:pt idx="336">
                  <c:v>930.0</c:v>
                </c:pt>
                <c:pt idx="337">
                  <c:v>930.0</c:v>
                </c:pt>
                <c:pt idx="338">
                  <c:v>930.0</c:v>
                </c:pt>
                <c:pt idx="339">
                  <c:v>930.0</c:v>
                </c:pt>
                <c:pt idx="340">
                  <c:v>930.0</c:v>
                </c:pt>
                <c:pt idx="341">
                  <c:v>930.0</c:v>
                </c:pt>
                <c:pt idx="342">
                  <c:v>930.0</c:v>
                </c:pt>
                <c:pt idx="343">
                  <c:v>930.0</c:v>
                </c:pt>
                <c:pt idx="344">
                  <c:v>930.0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930.0</c:v>
                </c:pt>
                <c:pt idx="375">
                  <c:v>930.0</c:v>
                </c:pt>
                <c:pt idx="376">
                  <c:v>930.0</c:v>
                </c:pt>
                <c:pt idx="377">
                  <c:v>930.0</c:v>
                </c:pt>
                <c:pt idx="378">
                  <c:v>930.0</c:v>
                </c:pt>
                <c:pt idx="379">
                  <c:v>930.0</c:v>
                </c:pt>
                <c:pt idx="380">
                  <c:v>930.0</c:v>
                </c:pt>
                <c:pt idx="381">
                  <c:v>930.0</c:v>
                </c:pt>
                <c:pt idx="382">
                  <c:v>930.0</c:v>
                </c:pt>
                <c:pt idx="383">
                  <c:v>930.0</c:v>
                </c:pt>
                <c:pt idx="384">
                  <c:v>930.0</c:v>
                </c:pt>
                <c:pt idx="385">
                  <c:v>930.0</c:v>
                </c:pt>
                <c:pt idx="386">
                  <c:v>930.0</c:v>
                </c:pt>
                <c:pt idx="387">
                  <c:v>930.0</c:v>
                </c:pt>
                <c:pt idx="388">
                  <c:v>930.0</c:v>
                </c:pt>
                <c:pt idx="389">
                  <c:v>930.0</c:v>
                </c:pt>
                <c:pt idx="390">
                  <c:v>930.0</c:v>
                </c:pt>
                <c:pt idx="391">
                  <c:v>930.0</c:v>
                </c:pt>
                <c:pt idx="392">
                  <c:v>930.0</c:v>
                </c:pt>
                <c:pt idx="393">
                  <c:v>930.0</c:v>
                </c:pt>
                <c:pt idx="394">
                  <c:v>930.0</c:v>
                </c:pt>
                <c:pt idx="395">
                  <c:v>930.0</c:v>
                </c:pt>
                <c:pt idx="396">
                  <c:v>930.0</c:v>
                </c:pt>
                <c:pt idx="397">
                  <c:v>930.0</c:v>
                </c:pt>
                <c:pt idx="398">
                  <c:v>930.0</c:v>
                </c:pt>
                <c:pt idx="399">
                  <c:v>930.0</c:v>
                </c:pt>
                <c:pt idx="400">
                  <c:v>930.0</c:v>
                </c:pt>
                <c:pt idx="401">
                  <c:v>930.0</c:v>
                </c:pt>
                <c:pt idx="402">
                  <c:v>930.0</c:v>
                </c:pt>
                <c:pt idx="403">
                  <c:v>930.0</c:v>
                </c:pt>
                <c:pt idx="404">
                  <c:v>930.0</c:v>
                </c:pt>
                <c:pt idx="405">
                  <c:v>930.0</c:v>
                </c:pt>
                <c:pt idx="406">
                  <c:v>930.0</c:v>
                </c:pt>
                <c:pt idx="407">
                  <c:v>930.0</c:v>
                </c:pt>
                <c:pt idx="408">
                  <c:v>930.0</c:v>
                </c:pt>
                <c:pt idx="409">
                  <c:v>930.0</c:v>
                </c:pt>
                <c:pt idx="410">
                  <c:v>930.0</c:v>
                </c:pt>
                <c:pt idx="411">
                  <c:v>930.0</c:v>
                </c:pt>
                <c:pt idx="412">
                  <c:v>930.0</c:v>
                </c:pt>
                <c:pt idx="413">
                  <c:v>930.0</c:v>
                </c:pt>
                <c:pt idx="414">
                  <c:v>930.0</c:v>
                </c:pt>
                <c:pt idx="415">
                  <c:v>930.0</c:v>
                </c:pt>
                <c:pt idx="416">
                  <c:v>930.0</c:v>
                </c:pt>
                <c:pt idx="417">
                  <c:v>930.0</c:v>
                </c:pt>
                <c:pt idx="418">
                  <c:v>930.0</c:v>
                </c:pt>
                <c:pt idx="419">
                  <c:v>930.0</c:v>
                </c:pt>
                <c:pt idx="420">
                  <c:v>930.0</c:v>
                </c:pt>
                <c:pt idx="421">
                  <c:v>930.0</c:v>
                </c:pt>
                <c:pt idx="422">
                  <c:v>930.0</c:v>
                </c:pt>
                <c:pt idx="423">
                  <c:v>930.0</c:v>
                </c:pt>
                <c:pt idx="424">
                  <c:v>930.0</c:v>
                </c:pt>
                <c:pt idx="425">
                  <c:v>930.0</c:v>
                </c:pt>
                <c:pt idx="426">
                  <c:v>930.0</c:v>
                </c:pt>
                <c:pt idx="427">
                  <c:v>930.0</c:v>
                </c:pt>
                <c:pt idx="428">
                  <c:v>930.0</c:v>
                </c:pt>
                <c:pt idx="429">
                  <c:v>930.0</c:v>
                </c:pt>
                <c:pt idx="430">
                  <c:v>930.0</c:v>
                </c:pt>
                <c:pt idx="431">
                  <c:v>930.0</c:v>
                </c:pt>
                <c:pt idx="432">
                  <c:v>930.0</c:v>
                </c:pt>
                <c:pt idx="433">
                  <c:v>930.0</c:v>
                </c:pt>
                <c:pt idx="434">
                  <c:v>930.0</c:v>
                </c:pt>
                <c:pt idx="435">
                  <c:v>930.0</c:v>
                </c:pt>
                <c:pt idx="436">
                  <c:v>930.0</c:v>
                </c:pt>
                <c:pt idx="437">
                  <c:v>930.0</c:v>
                </c:pt>
                <c:pt idx="438">
                  <c:v>930.0</c:v>
                </c:pt>
                <c:pt idx="439">
                  <c:v>930.0</c:v>
                </c:pt>
                <c:pt idx="440">
                  <c:v>930.0</c:v>
                </c:pt>
                <c:pt idx="441">
                  <c:v>930.0</c:v>
                </c:pt>
                <c:pt idx="442">
                  <c:v>930.0</c:v>
                </c:pt>
                <c:pt idx="443">
                  <c:v>930.0</c:v>
                </c:pt>
                <c:pt idx="444">
                  <c:v>930.0</c:v>
                </c:pt>
                <c:pt idx="445">
                  <c:v>930.0</c:v>
                </c:pt>
                <c:pt idx="446">
                  <c:v>930.0</c:v>
                </c:pt>
                <c:pt idx="447">
                  <c:v>930.0</c:v>
                </c:pt>
                <c:pt idx="448">
                  <c:v>930.0</c:v>
                </c:pt>
                <c:pt idx="449">
                  <c:v>930.0</c:v>
                </c:pt>
                <c:pt idx="450">
                  <c:v>930.0</c:v>
                </c:pt>
                <c:pt idx="451">
                  <c:v>930.0</c:v>
                </c:pt>
                <c:pt idx="452">
                  <c:v>930.0</c:v>
                </c:pt>
                <c:pt idx="453">
                  <c:v>930.0</c:v>
                </c:pt>
                <c:pt idx="454">
                  <c:v>930.0</c:v>
                </c:pt>
                <c:pt idx="455">
                  <c:v>930.0</c:v>
                </c:pt>
                <c:pt idx="456">
                  <c:v>930.0</c:v>
                </c:pt>
                <c:pt idx="457">
                  <c:v>930.0</c:v>
                </c:pt>
                <c:pt idx="458">
                  <c:v>930.0</c:v>
                </c:pt>
                <c:pt idx="459">
                  <c:v>930.0</c:v>
                </c:pt>
                <c:pt idx="460">
                  <c:v>930.0</c:v>
                </c:pt>
                <c:pt idx="461">
                  <c:v>930.0</c:v>
                </c:pt>
                <c:pt idx="462">
                  <c:v>930.0</c:v>
                </c:pt>
                <c:pt idx="463">
                  <c:v>930.0</c:v>
                </c:pt>
                <c:pt idx="464">
                  <c:v>930.0</c:v>
                </c:pt>
                <c:pt idx="465">
                  <c:v>930.0</c:v>
                </c:pt>
                <c:pt idx="466">
                  <c:v>930.0</c:v>
                </c:pt>
                <c:pt idx="467">
                  <c:v>930.0</c:v>
                </c:pt>
                <c:pt idx="468">
                  <c:v>930.0</c:v>
                </c:pt>
                <c:pt idx="469">
                  <c:v>930.0</c:v>
                </c:pt>
                <c:pt idx="470">
                  <c:v>930.0</c:v>
                </c:pt>
                <c:pt idx="471">
                  <c:v>930.0</c:v>
                </c:pt>
                <c:pt idx="472">
                  <c:v>930.0</c:v>
                </c:pt>
                <c:pt idx="473">
                  <c:v>930.0</c:v>
                </c:pt>
                <c:pt idx="474">
                  <c:v>930.0</c:v>
                </c:pt>
                <c:pt idx="475">
                  <c:v>930.0</c:v>
                </c:pt>
                <c:pt idx="476">
                  <c:v>930.0</c:v>
                </c:pt>
                <c:pt idx="477">
                  <c:v>930.0</c:v>
                </c:pt>
                <c:pt idx="478">
                  <c:v>930.0</c:v>
                </c:pt>
                <c:pt idx="479">
                  <c:v>930.0</c:v>
                </c:pt>
                <c:pt idx="480">
                  <c:v>930.0</c:v>
                </c:pt>
                <c:pt idx="481">
                  <c:v>930.0</c:v>
                </c:pt>
                <c:pt idx="482">
                  <c:v>930.0</c:v>
                </c:pt>
                <c:pt idx="483">
                  <c:v>930.0</c:v>
                </c:pt>
                <c:pt idx="484">
                  <c:v>930.0</c:v>
                </c:pt>
                <c:pt idx="485">
                  <c:v>930.0</c:v>
                </c:pt>
                <c:pt idx="486">
                  <c:v>930.0</c:v>
                </c:pt>
                <c:pt idx="487">
                  <c:v>930.0</c:v>
                </c:pt>
                <c:pt idx="488">
                  <c:v>930.0</c:v>
                </c:pt>
                <c:pt idx="489">
                  <c:v>930.0</c:v>
                </c:pt>
                <c:pt idx="490">
                  <c:v>930.0</c:v>
                </c:pt>
                <c:pt idx="491">
                  <c:v>930.0</c:v>
                </c:pt>
                <c:pt idx="492">
                  <c:v>930.0</c:v>
                </c:pt>
                <c:pt idx="493">
                  <c:v>930.0</c:v>
                </c:pt>
                <c:pt idx="494">
                  <c:v>930.0</c:v>
                </c:pt>
                <c:pt idx="495">
                  <c:v>930.0</c:v>
                </c:pt>
                <c:pt idx="496">
                  <c:v>930.0</c:v>
                </c:pt>
                <c:pt idx="497">
                  <c:v>930.0</c:v>
                </c:pt>
                <c:pt idx="498">
                  <c:v>930.0</c:v>
                </c:pt>
                <c:pt idx="499">
                  <c:v>930.0</c:v>
                </c:pt>
                <c:pt idx="500">
                  <c:v>930.0</c:v>
                </c:pt>
                <c:pt idx="501">
                  <c:v>930.0</c:v>
                </c:pt>
                <c:pt idx="502">
                  <c:v>930.0</c:v>
                </c:pt>
                <c:pt idx="503">
                  <c:v>930.0</c:v>
                </c:pt>
                <c:pt idx="504">
                  <c:v>930.0</c:v>
                </c:pt>
                <c:pt idx="505">
                  <c:v>930.0</c:v>
                </c:pt>
                <c:pt idx="506">
                  <c:v>930.0</c:v>
                </c:pt>
                <c:pt idx="507">
                  <c:v>930.0</c:v>
                </c:pt>
                <c:pt idx="508">
                  <c:v>930.0</c:v>
                </c:pt>
                <c:pt idx="509">
                  <c:v>930.0</c:v>
                </c:pt>
                <c:pt idx="510">
                  <c:v>930.0</c:v>
                </c:pt>
                <c:pt idx="511">
                  <c:v>930.0</c:v>
                </c:pt>
                <c:pt idx="512">
                  <c:v>930.0</c:v>
                </c:pt>
                <c:pt idx="513">
                  <c:v>930.0</c:v>
                </c:pt>
                <c:pt idx="514">
                  <c:v>930.0</c:v>
                </c:pt>
                <c:pt idx="515">
                  <c:v>930.0</c:v>
                </c:pt>
                <c:pt idx="516">
                  <c:v>930.0</c:v>
                </c:pt>
                <c:pt idx="517">
                  <c:v>930.0</c:v>
                </c:pt>
                <c:pt idx="518">
                  <c:v>930.0</c:v>
                </c:pt>
                <c:pt idx="519">
                  <c:v>930.0</c:v>
                </c:pt>
                <c:pt idx="520">
                  <c:v>930.0</c:v>
                </c:pt>
                <c:pt idx="521">
                  <c:v>930.0</c:v>
                </c:pt>
                <c:pt idx="522">
                  <c:v>930.0</c:v>
                </c:pt>
                <c:pt idx="523">
                  <c:v>930.0</c:v>
                </c:pt>
                <c:pt idx="524">
                  <c:v>930.0</c:v>
                </c:pt>
                <c:pt idx="525">
                  <c:v>930.0</c:v>
                </c:pt>
                <c:pt idx="526">
                  <c:v>930.0</c:v>
                </c:pt>
                <c:pt idx="527">
                  <c:v>930.0</c:v>
                </c:pt>
                <c:pt idx="528">
                  <c:v>930.0</c:v>
                </c:pt>
                <c:pt idx="529">
                  <c:v>930.0</c:v>
                </c:pt>
                <c:pt idx="530">
                  <c:v>930.0</c:v>
                </c:pt>
                <c:pt idx="531">
                  <c:v>930.0</c:v>
                </c:pt>
                <c:pt idx="532">
                  <c:v>930.0</c:v>
                </c:pt>
                <c:pt idx="533">
                  <c:v>930.0</c:v>
                </c:pt>
                <c:pt idx="534">
                  <c:v>930.0</c:v>
                </c:pt>
                <c:pt idx="535">
                  <c:v>930.0</c:v>
                </c:pt>
                <c:pt idx="536">
                  <c:v>930.0</c:v>
                </c:pt>
                <c:pt idx="537">
                  <c:v>930.0</c:v>
                </c:pt>
                <c:pt idx="538">
                  <c:v>930.0</c:v>
                </c:pt>
                <c:pt idx="539">
                  <c:v>930.0</c:v>
                </c:pt>
                <c:pt idx="540">
                  <c:v>930.0</c:v>
                </c:pt>
                <c:pt idx="541">
                  <c:v>930.0</c:v>
                </c:pt>
                <c:pt idx="542">
                  <c:v>930.0</c:v>
                </c:pt>
                <c:pt idx="543">
                  <c:v>930.0</c:v>
                </c:pt>
                <c:pt idx="544">
                  <c:v>930.0</c:v>
                </c:pt>
                <c:pt idx="545">
                  <c:v>930.0</c:v>
                </c:pt>
                <c:pt idx="546">
                  <c:v>930.0</c:v>
                </c:pt>
                <c:pt idx="547">
                  <c:v>930.0</c:v>
                </c:pt>
                <c:pt idx="548">
                  <c:v>930.0</c:v>
                </c:pt>
                <c:pt idx="549">
                  <c:v>930.0</c:v>
                </c:pt>
                <c:pt idx="550">
                  <c:v>930.0</c:v>
                </c:pt>
                <c:pt idx="551">
                  <c:v>930.0</c:v>
                </c:pt>
                <c:pt idx="552">
                  <c:v>930.0</c:v>
                </c:pt>
                <c:pt idx="553">
                  <c:v>930.0</c:v>
                </c:pt>
                <c:pt idx="554">
                  <c:v>930.0</c:v>
                </c:pt>
                <c:pt idx="555">
                  <c:v>930.0</c:v>
                </c:pt>
                <c:pt idx="556">
                  <c:v>930.0</c:v>
                </c:pt>
                <c:pt idx="557">
                  <c:v>930.0</c:v>
                </c:pt>
                <c:pt idx="558">
                  <c:v>930.0</c:v>
                </c:pt>
                <c:pt idx="559">
                  <c:v>930.0</c:v>
                </c:pt>
                <c:pt idx="560">
                  <c:v>930.0</c:v>
                </c:pt>
                <c:pt idx="561">
                  <c:v>930.0</c:v>
                </c:pt>
                <c:pt idx="562">
                  <c:v>930.0</c:v>
                </c:pt>
                <c:pt idx="563">
                  <c:v>930.0</c:v>
                </c:pt>
                <c:pt idx="564">
                  <c:v>930.0</c:v>
                </c:pt>
                <c:pt idx="565">
                  <c:v>930.0</c:v>
                </c:pt>
                <c:pt idx="566">
                  <c:v>930.0</c:v>
                </c:pt>
                <c:pt idx="567">
                  <c:v>930.0</c:v>
                </c:pt>
                <c:pt idx="568">
                  <c:v>930.0</c:v>
                </c:pt>
                <c:pt idx="569">
                  <c:v>930.0</c:v>
                </c:pt>
                <c:pt idx="570">
                  <c:v>930.0</c:v>
                </c:pt>
                <c:pt idx="571">
                  <c:v>930.0</c:v>
                </c:pt>
                <c:pt idx="572">
                  <c:v>930.0</c:v>
                </c:pt>
                <c:pt idx="573">
                  <c:v>930.0</c:v>
                </c:pt>
                <c:pt idx="574">
                  <c:v>930.0</c:v>
                </c:pt>
                <c:pt idx="575">
                  <c:v>930.0</c:v>
                </c:pt>
                <c:pt idx="576">
                  <c:v>930.0</c:v>
                </c:pt>
                <c:pt idx="577">
                  <c:v>930.0</c:v>
                </c:pt>
                <c:pt idx="578">
                  <c:v>930.0</c:v>
                </c:pt>
                <c:pt idx="579">
                  <c:v>930.0</c:v>
                </c:pt>
                <c:pt idx="580">
                  <c:v>930.0</c:v>
                </c:pt>
                <c:pt idx="581">
                  <c:v>930.0</c:v>
                </c:pt>
                <c:pt idx="582">
                  <c:v>930.0</c:v>
                </c:pt>
                <c:pt idx="583">
                  <c:v>930.0</c:v>
                </c:pt>
                <c:pt idx="584">
                  <c:v>930.0</c:v>
                </c:pt>
                <c:pt idx="585">
                  <c:v>930.0</c:v>
                </c:pt>
                <c:pt idx="586">
                  <c:v>930.0</c:v>
                </c:pt>
                <c:pt idx="587">
                  <c:v>930.0</c:v>
                </c:pt>
                <c:pt idx="588">
                  <c:v>930.0</c:v>
                </c:pt>
                <c:pt idx="589">
                  <c:v>930.0</c:v>
                </c:pt>
                <c:pt idx="590">
                  <c:v>930.0</c:v>
                </c:pt>
                <c:pt idx="591">
                  <c:v>930.0</c:v>
                </c:pt>
                <c:pt idx="592">
                  <c:v>930.0</c:v>
                </c:pt>
                <c:pt idx="593">
                  <c:v>930.0</c:v>
                </c:pt>
                <c:pt idx="594">
                  <c:v>930.0</c:v>
                </c:pt>
                <c:pt idx="595">
                  <c:v>930.0</c:v>
                </c:pt>
                <c:pt idx="596">
                  <c:v>930.0</c:v>
                </c:pt>
                <c:pt idx="597">
                  <c:v>930.0</c:v>
                </c:pt>
                <c:pt idx="598">
                  <c:v>930.0</c:v>
                </c:pt>
                <c:pt idx="599">
                  <c:v>930.0</c:v>
                </c:pt>
                <c:pt idx="600">
                  <c:v>930.0</c:v>
                </c:pt>
                <c:pt idx="601">
                  <c:v>930.0</c:v>
                </c:pt>
                <c:pt idx="602">
                  <c:v>930.0</c:v>
                </c:pt>
                <c:pt idx="603">
                  <c:v>930.0</c:v>
                </c:pt>
                <c:pt idx="604">
                  <c:v>930.0</c:v>
                </c:pt>
                <c:pt idx="605">
                  <c:v>930.0</c:v>
                </c:pt>
                <c:pt idx="606">
                  <c:v>930.0</c:v>
                </c:pt>
                <c:pt idx="607">
                  <c:v>930.0</c:v>
                </c:pt>
                <c:pt idx="608">
                  <c:v>930.0</c:v>
                </c:pt>
                <c:pt idx="609">
                  <c:v>930.0</c:v>
                </c:pt>
                <c:pt idx="610">
                  <c:v>930.0</c:v>
                </c:pt>
                <c:pt idx="611">
                  <c:v>930.0</c:v>
                </c:pt>
                <c:pt idx="612">
                  <c:v>930.0</c:v>
                </c:pt>
                <c:pt idx="613">
                  <c:v>930.0</c:v>
                </c:pt>
                <c:pt idx="614">
                  <c:v>930.0</c:v>
                </c:pt>
                <c:pt idx="615">
                  <c:v>930.0</c:v>
                </c:pt>
                <c:pt idx="616">
                  <c:v>930.0</c:v>
                </c:pt>
                <c:pt idx="617">
                  <c:v>930.0</c:v>
                </c:pt>
                <c:pt idx="618">
                  <c:v>930.0</c:v>
                </c:pt>
                <c:pt idx="619">
                  <c:v>930.0</c:v>
                </c:pt>
                <c:pt idx="620">
                  <c:v>930.0</c:v>
                </c:pt>
                <c:pt idx="621">
                  <c:v>930.0</c:v>
                </c:pt>
                <c:pt idx="622">
                  <c:v>930.0</c:v>
                </c:pt>
                <c:pt idx="623">
                  <c:v>930.0</c:v>
                </c:pt>
                <c:pt idx="624">
                  <c:v>930.0</c:v>
                </c:pt>
                <c:pt idx="625">
                  <c:v>930.0</c:v>
                </c:pt>
                <c:pt idx="626">
                  <c:v>930.0</c:v>
                </c:pt>
                <c:pt idx="627">
                  <c:v>930.0</c:v>
                </c:pt>
                <c:pt idx="628">
                  <c:v>930.0</c:v>
                </c:pt>
                <c:pt idx="629">
                  <c:v>930.0</c:v>
                </c:pt>
                <c:pt idx="630">
                  <c:v>930.0</c:v>
                </c:pt>
                <c:pt idx="631">
                  <c:v>930.0</c:v>
                </c:pt>
                <c:pt idx="632">
                  <c:v>930.0</c:v>
                </c:pt>
                <c:pt idx="633">
                  <c:v>930.0</c:v>
                </c:pt>
                <c:pt idx="634">
                  <c:v>930.0</c:v>
                </c:pt>
                <c:pt idx="635">
                  <c:v>930.0</c:v>
                </c:pt>
                <c:pt idx="636">
                  <c:v>930.0</c:v>
                </c:pt>
                <c:pt idx="637">
                  <c:v>930.0</c:v>
                </c:pt>
                <c:pt idx="638">
                  <c:v>930.0</c:v>
                </c:pt>
                <c:pt idx="639">
                  <c:v>930.0</c:v>
                </c:pt>
                <c:pt idx="640">
                  <c:v>930.0</c:v>
                </c:pt>
                <c:pt idx="641">
                  <c:v>930.0</c:v>
                </c:pt>
                <c:pt idx="642">
                  <c:v>930.0</c:v>
                </c:pt>
                <c:pt idx="643">
                  <c:v>930.0</c:v>
                </c:pt>
                <c:pt idx="644">
                  <c:v>930.0</c:v>
                </c:pt>
                <c:pt idx="645">
                  <c:v>930.0</c:v>
                </c:pt>
                <c:pt idx="646">
                  <c:v>930.0</c:v>
                </c:pt>
                <c:pt idx="647">
                  <c:v>930.0</c:v>
                </c:pt>
                <c:pt idx="648">
                  <c:v>930.0</c:v>
                </c:pt>
                <c:pt idx="649">
                  <c:v>930.0</c:v>
                </c:pt>
                <c:pt idx="650">
                  <c:v>930.0</c:v>
                </c:pt>
                <c:pt idx="651">
                  <c:v>930.0</c:v>
                </c:pt>
                <c:pt idx="652">
                  <c:v>930.0</c:v>
                </c:pt>
                <c:pt idx="653">
                  <c:v>930.0</c:v>
                </c:pt>
                <c:pt idx="654">
                  <c:v>930.0</c:v>
                </c:pt>
                <c:pt idx="655">
                  <c:v>930.0</c:v>
                </c:pt>
                <c:pt idx="656">
                  <c:v>930.0</c:v>
                </c:pt>
                <c:pt idx="657">
                  <c:v>930.0</c:v>
                </c:pt>
                <c:pt idx="658">
                  <c:v>930.0</c:v>
                </c:pt>
                <c:pt idx="659">
                  <c:v>930.0</c:v>
                </c:pt>
                <c:pt idx="660">
                  <c:v>930.0</c:v>
                </c:pt>
                <c:pt idx="661">
                  <c:v>930.0</c:v>
                </c:pt>
                <c:pt idx="662">
                  <c:v>930.0</c:v>
                </c:pt>
                <c:pt idx="663">
                  <c:v>930.0</c:v>
                </c:pt>
                <c:pt idx="664">
                  <c:v>930.0</c:v>
                </c:pt>
                <c:pt idx="665">
                  <c:v>930.0</c:v>
                </c:pt>
                <c:pt idx="666">
                  <c:v>930.0</c:v>
                </c:pt>
                <c:pt idx="667">
                  <c:v>930.0</c:v>
                </c:pt>
                <c:pt idx="668">
                  <c:v>930.0</c:v>
                </c:pt>
                <c:pt idx="669">
                  <c:v>930.0</c:v>
                </c:pt>
                <c:pt idx="670">
                  <c:v>930.0</c:v>
                </c:pt>
                <c:pt idx="671">
                  <c:v>930.0</c:v>
                </c:pt>
                <c:pt idx="672">
                  <c:v>930.0</c:v>
                </c:pt>
                <c:pt idx="673">
                  <c:v>930.0</c:v>
                </c:pt>
                <c:pt idx="674">
                  <c:v>930.0</c:v>
                </c:pt>
                <c:pt idx="675">
                  <c:v>930.0</c:v>
                </c:pt>
                <c:pt idx="676">
                  <c:v>930.0</c:v>
                </c:pt>
                <c:pt idx="677">
                  <c:v>930.0</c:v>
                </c:pt>
                <c:pt idx="678">
                  <c:v>930.0</c:v>
                </c:pt>
                <c:pt idx="679">
                  <c:v>930.0</c:v>
                </c:pt>
                <c:pt idx="680">
                  <c:v>930.0</c:v>
                </c:pt>
                <c:pt idx="681">
                  <c:v>930.0</c:v>
                </c:pt>
                <c:pt idx="682">
                  <c:v>930.0</c:v>
                </c:pt>
                <c:pt idx="683">
                  <c:v>930.0</c:v>
                </c:pt>
                <c:pt idx="684">
                  <c:v>930.0</c:v>
                </c:pt>
                <c:pt idx="685">
                  <c:v>930.0</c:v>
                </c:pt>
                <c:pt idx="686">
                  <c:v>930.0</c:v>
                </c:pt>
                <c:pt idx="687">
                  <c:v>930.0</c:v>
                </c:pt>
                <c:pt idx="688">
                  <c:v>930.0</c:v>
                </c:pt>
                <c:pt idx="689">
                  <c:v>930.0</c:v>
                </c:pt>
                <c:pt idx="690">
                  <c:v>930.0</c:v>
                </c:pt>
                <c:pt idx="691">
                  <c:v>930.0</c:v>
                </c:pt>
                <c:pt idx="692">
                  <c:v>930.0</c:v>
                </c:pt>
                <c:pt idx="693">
                  <c:v>930.0</c:v>
                </c:pt>
                <c:pt idx="694">
                  <c:v>930.0</c:v>
                </c:pt>
                <c:pt idx="695">
                  <c:v>930.0</c:v>
                </c:pt>
                <c:pt idx="696">
                  <c:v>930.0</c:v>
                </c:pt>
                <c:pt idx="697">
                  <c:v>930.0</c:v>
                </c:pt>
                <c:pt idx="698">
                  <c:v>930.0</c:v>
                </c:pt>
                <c:pt idx="699">
                  <c:v>930.0</c:v>
                </c:pt>
                <c:pt idx="700">
                  <c:v>930.0</c:v>
                </c:pt>
                <c:pt idx="701">
                  <c:v>930.0</c:v>
                </c:pt>
                <c:pt idx="702">
                  <c:v>930.0</c:v>
                </c:pt>
                <c:pt idx="703">
                  <c:v>930.0</c:v>
                </c:pt>
                <c:pt idx="704">
                  <c:v>930.0</c:v>
                </c:pt>
                <c:pt idx="705">
                  <c:v>930.0</c:v>
                </c:pt>
                <c:pt idx="706">
                  <c:v>930.0</c:v>
                </c:pt>
                <c:pt idx="707">
                  <c:v>930.0</c:v>
                </c:pt>
                <c:pt idx="708">
                  <c:v>930.0</c:v>
                </c:pt>
                <c:pt idx="709">
                  <c:v>930.0</c:v>
                </c:pt>
                <c:pt idx="710">
                  <c:v>930.0</c:v>
                </c:pt>
                <c:pt idx="711">
                  <c:v>930.0</c:v>
                </c:pt>
                <c:pt idx="712">
                  <c:v>930.0</c:v>
                </c:pt>
                <c:pt idx="713">
                  <c:v>930.0</c:v>
                </c:pt>
                <c:pt idx="714">
                  <c:v>930.0</c:v>
                </c:pt>
                <c:pt idx="715">
                  <c:v>930.0</c:v>
                </c:pt>
                <c:pt idx="716">
                  <c:v>930.0</c:v>
                </c:pt>
                <c:pt idx="717">
                  <c:v>930.0</c:v>
                </c:pt>
                <c:pt idx="718">
                  <c:v>930.0</c:v>
                </c:pt>
                <c:pt idx="719">
                  <c:v>930.0</c:v>
                </c:pt>
                <c:pt idx="720">
                  <c:v>930.0</c:v>
                </c:pt>
                <c:pt idx="721">
                  <c:v>930.0</c:v>
                </c:pt>
                <c:pt idx="722">
                  <c:v>930.0</c:v>
                </c:pt>
                <c:pt idx="723">
                  <c:v>930.0</c:v>
                </c:pt>
                <c:pt idx="724">
                  <c:v>930.0</c:v>
                </c:pt>
                <c:pt idx="725">
                  <c:v>930.0</c:v>
                </c:pt>
                <c:pt idx="726">
                  <c:v>930.0</c:v>
                </c:pt>
                <c:pt idx="727">
                  <c:v>930.0</c:v>
                </c:pt>
                <c:pt idx="728">
                  <c:v>930.0</c:v>
                </c:pt>
                <c:pt idx="729">
                  <c:v>930.0</c:v>
                </c:pt>
                <c:pt idx="730">
                  <c:v>930.0</c:v>
                </c:pt>
                <c:pt idx="731">
                  <c:v>930.0</c:v>
                </c:pt>
                <c:pt idx="732">
                  <c:v>930.0</c:v>
                </c:pt>
                <c:pt idx="733">
                  <c:v>930.0</c:v>
                </c:pt>
                <c:pt idx="734">
                  <c:v>930.0</c:v>
                </c:pt>
                <c:pt idx="735">
                  <c:v>930.0</c:v>
                </c:pt>
                <c:pt idx="736">
                  <c:v>930.0</c:v>
                </c:pt>
                <c:pt idx="737">
                  <c:v>930.0</c:v>
                </c:pt>
                <c:pt idx="738">
                  <c:v>930.0</c:v>
                </c:pt>
                <c:pt idx="739">
                  <c:v>930.0</c:v>
                </c:pt>
                <c:pt idx="740">
                  <c:v>930.0</c:v>
                </c:pt>
                <c:pt idx="741">
                  <c:v>930.0</c:v>
                </c:pt>
                <c:pt idx="742">
                  <c:v>930.0</c:v>
                </c:pt>
                <c:pt idx="743">
                  <c:v>930.0</c:v>
                </c:pt>
              </c:numCache>
            </c:numRef>
          </c:yVal>
          <c:smooth val="0"/>
        </c:ser>
        <c:dLbls>
          <c:showLegendKey val="0"/>
          <c:showVal val="0"/>
          <c:showCatName val="0"/>
          <c:showSerName val="0"/>
          <c:showPercent val="0"/>
          <c:showBubbleSize val="0"/>
        </c:dLbls>
        <c:axId val="-2098737016"/>
        <c:axId val="2100483160"/>
      </c:scatterChart>
      <c:scatterChart>
        <c:scatterStyle val="lineMarker"/>
        <c:varyColors val="0"/>
        <c:ser>
          <c:idx val="5"/>
          <c:order val="3"/>
          <c:tx>
            <c:strRef>
              <c:f>Sheet1!$AP$1</c:f>
              <c:strCache>
                <c:ptCount val="1"/>
                <c:pt idx="0">
                  <c:v>SRU-Upset</c:v>
                </c:pt>
              </c:strCache>
            </c:strRef>
          </c:tx>
          <c:spPr>
            <a:ln w="57150">
              <a:solidFill>
                <a:srgbClr val="008080"/>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Sheet1!$AP$2:$AP$745</c:f>
              <c:numCache>
                <c:formatCode>General</c:formatCode>
                <c:ptCount val="744"/>
                <c:pt idx="0">
                  <c:v>7100.0</c:v>
                </c:pt>
                <c:pt idx="1">
                  <c:v>7100.0</c:v>
                </c:pt>
                <c:pt idx="2">
                  <c:v>7100.0</c:v>
                </c:pt>
                <c:pt idx="3">
                  <c:v>7100.0</c:v>
                </c:pt>
                <c:pt idx="4">
                  <c:v>7100.0</c:v>
                </c:pt>
                <c:pt idx="5">
                  <c:v>7100.0</c:v>
                </c:pt>
                <c:pt idx="6">
                  <c:v>7100.0</c:v>
                </c:pt>
                <c:pt idx="7">
                  <c:v>7100.0</c:v>
                </c:pt>
                <c:pt idx="8">
                  <c:v>7100.0</c:v>
                </c:pt>
                <c:pt idx="9">
                  <c:v>7100.0</c:v>
                </c:pt>
                <c:pt idx="10">
                  <c:v>7100.0</c:v>
                </c:pt>
                <c:pt idx="11">
                  <c:v>7100.0</c:v>
                </c:pt>
                <c:pt idx="12">
                  <c:v>7100.0</c:v>
                </c:pt>
                <c:pt idx="13">
                  <c:v>7100.0</c:v>
                </c:pt>
                <c:pt idx="14">
                  <c:v>7100.0</c:v>
                </c:pt>
                <c:pt idx="15">
                  <c:v>7100.0</c:v>
                </c:pt>
                <c:pt idx="16">
                  <c:v>7100.0</c:v>
                </c:pt>
                <c:pt idx="17">
                  <c:v>7100.0</c:v>
                </c:pt>
                <c:pt idx="18">
                  <c:v>7100.0</c:v>
                </c:pt>
                <c:pt idx="19">
                  <c:v>7100.0</c:v>
                </c:pt>
                <c:pt idx="20">
                  <c:v>7100.0</c:v>
                </c:pt>
                <c:pt idx="21">
                  <c:v>7100.0</c:v>
                </c:pt>
                <c:pt idx="22">
                  <c:v>7100.0</c:v>
                </c:pt>
                <c:pt idx="23">
                  <c:v>7100.0</c:v>
                </c:pt>
                <c:pt idx="24">
                  <c:v>7100.0</c:v>
                </c:pt>
                <c:pt idx="25">
                  <c:v>7100.0</c:v>
                </c:pt>
                <c:pt idx="26">
                  <c:v>7100.0</c:v>
                </c:pt>
                <c:pt idx="27">
                  <c:v>7100.0</c:v>
                </c:pt>
                <c:pt idx="28">
                  <c:v>7100.0</c:v>
                </c:pt>
                <c:pt idx="29">
                  <c:v>7100.0</c:v>
                </c:pt>
                <c:pt idx="30">
                  <c:v>7100.0</c:v>
                </c:pt>
                <c:pt idx="31">
                  <c:v>7100.0</c:v>
                </c:pt>
                <c:pt idx="32">
                  <c:v>7100.0</c:v>
                </c:pt>
                <c:pt idx="33">
                  <c:v>7100.0</c:v>
                </c:pt>
                <c:pt idx="34">
                  <c:v>7100.0</c:v>
                </c:pt>
                <c:pt idx="35">
                  <c:v>7100.0</c:v>
                </c:pt>
                <c:pt idx="36">
                  <c:v>7100.0</c:v>
                </c:pt>
                <c:pt idx="37">
                  <c:v>7100.0</c:v>
                </c:pt>
                <c:pt idx="38">
                  <c:v>7100.0</c:v>
                </c:pt>
                <c:pt idx="39">
                  <c:v>7100.0</c:v>
                </c:pt>
                <c:pt idx="40">
                  <c:v>7100.0</c:v>
                </c:pt>
                <c:pt idx="41">
                  <c:v>7100.0</c:v>
                </c:pt>
                <c:pt idx="42">
                  <c:v>7100.0</c:v>
                </c:pt>
                <c:pt idx="43">
                  <c:v>7100.0</c:v>
                </c:pt>
                <c:pt idx="44">
                  <c:v>7100.0</c:v>
                </c:pt>
                <c:pt idx="45">
                  <c:v>7100.0</c:v>
                </c:pt>
                <c:pt idx="46">
                  <c:v>7100.0</c:v>
                </c:pt>
                <c:pt idx="47">
                  <c:v>7100.0</c:v>
                </c:pt>
                <c:pt idx="48">
                  <c:v>7100.0</c:v>
                </c:pt>
                <c:pt idx="49">
                  <c:v>7100.0</c:v>
                </c:pt>
                <c:pt idx="50">
                  <c:v>7100.0</c:v>
                </c:pt>
                <c:pt idx="51">
                  <c:v>7100.0</c:v>
                </c:pt>
                <c:pt idx="52">
                  <c:v>7100.0</c:v>
                </c:pt>
                <c:pt idx="53">
                  <c:v>7100.0</c:v>
                </c:pt>
                <c:pt idx="54">
                  <c:v>7100.0</c:v>
                </c:pt>
                <c:pt idx="55">
                  <c:v>7100.0</c:v>
                </c:pt>
                <c:pt idx="56">
                  <c:v>7100.0</c:v>
                </c:pt>
                <c:pt idx="57">
                  <c:v>7100.0</c:v>
                </c:pt>
                <c:pt idx="58">
                  <c:v>7100.0</c:v>
                </c:pt>
                <c:pt idx="59">
                  <c:v>7100.0</c:v>
                </c:pt>
                <c:pt idx="60">
                  <c:v>7100.0</c:v>
                </c:pt>
                <c:pt idx="61">
                  <c:v>7100.0</c:v>
                </c:pt>
                <c:pt idx="62">
                  <c:v>7100.0</c:v>
                </c:pt>
                <c:pt idx="63">
                  <c:v>7100.0</c:v>
                </c:pt>
                <c:pt idx="64">
                  <c:v>7100.0</c:v>
                </c:pt>
                <c:pt idx="65">
                  <c:v>7100.0</c:v>
                </c:pt>
                <c:pt idx="66">
                  <c:v>7100.0</c:v>
                </c:pt>
                <c:pt idx="67">
                  <c:v>7100.0</c:v>
                </c:pt>
                <c:pt idx="68">
                  <c:v>7100.0</c:v>
                </c:pt>
                <c:pt idx="69">
                  <c:v>7100.0</c:v>
                </c:pt>
                <c:pt idx="70">
                  <c:v>7100.0</c:v>
                </c:pt>
                <c:pt idx="71">
                  <c:v>7100.0</c:v>
                </c:pt>
                <c:pt idx="72">
                  <c:v>7100.0</c:v>
                </c:pt>
                <c:pt idx="73">
                  <c:v>7100.0</c:v>
                </c:pt>
                <c:pt idx="74">
                  <c:v>7100.0</c:v>
                </c:pt>
                <c:pt idx="75">
                  <c:v>7100.0</c:v>
                </c:pt>
                <c:pt idx="76">
                  <c:v>7100.0</c:v>
                </c:pt>
                <c:pt idx="77">
                  <c:v>7100.0</c:v>
                </c:pt>
                <c:pt idx="78">
                  <c:v>7100.0</c:v>
                </c:pt>
                <c:pt idx="79">
                  <c:v>7100.0</c:v>
                </c:pt>
                <c:pt idx="80">
                  <c:v>7100.0</c:v>
                </c:pt>
                <c:pt idx="81">
                  <c:v>7100.0</c:v>
                </c:pt>
                <c:pt idx="82">
                  <c:v>7100.0</c:v>
                </c:pt>
                <c:pt idx="83">
                  <c:v>7100.0</c:v>
                </c:pt>
                <c:pt idx="84">
                  <c:v>7100.0</c:v>
                </c:pt>
                <c:pt idx="85">
                  <c:v>7100.0</c:v>
                </c:pt>
                <c:pt idx="86">
                  <c:v>7100.0</c:v>
                </c:pt>
                <c:pt idx="87">
                  <c:v>7100.0</c:v>
                </c:pt>
                <c:pt idx="88">
                  <c:v>7100.0</c:v>
                </c:pt>
                <c:pt idx="89">
                  <c:v>7100.0</c:v>
                </c:pt>
                <c:pt idx="90">
                  <c:v>7100.0</c:v>
                </c:pt>
                <c:pt idx="91">
                  <c:v>7100.0</c:v>
                </c:pt>
                <c:pt idx="92">
                  <c:v>7100.0</c:v>
                </c:pt>
                <c:pt idx="93">
                  <c:v>7100.0</c:v>
                </c:pt>
                <c:pt idx="94">
                  <c:v>7100.0</c:v>
                </c:pt>
                <c:pt idx="95">
                  <c:v>7100.0</c:v>
                </c:pt>
                <c:pt idx="96">
                  <c:v>7100.0</c:v>
                </c:pt>
                <c:pt idx="97">
                  <c:v>7100.0</c:v>
                </c:pt>
                <c:pt idx="98">
                  <c:v>7100.0</c:v>
                </c:pt>
                <c:pt idx="99">
                  <c:v>7100.0</c:v>
                </c:pt>
                <c:pt idx="100">
                  <c:v>7100.0</c:v>
                </c:pt>
                <c:pt idx="101">
                  <c:v>7100.0</c:v>
                </c:pt>
                <c:pt idx="102">
                  <c:v>7100.0</c:v>
                </c:pt>
                <c:pt idx="103">
                  <c:v>7100.0</c:v>
                </c:pt>
                <c:pt idx="104">
                  <c:v>7100.0</c:v>
                </c:pt>
                <c:pt idx="105">
                  <c:v>7100.0</c:v>
                </c:pt>
                <c:pt idx="106">
                  <c:v>7100.0</c:v>
                </c:pt>
                <c:pt idx="107">
                  <c:v>7100.0</c:v>
                </c:pt>
                <c:pt idx="108">
                  <c:v>7100.0</c:v>
                </c:pt>
                <c:pt idx="109">
                  <c:v>7100.0</c:v>
                </c:pt>
                <c:pt idx="110">
                  <c:v>7100.0</c:v>
                </c:pt>
                <c:pt idx="111">
                  <c:v>7100.0</c:v>
                </c:pt>
                <c:pt idx="112">
                  <c:v>7100.0</c:v>
                </c:pt>
                <c:pt idx="113">
                  <c:v>7100.0</c:v>
                </c:pt>
                <c:pt idx="114">
                  <c:v>7100.0</c:v>
                </c:pt>
                <c:pt idx="115">
                  <c:v>7100.0</c:v>
                </c:pt>
                <c:pt idx="116">
                  <c:v>7100.0</c:v>
                </c:pt>
                <c:pt idx="117">
                  <c:v>7100.0</c:v>
                </c:pt>
                <c:pt idx="118">
                  <c:v>7100.0</c:v>
                </c:pt>
                <c:pt idx="119">
                  <c:v>7100.0</c:v>
                </c:pt>
                <c:pt idx="120">
                  <c:v>7100.0</c:v>
                </c:pt>
                <c:pt idx="121">
                  <c:v>7100.0</c:v>
                </c:pt>
                <c:pt idx="122">
                  <c:v>7100.0</c:v>
                </c:pt>
                <c:pt idx="123">
                  <c:v>7100.0</c:v>
                </c:pt>
                <c:pt idx="124">
                  <c:v>7100.0</c:v>
                </c:pt>
                <c:pt idx="125">
                  <c:v>7100.0</c:v>
                </c:pt>
                <c:pt idx="126">
                  <c:v>7100.0</c:v>
                </c:pt>
                <c:pt idx="127">
                  <c:v>7100.0</c:v>
                </c:pt>
                <c:pt idx="128">
                  <c:v>7100.0</c:v>
                </c:pt>
                <c:pt idx="129">
                  <c:v>7100.0</c:v>
                </c:pt>
                <c:pt idx="130">
                  <c:v>7100.0</c:v>
                </c:pt>
                <c:pt idx="131">
                  <c:v>7100.0</c:v>
                </c:pt>
                <c:pt idx="132">
                  <c:v>7100.0</c:v>
                </c:pt>
                <c:pt idx="133">
                  <c:v>7100.0</c:v>
                </c:pt>
                <c:pt idx="134">
                  <c:v>7100.0</c:v>
                </c:pt>
                <c:pt idx="135">
                  <c:v>7100.0</c:v>
                </c:pt>
                <c:pt idx="136">
                  <c:v>7100.0</c:v>
                </c:pt>
                <c:pt idx="137">
                  <c:v>7100.0</c:v>
                </c:pt>
                <c:pt idx="138">
                  <c:v>7100.0</c:v>
                </c:pt>
                <c:pt idx="139">
                  <c:v>7100.0</c:v>
                </c:pt>
                <c:pt idx="140">
                  <c:v>7100.0</c:v>
                </c:pt>
                <c:pt idx="141">
                  <c:v>7100.0</c:v>
                </c:pt>
                <c:pt idx="142">
                  <c:v>7100.0</c:v>
                </c:pt>
                <c:pt idx="143">
                  <c:v>7100.0</c:v>
                </c:pt>
                <c:pt idx="144">
                  <c:v>7100.0</c:v>
                </c:pt>
                <c:pt idx="145">
                  <c:v>7100.0</c:v>
                </c:pt>
                <c:pt idx="146">
                  <c:v>7100.0</c:v>
                </c:pt>
                <c:pt idx="147">
                  <c:v>7100.0</c:v>
                </c:pt>
                <c:pt idx="148">
                  <c:v>7100.0</c:v>
                </c:pt>
                <c:pt idx="149">
                  <c:v>7100.0</c:v>
                </c:pt>
                <c:pt idx="150">
                  <c:v>7100.0</c:v>
                </c:pt>
                <c:pt idx="151">
                  <c:v>7100.0</c:v>
                </c:pt>
                <c:pt idx="152">
                  <c:v>7100.0</c:v>
                </c:pt>
                <c:pt idx="153">
                  <c:v>7100.0</c:v>
                </c:pt>
                <c:pt idx="154">
                  <c:v>7100.0</c:v>
                </c:pt>
                <c:pt idx="155">
                  <c:v>7100.0</c:v>
                </c:pt>
                <c:pt idx="156">
                  <c:v>7100.0</c:v>
                </c:pt>
                <c:pt idx="157">
                  <c:v>7100.0</c:v>
                </c:pt>
                <c:pt idx="158">
                  <c:v>7100.0</c:v>
                </c:pt>
                <c:pt idx="159">
                  <c:v>7100.0</c:v>
                </c:pt>
                <c:pt idx="160">
                  <c:v>7100.0</c:v>
                </c:pt>
                <c:pt idx="161">
                  <c:v>7100.0</c:v>
                </c:pt>
                <c:pt idx="162">
                  <c:v>7100.0</c:v>
                </c:pt>
                <c:pt idx="163">
                  <c:v>7100.0</c:v>
                </c:pt>
                <c:pt idx="164">
                  <c:v>7100.0</c:v>
                </c:pt>
                <c:pt idx="165">
                  <c:v>7100.0</c:v>
                </c:pt>
                <c:pt idx="166">
                  <c:v>7100.0</c:v>
                </c:pt>
                <c:pt idx="167">
                  <c:v>7100.0</c:v>
                </c:pt>
                <c:pt idx="168">
                  <c:v>7100.0</c:v>
                </c:pt>
                <c:pt idx="169">
                  <c:v>7100.0</c:v>
                </c:pt>
                <c:pt idx="170">
                  <c:v>7100.0</c:v>
                </c:pt>
                <c:pt idx="171">
                  <c:v>7100.0</c:v>
                </c:pt>
                <c:pt idx="172">
                  <c:v>7100.0</c:v>
                </c:pt>
                <c:pt idx="173">
                  <c:v>7100.0</c:v>
                </c:pt>
                <c:pt idx="174">
                  <c:v>7100.0</c:v>
                </c:pt>
                <c:pt idx="175">
                  <c:v>7100.0</c:v>
                </c:pt>
                <c:pt idx="176">
                  <c:v>7100.0</c:v>
                </c:pt>
                <c:pt idx="177">
                  <c:v>7100.0</c:v>
                </c:pt>
                <c:pt idx="178">
                  <c:v>7100.0</c:v>
                </c:pt>
                <c:pt idx="179">
                  <c:v>7100.0</c:v>
                </c:pt>
                <c:pt idx="180">
                  <c:v>7100.0</c:v>
                </c:pt>
                <c:pt idx="181">
                  <c:v>7100.0</c:v>
                </c:pt>
                <c:pt idx="182">
                  <c:v>7100.0</c:v>
                </c:pt>
                <c:pt idx="183">
                  <c:v>7100.0</c:v>
                </c:pt>
                <c:pt idx="184">
                  <c:v>7100.0</c:v>
                </c:pt>
                <c:pt idx="185">
                  <c:v>7100.0</c:v>
                </c:pt>
                <c:pt idx="186">
                  <c:v>7100.0</c:v>
                </c:pt>
                <c:pt idx="187">
                  <c:v>7100.0</c:v>
                </c:pt>
                <c:pt idx="188">
                  <c:v>7100.0</c:v>
                </c:pt>
                <c:pt idx="189">
                  <c:v>7100.0</c:v>
                </c:pt>
                <c:pt idx="190">
                  <c:v>7100.0</c:v>
                </c:pt>
                <c:pt idx="191">
                  <c:v>7100.0</c:v>
                </c:pt>
                <c:pt idx="192">
                  <c:v>7100.0</c:v>
                </c:pt>
                <c:pt idx="193">
                  <c:v>7100.0</c:v>
                </c:pt>
                <c:pt idx="194">
                  <c:v>7100.0</c:v>
                </c:pt>
                <c:pt idx="195">
                  <c:v>7100.0</c:v>
                </c:pt>
                <c:pt idx="196">
                  <c:v>7100.0</c:v>
                </c:pt>
                <c:pt idx="197">
                  <c:v>7100.0</c:v>
                </c:pt>
                <c:pt idx="198">
                  <c:v>7100.0</c:v>
                </c:pt>
                <c:pt idx="199">
                  <c:v>7100.0</c:v>
                </c:pt>
                <c:pt idx="200">
                  <c:v>7100.0</c:v>
                </c:pt>
                <c:pt idx="201">
                  <c:v>7100.0</c:v>
                </c:pt>
                <c:pt idx="202">
                  <c:v>7100.0</c:v>
                </c:pt>
                <c:pt idx="203">
                  <c:v>7100.0</c:v>
                </c:pt>
                <c:pt idx="204">
                  <c:v>7100.0</c:v>
                </c:pt>
                <c:pt idx="205">
                  <c:v>7100.0</c:v>
                </c:pt>
                <c:pt idx="206">
                  <c:v>7100.0</c:v>
                </c:pt>
                <c:pt idx="207">
                  <c:v>7100.0</c:v>
                </c:pt>
                <c:pt idx="208">
                  <c:v>7100.0</c:v>
                </c:pt>
                <c:pt idx="209">
                  <c:v>7100.0</c:v>
                </c:pt>
                <c:pt idx="210">
                  <c:v>7100.0</c:v>
                </c:pt>
                <c:pt idx="211">
                  <c:v>7100.0</c:v>
                </c:pt>
                <c:pt idx="212">
                  <c:v>7100.0</c:v>
                </c:pt>
                <c:pt idx="213">
                  <c:v>7100.0</c:v>
                </c:pt>
                <c:pt idx="214">
                  <c:v>7100.0</c:v>
                </c:pt>
                <c:pt idx="215">
                  <c:v>7100.0</c:v>
                </c:pt>
                <c:pt idx="216">
                  <c:v>7100.0</c:v>
                </c:pt>
                <c:pt idx="217">
                  <c:v>7100.0</c:v>
                </c:pt>
                <c:pt idx="218">
                  <c:v>7100.0</c:v>
                </c:pt>
                <c:pt idx="219">
                  <c:v>7100.0</c:v>
                </c:pt>
                <c:pt idx="220">
                  <c:v>7100.0</c:v>
                </c:pt>
                <c:pt idx="221">
                  <c:v>7100.0</c:v>
                </c:pt>
                <c:pt idx="222">
                  <c:v>7100.0</c:v>
                </c:pt>
                <c:pt idx="223">
                  <c:v>7100.0</c:v>
                </c:pt>
                <c:pt idx="224">
                  <c:v>7100.0</c:v>
                </c:pt>
                <c:pt idx="225">
                  <c:v>7100.0</c:v>
                </c:pt>
                <c:pt idx="226">
                  <c:v>7100.0</c:v>
                </c:pt>
                <c:pt idx="227">
                  <c:v>7100.0</c:v>
                </c:pt>
                <c:pt idx="228">
                  <c:v>7100.0</c:v>
                </c:pt>
                <c:pt idx="229">
                  <c:v>7100.0</c:v>
                </c:pt>
                <c:pt idx="230">
                  <c:v>7100.0</c:v>
                </c:pt>
                <c:pt idx="231">
                  <c:v>7100.0</c:v>
                </c:pt>
                <c:pt idx="232">
                  <c:v>7100.0</c:v>
                </c:pt>
                <c:pt idx="233">
                  <c:v>7100.0</c:v>
                </c:pt>
                <c:pt idx="234">
                  <c:v>7100.0</c:v>
                </c:pt>
                <c:pt idx="235">
                  <c:v>7100.0</c:v>
                </c:pt>
                <c:pt idx="236">
                  <c:v>7100.0</c:v>
                </c:pt>
                <c:pt idx="237">
                  <c:v>7100.0</c:v>
                </c:pt>
                <c:pt idx="238">
                  <c:v>7100.0</c:v>
                </c:pt>
                <c:pt idx="239">
                  <c:v>7100.0</c:v>
                </c:pt>
                <c:pt idx="240">
                  <c:v>7100.0</c:v>
                </c:pt>
                <c:pt idx="241">
                  <c:v>7100.0</c:v>
                </c:pt>
                <c:pt idx="242">
                  <c:v>7100.0</c:v>
                </c:pt>
                <c:pt idx="243">
                  <c:v>7100.0</c:v>
                </c:pt>
                <c:pt idx="244">
                  <c:v>7100.0</c:v>
                </c:pt>
                <c:pt idx="245">
                  <c:v>7100.0</c:v>
                </c:pt>
                <c:pt idx="246">
                  <c:v>7100.0</c:v>
                </c:pt>
                <c:pt idx="247">
                  <c:v>7100.0</c:v>
                </c:pt>
                <c:pt idx="248">
                  <c:v>7100.0</c:v>
                </c:pt>
                <c:pt idx="249">
                  <c:v>7100.0</c:v>
                </c:pt>
                <c:pt idx="250">
                  <c:v>7100.0</c:v>
                </c:pt>
                <c:pt idx="251">
                  <c:v>7100.0</c:v>
                </c:pt>
                <c:pt idx="252">
                  <c:v>7100.0</c:v>
                </c:pt>
                <c:pt idx="253">
                  <c:v>7100.0</c:v>
                </c:pt>
                <c:pt idx="254">
                  <c:v>7100.0</c:v>
                </c:pt>
                <c:pt idx="255">
                  <c:v>7100.0</c:v>
                </c:pt>
                <c:pt idx="256">
                  <c:v>7100.0</c:v>
                </c:pt>
                <c:pt idx="257">
                  <c:v>7100.0</c:v>
                </c:pt>
                <c:pt idx="258">
                  <c:v>7100.0</c:v>
                </c:pt>
                <c:pt idx="259">
                  <c:v>7100.0</c:v>
                </c:pt>
                <c:pt idx="260">
                  <c:v>7100.0</c:v>
                </c:pt>
                <c:pt idx="261">
                  <c:v>7100.0</c:v>
                </c:pt>
                <c:pt idx="262">
                  <c:v>7100.0</c:v>
                </c:pt>
                <c:pt idx="263">
                  <c:v>7100.0</c:v>
                </c:pt>
                <c:pt idx="264">
                  <c:v>7100.0</c:v>
                </c:pt>
                <c:pt idx="265">
                  <c:v>7100.0</c:v>
                </c:pt>
                <c:pt idx="266">
                  <c:v>7100.0</c:v>
                </c:pt>
                <c:pt idx="267">
                  <c:v>7100.0</c:v>
                </c:pt>
                <c:pt idx="268">
                  <c:v>7100.0</c:v>
                </c:pt>
                <c:pt idx="269">
                  <c:v>7100.0</c:v>
                </c:pt>
                <c:pt idx="270">
                  <c:v>7100.0</c:v>
                </c:pt>
                <c:pt idx="271">
                  <c:v>7100.0</c:v>
                </c:pt>
                <c:pt idx="272">
                  <c:v>7100.0</c:v>
                </c:pt>
                <c:pt idx="273">
                  <c:v>7100.0</c:v>
                </c:pt>
                <c:pt idx="274">
                  <c:v>7100.0</c:v>
                </c:pt>
                <c:pt idx="275">
                  <c:v>7100.0</c:v>
                </c:pt>
                <c:pt idx="276">
                  <c:v>7100.0</c:v>
                </c:pt>
                <c:pt idx="277">
                  <c:v>7100.0</c:v>
                </c:pt>
                <c:pt idx="278">
                  <c:v>7100.0</c:v>
                </c:pt>
                <c:pt idx="279">
                  <c:v>7100.0</c:v>
                </c:pt>
                <c:pt idx="280">
                  <c:v>7100.0</c:v>
                </c:pt>
                <c:pt idx="281">
                  <c:v>7100.0</c:v>
                </c:pt>
                <c:pt idx="282">
                  <c:v>7100.0</c:v>
                </c:pt>
                <c:pt idx="283">
                  <c:v>7100.0</c:v>
                </c:pt>
                <c:pt idx="284">
                  <c:v>7100.0</c:v>
                </c:pt>
                <c:pt idx="285">
                  <c:v>7100.0</c:v>
                </c:pt>
                <c:pt idx="286">
                  <c:v>7100.0</c:v>
                </c:pt>
                <c:pt idx="287">
                  <c:v>7100.0</c:v>
                </c:pt>
                <c:pt idx="288">
                  <c:v>7100.0</c:v>
                </c:pt>
                <c:pt idx="289">
                  <c:v>7100.0</c:v>
                </c:pt>
                <c:pt idx="290">
                  <c:v>7100.0</c:v>
                </c:pt>
                <c:pt idx="291">
                  <c:v>7100.0</c:v>
                </c:pt>
                <c:pt idx="292">
                  <c:v>7100.0</c:v>
                </c:pt>
                <c:pt idx="293">
                  <c:v>7100.0</c:v>
                </c:pt>
                <c:pt idx="294">
                  <c:v>7100.0</c:v>
                </c:pt>
                <c:pt idx="295">
                  <c:v>7100.0</c:v>
                </c:pt>
                <c:pt idx="296">
                  <c:v>7100.0</c:v>
                </c:pt>
                <c:pt idx="297">
                  <c:v>7100.0</c:v>
                </c:pt>
                <c:pt idx="298">
                  <c:v>7100.0</c:v>
                </c:pt>
                <c:pt idx="299">
                  <c:v>7100.0</c:v>
                </c:pt>
                <c:pt idx="300">
                  <c:v>7100.0</c:v>
                </c:pt>
                <c:pt idx="301">
                  <c:v>7100.0</c:v>
                </c:pt>
                <c:pt idx="302">
                  <c:v>7100.0</c:v>
                </c:pt>
                <c:pt idx="303">
                  <c:v>7100.0</c:v>
                </c:pt>
                <c:pt idx="304">
                  <c:v>7100.0</c:v>
                </c:pt>
                <c:pt idx="305">
                  <c:v>7100.0</c:v>
                </c:pt>
                <c:pt idx="306">
                  <c:v>7100.0</c:v>
                </c:pt>
                <c:pt idx="307">
                  <c:v>7100.0</c:v>
                </c:pt>
                <c:pt idx="308">
                  <c:v>7100.0</c:v>
                </c:pt>
                <c:pt idx="309">
                  <c:v>7100.0</c:v>
                </c:pt>
                <c:pt idx="310">
                  <c:v>7100.0</c:v>
                </c:pt>
                <c:pt idx="311">
                  <c:v>7100.0</c:v>
                </c:pt>
                <c:pt idx="312">
                  <c:v>7100.0</c:v>
                </c:pt>
                <c:pt idx="313">
                  <c:v>7100.0</c:v>
                </c:pt>
                <c:pt idx="314">
                  <c:v>7100.0</c:v>
                </c:pt>
                <c:pt idx="315">
                  <c:v>7100.0</c:v>
                </c:pt>
                <c:pt idx="316">
                  <c:v>7100.0</c:v>
                </c:pt>
                <c:pt idx="317">
                  <c:v>7100.0</c:v>
                </c:pt>
                <c:pt idx="318">
                  <c:v>7100.0</c:v>
                </c:pt>
                <c:pt idx="319">
                  <c:v>7100.0</c:v>
                </c:pt>
                <c:pt idx="320">
                  <c:v>7100.0</c:v>
                </c:pt>
                <c:pt idx="321">
                  <c:v>7100.0</c:v>
                </c:pt>
                <c:pt idx="322">
                  <c:v>7100.0</c:v>
                </c:pt>
                <c:pt idx="323">
                  <c:v>7100.0</c:v>
                </c:pt>
                <c:pt idx="324">
                  <c:v>7100.0</c:v>
                </c:pt>
                <c:pt idx="325">
                  <c:v>7100.0</c:v>
                </c:pt>
                <c:pt idx="326">
                  <c:v>7100.0</c:v>
                </c:pt>
                <c:pt idx="327">
                  <c:v>7100.0</c:v>
                </c:pt>
                <c:pt idx="328">
                  <c:v>7100.0</c:v>
                </c:pt>
                <c:pt idx="329">
                  <c:v>7100.0</c:v>
                </c:pt>
                <c:pt idx="330">
                  <c:v>7100.0</c:v>
                </c:pt>
                <c:pt idx="331">
                  <c:v>7100.0</c:v>
                </c:pt>
                <c:pt idx="332">
                  <c:v>7100.0</c:v>
                </c:pt>
                <c:pt idx="333">
                  <c:v>7100.0</c:v>
                </c:pt>
                <c:pt idx="334">
                  <c:v>7100.0</c:v>
                </c:pt>
                <c:pt idx="335">
                  <c:v>7100.0</c:v>
                </c:pt>
                <c:pt idx="336">
                  <c:v>7100.0</c:v>
                </c:pt>
                <c:pt idx="337">
                  <c:v>7100.0</c:v>
                </c:pt>
                <c:pt idx="338">
                  <c:v>7100.0</c:v>
                </c:pt>
                <c:pt idx="339">
                  <c:v>7100.0</c:v>
                </c:pt>
                <c:pt idx="340">
                  <c:v>7100.0</c:v>
                </c:pt>
                <c:pt idx="341">
                  <c:v>7100.0</c:v>
                </c:pt>
                <c:pt idx="342">
                  <c:v>7100.0</c:v>
                </c:pt>
                <c:pt idx="343">
                  <c:v>7100.0</c:v>
                </c:pt>
                <c:pt idx="344">
                  <c:v>7100.0</c:v>
                </c:pt>
                <c:pt idx="345">
                  <c:v>7100.0</c:v>
                </c:pt>
                <c:pt idx="346">
                  <c:v>7100.0</c:v>
                </c:pt>
                <c:pt idx="347">
                  <c:v>7100.0</c:v>
                </c:pt>
                <c:pt idx="348">
                  <c:v>7100.0</c:v>
                </c:pt>
                <c:pt idx="349">
                  <c:v>7100.0</c:v>
                </c:pt>
                <c:pt idx="350">
                  <c:v>7100.0</c:v>
                </c:pt>
                <c:pt idx="351">
                  <c:v>7100.0</c:v>
                </c:pt>
                <c:pt idx="352">
                  <c:v>7100.0</c:v>
                </c:pt>
                <c:pt idx="353">
                  <c:v>7100.0</c:v>
                </c:pt>
                <c:pt idx="354">
                  <c:v>7100.0</c:v>
                </c:pt>
                <c:pt idx="355">
                  <c:v>7100.0</c:v>
                </c:pt>
                <c:pt idx="356">
                  <c:v>7100.0</c:v>
                </c:pt>
                <c:pt idx="357">
                  <c:v>7100.0</c:v>
                </c:pt>
                <c:pt idx="358">
                  <c:v>7100.0</c:v>
                </c:pt>
                <c:pt idx="359">
                  <c:v>7100.0</c:v>
                </c:pt>
                <c:pt idx="360">
                  <c:v>7100.0</c:v>
                </c:pt>
                <c:pt idx="361">
                  <c:v>7100.0</c:v>
                </c:pt>
                <c:pt idx="362">
                  <c:v>7100.0</c:v>
                </c:pt>
                <c:pt idx="363">
                  <c:v>7100.0</c:v>
                </c:pt>
                <c:pt idx="364">
                  <c:v>7100.0</c:v>
                </c:pt>
                <c:pt idx="365">
                  <c:v>7100.0</c:v>
                </c:pt>
                <c:pt idx="366">
                  <c:v>7100.0</c:v>
                </c:pt>
                <c:pt idx="367">
                  <c:v>7100.0</c:v>
                </c:pt>
                <c:pt idx="368">
                  <c:v>7100.0</c:v>
                </c:pt>
                <c:pt idx="369">
                  <c:v>7100.0</c:v>
                </c:pt>
                <c:pt idx="370">
                  <c:v>7100.0</c:v>
                </c:pt>
                <c:pt idx="371">
                  <c:v>7100.0</c:v>
                </c:pt>
                <c:pt idx="372">
                  <c:v>7100.0</c:v>
                </c:pt>
                <c:pt idx="373">
                  <c:v>7100.0</c:v>
                </c:pt>
                <c:pt idx="374">
                  <c:v>7100.0</c:v>
                </c:pt>
                <c:pt idx="375">
                  <c:v>7100.0</c:v>
                </c:pt>
                <c:pt idx="376">
                  <c:v>7100.0</c:v>
                </c:pt>
                <c:pt idx="377">
                  <c:v>7100.0</c:v>
                </c:pt>
                <c:pt idx="378">
                  <c:v>7100.0</c:v>
                </c:pt>
                <c:pt idx="379">
                  <c:v>7100.0</c:v>
                </c:pt>
                <c:pt idx="380">
                  <c:v>7100.0</c:v>
                </c:pt>
                <c:pt idx="381">
                  <c:v>7100.0</c:v>
                </c:pt>
                <c:pt idx="382">
                  <c:v>7100.0</c:v>
                </c:pt>
                <c:pt idx="383">
                  <c:v>7100.0</c:v>
                </c:pt>
                <c:pt idx="384">
                  <c:v>7100.0</c:v>
                </c:pt>
                <c:pt idx="385">
                  <c:v>7100.0</c:v>
                </c:pt>
                <c:pt idx="386">
                  <c:v>7100.0</c:v>
                </c:pt>
                <c:pt idx="387">
                  <c:v>7100.0</c:v>
                </c:pt>
                <c:pt idx="388">
                  <c:v>7100.0</c:v>
                </c:pt>
                <c:pt idx="389">
                  <c:v>7100.0</c:v>
                </c:pt>
                <c:pt idx="390">
                  <c:v>7100.0</c:v>
                </c:pt>
                <c:pt idx="391">
                  <c:v>7100.0</c:v>
                </c:pt>
                <c:pt idx="392">
                  <c:v>7100.0</c:v>
                </c:pt>
                <c:pt idx="393">
                  <c:v>7100.0</c:v>
                </c:pt>
                <c:pt idx="394">
                  <c:v>7100.0</c:v>
                </c:pt>
                <c:pt idx="395">
                  <c:v>7100.0</c:v>
                </c:pt>
                <c:pt idx="396">
                  <c:v>7100.0</c:v>
                </c:pt>
                <c:pt idx="397">
                  <c:v>7100.0</c:v>
                </c:pt>
                <c:pt idx="398">
                  <c:v>7100.0</c:v>
                </c:pt>
                <c:pt idx="399">
                  <c:v>7100.0</c:v>
                </c:pt>
                <c:pt idx="400">
                  <c:v>7100.0</c:v>
                </c:pt>
                <c:pt idx="401">
                  <c:v>7100.0</c:v>
                </c:pt>
                <c:pt idx="402">
                  <c:v>7100.0</c:v>
                </c:pt>
                <c:pt idx="403">
                  <c:v>7100.0</c:v>
                </c:pt>
                <c:pt idx="404">
                  <c:v>7100.0</c:v>
                </c:pt>
                <c:pt idx="405">
                  <c:v>7100.0</c:v>
                </c:pt>
                <c:pt idx="406">
                  <c:v>7100.0</c:v>
                </c:pt>
                <c:pt idx="407">
                  <c:v>7100.0</c:v>
                </c:pt>
                <c:pt idx="408">
                  <c:v>7100.0</c:v>
                </c:pt>
                <c:pt idx="409">
                  <c:v>7100.0</c:v>
                </c:pt>
                <c:pt idx="410">
                  <c:v>7100.0</c:v>
                </c:pt>
                <c:pt idx="411">
                  <c:v>7100.0</c:v>
                </c:pt>
                <c:pt idx="412">
                  <c:v>7100.0</c:v>
                </c:pt>
                <c:pt idx="413">
                  <c:v>7100.0</c:v>
                </c:pt>
                <c:pt idx="414">
                  <c:v>7100.0</c:v>
                </c:pt>
                <c:pt idx="415">
                  <c:v>7100.0</c:v>
                </c:pt>
                <c:pt idx="416">
                  <c:v>7100.0</c:v>
                </c:pt>
                <c:pt idx="417">
                  <c:v>7100.0</c:v>
                </c:pt>
                <c:pt idx="418">
                  <c:v>7100.0</c:v>
                </c:pt>
                <c:pt idx="419">
                  <c:v>7100.0</c:v>
                </c:pt>
                <c:pt idx="420">
                  <c:v>7100.0</c:v>
                </c:pt>
                <c:pt idx="421">
                  <c:v>7100.0</c:v>
                </c:pt>
                <c:pt idx="422">
                  <c:v>7100.0</c:v>
                </c:pt>
                <c:pt idx="423">
                  <c:v>7100.0</c:v>
                </c:pt>
                <c:pt idx="424">
                  <c:v>7100.0</c:v>
                </c:pt>
                <c:pt idx="425">
                  <c:v>7100.0</c:v>
                </c:pt>
                <c:pt idx="426">
                  <c:v>7100.0</c:v>
                </c:pt>
                <c:pt idx="427">
                  <c:v>7100.0</c:v>
                </c:pt>
                <c:pt idx="428">
                  <c:v>7100.0</c:v>
                </c:pt>
                <c:pt idx="429">
                  <c:v>7100.0</c:v>
                </c:pt>
                <c:pt idx="430">
                  <c:v>7100.0</c:v>
                </c:pt>
                <c:pt idx="431">
                  <c:v>7100.0</c:v>
                </c:pt>
                <c:pt idx="432">
                  <c:v>7100.0</c:v>
                </c:pt>
                <c:pt idx="433">
                  <c:v>7100.0</c:v>
                </c:pt>
                <c:pt idx="434">
                  <c:v>7100.0</c:v>
                </c:pt>
                <c:pt idx="435">
                  <c:v>7100.0</c:v>
                </c:pt>
                <c:pt idx="436">
                  <c:v>7100.0</c:v>
                </c:pt>
                <c:pt idx="437">
                  <c:v>7100.0</c:v>
                </c:pt>
                <c:pt idx="438">
                  <c:v>7100.0</c:v>
                </c:pt>
                <c:pt idx="439">
                  <c:v>7100.0</c:v>
                </c:pt>
                <c:pt idx="440">
                  <c:v>7100.0</c:v>
                </c:pt>
                <c:pt idx="441">
                  <c:v>7100.0</c:v>
                </c:pt>
                <c:pt idx="442">
                  <c:v>7100.0</c:v>
                </c:pt>
                <c:pt idx="443">
                  <c:v>7100.0</c:v>
                </c:pt>
                <c:pt idx="444">
                  <c:v>7100.0</c:v>
                </c:pt>
                <c:pt idx="445">
                  <c:v>7100.0</c:v>
                </c:pt>
                <c:pt idx="446">
                  <c:v>7100.0</c:v>
                </c:pt>
                <c:pt idx="447">
                  <c:v>7100.0</c:v>
                </c:pt>
                <c:pt idx="448">
                  <c:v>7100.0</c:v>
                </c:pt>
                <c:pt idx="449">
                  <c:v>7100.0</c:v>
                </c:pt>
                <c:pt idx="450">
                  <c:v>7100.0</c:v>
                </c:pt>
                <c:pt idx="451">
                  <c:v>7100.0</c:v>
                </c:pt>
                <c:pt idx="452">
                  <c:v>7100.0</c:v>
                </c:pt>
                <c:pt idx="453">
                  <c:v>7100.0</c:v>
                </c:pt>
                <c:pt idx="454">
                  <c:v>7100.0</c:v>
                </c:pt>
                <c:pt idx="455">
                  <c:v>7100.0</c:v>
                </c:pt>
                <c:pt idx="456">
                  <c:v>7100.0</c:v>
                </c:pt>
                <c:pt idx="457">
                  <c:v>7100.0</c:v>
                </c:pt>
                <c:pt idx="458">
                  <c:v>7100.0</c:v>
                </c:pt>
                <c:pt idx="459">
                  <c:v>7100.0</c:v>
                </c:pt>
                <c:pt idx="460">
                  <c:v>7100.0</c:v>
                </c:pt>
                <c:pt idx="461">
                  <c:v>7100.0</c:v>
                </c:pt>
                <c:pt idx="462">
                  <c:v>7100.0</c:v>
                </c:pt>
                <c:pt idx="463">
                  <c:v>7100.0</c:v>
                </c:pt>
                <c:pt idx="464">
                  <c:v>7100.0</c:v>
                </c:pt>
                <c:pt idx="465">
                  <c:v>7100.0</c:v>
                </c:pt>
                <c:pt idx="466">
                  <c:v>7100.0</c:v>
                </c:pt>
                <c:pt idx="467">
                  <c:v>7100.0</c:v>
                </c:pt>
                <c:pt idx="468">
                  <c:v>7100.0</c:v>
                </c:pt>
                <c:pt idx="469">
                  <c:v>7100.0</c:v>
                </c:pt>
                <c:pt idx="470">
                  <c:v>7100.0</c:v>
                </c:pt>
                <c:pt idx="471">
                  <c:v>7100.0</c:v>
                </c:pt>
                <c:pt idx="472">
                  <c:v>7100.0</c:v>
                </c:pt>
                <c:pt idx="473">
                  <c:v>7100.0</c:v>
                </c:pt>
                <c:pt idx="474">
                  <c:v>7100.0</c:v>
                </c:pt>
                <c:pt idx="475">
                  <c:v>7100.0</c:v>
                </c:pt>
                <c:pt idx="476">
                  <c:v>7100.0</c:v>
                </c:pt>
                <c:pt idx="477">
                  <c:v>7100.0</c:v>
                </c:pt>
                <c:pt idx="478">
                  <c:v>7100.0</c:v>
                </c:pt>
                <c:pt idx="479">
                  <c:v>7100.0</c:v>
                </c:pt>
                <c:pt idx="480">
                  <c:v>7100.0</c:v>
                </c:pt>
                <c:pt idx="481">
                  <c:v>7100.0</c:v>
                </c:pt>
                <c:pt idx="482">
                  <c:v>7100.0</c:v>
                </c:pt>
                <c:pt idx="483">
                  <c:v>7100.0</c:v>
                </c:pt>
                <c:pt idx="484">
                  <c:v>7100.0</c:v>
                </c:pt>
                <c:pt idx="485">
                  <c:v>7100.0</c:v>
                </c:pt>
                <c:pt idx="486">
                  <c:v>7100.0</c:v>
                </c:pt>
                <c:pt idx="487">
                  <c:v>7100.0</c:v>
                </c:pt>
                <c:pt idx="488">
                  <c:v>7100.0</c:v>
                </c:pt>
                <c:pt idx="489">
                  <c:v>7100.0</c:v>
                </c:pt>
                <c:pt idx="490">
                  <c:v>7100.0</c:v>
                </c:pt>
                <c:pt idx="491">
                  <c:v>7100.0</c:v>
                </c:pt>
                <c:pt idx="492">
                  <c:v>7100.0</c:v>
                </c:pt>
                <c:pt idx="493">
                  <c:v>7100.0</c:v>
                </c:pt>
                <c:pt idx="494">
                  <c:v>7100.0</c:v>
                </c:pt>
                <c:pt idx="495">
                  <c:v>7100.0</c:v>
                </c:pt>
                <c:pt idx="496">
                  <c:v>7100.0</c:v>
                </c:pt>
                <c:pt idx="497">
                  <c:v>7100.0</c:v>
                </c:pt>
                <c:pt idx="498">
                  <c:v>7100.0</c:v>
                </c:pt>
                <c:pt idx="499">
                  <c:v>7100.0</c:v>
                </c:pt>
                <c:pt idx="500">
                  <c:v>7100.0</c:v>
                </c:pt>
                <c:pt idx="501">
                  <c:v>7100.0</c:v>
                </c:pt>
                <c:pt idx="502">
                  <c:v>7100.0</c:v>
                </c:pt>
                <c:pt idx="503">
                  <c:v>7100.0</c:v>
                </c:pt>
                <c:pt idx="504">
                  <c:v>7100.0</c:v>
                </c:pt>
                <c:pt idx="505">
                  <c:v>7100.0</c:v>
                </c:pt>
                <c:pt idx="506">
                  <c:v>7100.0</c:v>
                </c:pt>
                <c:pt idx="507">
                  <c:v>7100.0</c:v>
                </c:pt>
                <c:pt idx="508">
                  <c:v>7100.0</c:v>
                </c:pt>
                <c:pt idx="509">
                  <c:v>7100.0</c:v>
                </c:pt>
                <c:pt idx="510">
                  <c:v>7100.0</c:v>
                </c:pt>
                <c:pt idx="511">
                  <c:v>7100.0</c:v>
                </c:pt>
                <c:pt idx="512">
                  <c:v>7100.0</c:v>
                </c:pt>
                <c:pt idx="513">
                  <c:v>7100.0</c:v>
                </c:pt>
                <c:pt idx="514">
                  <c:v>7100.0</c:v>
                </c:pt>
                <c:pt idx="515">
                  <c:v>7100.0</c:v>
                </c:pt>
                <c:pt idx="516">
                  <c:v>7100.0</c:v>
                </c:pt>
                <c:pt idx="517">
                  <c:v>7100.0</c:v>
                </c:pt>
                <c:pt idx="518">
                  <c:v>7100.0</c:v>
                </c:pt>
                <c:pt idx="519">
                  <c:v>7100.0</c:v>
                </c:pt>
                <c:pt idx="520">
                  <c:v>7100.0</c:v>
                </c:pt>
                <c:pt idx="521">
                  <c:v>7100.0</c:v>
                </c:pt>
                <c:pt idx="522">
                  <c:v>7100.0</c:v>
                </c:pt>
                <c:pt idx="523">
                  <c:v>7100.0</c:v>
                </c:pt>
                <c:pt idx="524">
                  <c:v>7100.0</c:v>
                </c:pt>
                <c:pt idx="525">
                  <c:v>7100.0</c:v>
                </c:pt>
                <c:pt idx="526">
                  <c:v>7100.0</c:v>
                </c:pt>
                <c:pt idx="527">
                  <c:v>7100.0</c:v>
                </c:pt>
                <c:pt idx="528">
                  <c:v>7100.0</c:v>
                </c:pt>
                <c:pt idx="529">
                  <c:v>7100.0</c:v>
                </c:pt>
                <c:pt idx="530">
                  <c:v>7100.0</c:v>
                </c:pt>
                <c:pt idx="531">
                  <c:v>7100.0</c:v>
                </c:pt>
                <c:pt idx="532">
                  <c:v>7100.0</c:v>
                </c:pt>
                <c:pt idx="533">
                  <c:v>7100.0</c:v>
                </c:pt>
                <c:pt idx="534">
                  <c:v>7100.0</c:v>
                </c:pt>
                <c:pt idx="535">
                  <c:v>7100.0</c:v>
                </c:pt>
                <c:pt idx="536">
                  <c:v>7100.0</c:v>
                </c:pt>
                <c:pt idx="537">
                  <c:v>7100.0</c:v>
                </c:pt>
                <c:pt idx="538">
                  <c:v>7100.0</c:v>
                </c:pt>
                <c:pt idx="539">
                  <c:v>7100.0</c:v>
                </c:pt>
                <c:pt idx="540">
                  <c:v>7100.0</c:v>
                </c:pt>
                <c:pt idx="541">
                  <c:v>7100.0</c:v>
                </c:pt>
                <c:pt idx="542">
                  <c:v>7100.0</c:v>
                </c:pt>
                <c:pt idx="543">
                  <c:v>7100.0</c:v>
                </c:pt>
                <c:pt idx="544">
                  <c:v>7100.0</c:v>
                </c:pt>
                <c:pt idx="545">
                  <c:v>7100.0</c:v>
                </c:pt>
                <c:pt idx="546">
                  <c:v>7100.0</c:v>
                </c:pt>
                <c:pt idx="547">
                  <c:v>7100.0</c:v>
                </c:pt>
                <c:pt idx="548">
                  <c:v>7100.0</c:v>
                </c:pt>
                <c:pt idx="549">
                  <c:v>7100.0</c:v>
                </c:pt>
                <c:pt idx="550">
                  <c:v>7100.0</c:v>
                </c:pt>
                <c:pt idx="551">
                  <c:v>7100.0</c:v>
                </c:pt>
                <c:pt idx="552">
                  <c:v>7100.0</c:v>
                </c:pt>
                <c:pt idx="553">
                  <c:v>7100.0</c:v>
                </c:pt>
                <c:pt idx="554">
                  <c:v>7100.0</c:v>
                </c:pt>
                <c:pt idx="555">
                  <c:v>7100.0</c:v>
                </c:pt>
                <c:pt idx="556">
                  <c:v>7100.0</c:v>
                </c:pt>
                <c:pt idx="557">
                  <c:v>7100.0</c:v>
                </c:pt>
                <c:pt idx="558">
                  <c:v>7100.0</c:v>
                </c:pt>
                <c:pt idx="559">
                  <c:v>7100.0</c:v>
                </c:pt>
                <c:pt idx="560">
                  <c:v>7100.0</c:v>
                </c:pt>
                <c:pt idx="561">
                  <c:v>7100.0</c:v>
                </c:pt>
                <c:pt idx="562">
                  <c:v>7100.0</c:v>
                </c:pt>
                <c:pt idx="563">
                  <c:v>7100.0</c:v>
                </c:pt>
                <c:pt idx="564">
                  <c:v>7100.0</c:v>
                </c:pt>
                <c:pt idx="565">
                  <c:v>7100.0</c:v>
                </c:pt>
                <c:pt idx="566">
                  <c:v>7100.0</c:v>
                </c:pt>
                <c:pt idx="567">
                  <c:v>7100.0</c:v>
                </c:pt>
                <c:pt idx="568">
                  <c:v>7100.0</c:v>
                </c:pt>
                <c:pt idx="569">
                  <c:v>7100.0</c:v>
                </c:pt>
                <c:pt idx="570">
                  <c:v>7100.0</c:v>
                </c:pt>
                <c:pt idx="571">
                  <c:v>7100.0</c:v>
                </c:pt>
                <c:pt idx="572">
                  <c:v>7100.0</c:v>
                </c:pt>
                <c:pt idx="573">
                  <c:v>7100.0</c:v>
                </c:pt>
                <c:pt idx="574">
                  <c:v>7100.0</c:v>
                </c:pt>
                <c:pt idx="575">
                  <c:v>7100.0</c:v>
                </c:pt>
                <c:pt idx="576">
                  <c:v>7100.0</c:v>
                </c:pt>
                <c:pt idx="577">
                  <c:v>7100.0</c:v>
                </c:pt>
                <c:pt idx="578">
                  <c:v>7100.0</c:v>
                </c:pt>
                <c:pt idx="579">
                  <c:v>7100.0</c:v>
                </c:pt>
                <c:pt idx="580">
                  <c:v>7100.0</c:v>
                </c:pt>
                <c:pt idx="581">
                  <c:v>7100.0</c:v>
                </c:pt>
                <c:pt idx="582">
                  <c:v>7100.0</c:v>
                </c:pt>
                <c:pt idx="583">
                  <c:v>7100.0</c:v>
                </c:pt>
                <c:pt idx="584">
                  <c:v>7100.0</c:v>
                </c:pt>
                <c:pt idx="585">
                  <c:v>7100.0</c:v>
                </c:pt>
                <c:pt idx="586">
                  <c:v>7100.0</c:v>
                </c:pt>
                <c:pt idx="587">
                  <c:v>7100.0</c:v>
                </c:pt>
                <c:pt idx="588">
                  <c:v>7100.0</c:v>
                </c:pt>
                <c:pt idx="589">
                  <c:v>7100.0</c:v>
                </c:pt>
                <c:pt idx="590">
                  <c:v>7100.0</c:v>
                </c:pt>
                <c:pt idx="591">
                  <c:v>7100.0</c:v>
                </c:pt>
                <c:pt idx="592">
                  <c:v>7100.0</c:v>
                </c:pt>
                <c:pt idx="593">
                  <c:v>7100.0</c:v>
                </c:pt>
                <c:pt idx="594">
                  <c:v>7100.0</c:v>
                </c:pt>
                <c:pt idx="595">
                  <c:v>7100.0</c:v>
                </c:pt>
                <c:pt idx="596">
                  <c:v>7100.0</c:v>
                </c:pt>
                <c:pt idx="597">
                  <c:v>7100.0</c:v>
                </c:pt>
                <c:pt idx="598">
                  <c:v>7100.0</c:v>
                </c:pt>
                <c:pt idx="599">
                  <c:v>7100.0</c:v>
                </c:pt>
                <c:pt idx="600">
                  <c:v>7100.0</c:v>
                </c:pt>
                <c:pt idx="601">
                  <c:v>7100.0</c:v>
                </c:pt>
                <c:pt idx="602">
                  <c:v>7100.0</c:v>
                </c:pt>
                <c:pt idx="603">
                  <c:v>7100.0</c:v>
                </c:pt>
                <c:pt idx="604">
                  <c:v>7100.0</c:v>
                </c:pt>
                <c:pt idx="605">
                  <c:v>7100.0</c:v>
                </c:pt>
                <c:pt idx="606">
                  <c:v>7100.0</c:v>
                </c:pt>
                <c:pt idx="607">
                  <c:v>7100.0</c:v>
                </c:pt>
                <c:pt idx="608">
                  <c:v>7100.0</c:v>
                </c:pt>
                <c:pt idx="609">
                  <c:v>7100.0</c:v>
                </c:pt>
                <c:pt idx="610">
                  <c:v>7100.0</c:v>
                </c:pt>
                <c:pt idx="611">
                  <c:v>7100.0</c:v>
                </c:pt>
                <c:pt idx="612">
                  <c:v>7100.0</c:v>
                </c:pt>
                <c:pt idx="613">
                  <c:v>7100.0</c:v>
                </c:pt>
                <c:pt idx="614">
                  <c:v>7100.0</c:v>
                </c:pt>
                <c:pt idx="615">
                  <c:v>7100.0</c:v>
                </c:pt>
                <c:pt idx="616">
                  <c:v>7100.0</c:v>
                </c:pt>
                <c:pt idx="617">
                  <c:v>7100.0</c:v>
                </c:pt>
                <c:pt idx="618">
                  <c:v>7100.0</c:v>
                </c:pt>
                <c:pt idx="619">
                  <c:v>7100.0</c:v>
                </c:pt>
                <c:pt idx="620">
                  <c:v>7100.0</c:v>
                </c:pt>
                <c:pt idx="621">
                  <c:v>7100.0</c:v>
                </c:pt>
                <c:pt idx="622">
                  <c:v>7100.0</c:v>
                </c:pt>
                <c:pt idx="623">
                  <c:v>7100.0</c:v>
                </c:pt>
                <c:pt idx="624">
                  <c:v>7100.0</c:v>
                </c:pt>
                <c:pt idx="625">
                  <c:v>7100.0</c:v>
                </c:pt>
                <c:pt idx="626">
                  <c:v>7100.0</c:v>
                </c:pt>
                <c:pt idx="627">
                  <c:v>7100.0</c:v>
                </c:pt>
                <c:pt idx="628">
                  <c:v>7100.0</c:v>
                </c:pt>
                <c:pt idx="629">
                  <c:v>7100.0</c:v>
                </c:pt>
                <c:pt idx="630">
                  <c:v>7100.0</c:v>
                </c:pt>
                <c:pt idx="631">
                  <c:v>7100.0</c:v>
                </c:pt>
                <c:pt idx="632">
                  <c:v>7100.0</c:v>
                </c:pt>
                <c:pt idx="633">
                  <c:v>7100.0</c:v>
                </c:pt>
                <c:pt idx="634">
                  <c:v>7100.0</c:v>
                </c:pt>
                <c:pt idx="635">
                  <c:v>7100.0</c:v>
                </c:pt>
                <c:pt idx="636">
                  <c:v>7100.0</c:v>
                </c:pt>
                <c:pt idx="637">
                  <c:v>7100.0</c:v>
                </c:pt>
                <c:pt idx="638">
                  <c:v>7100.0</c:v>
                </c:pt>
                <c:pt idx="639">
                  <c:v>7100.0</c:v>
                </c:pt>
                <c:pt idx="640">
                  <c:v>7100.0</c:v>
                </c:pt>
                <c:pt idx="641">
                  <c:v>7100.0</c:v>
                </c:pt>
                <c:pt idx="642">
                  <c:v>7100.0</c:v>
                </c:pt>
                <c:pt idx="643">
                  <c:v>7100.0</c:v>
                </c:pt>
                <c:pt idx="644">
                  <c:v>7100.0</c:v>
                </c:pt>
                <c:pt idx="645">
                  <c:v>7100.0</c:v>
                </c:pt>
                <c:pt idx="646">
                  <c:v>7100.0</c:v>
                </c:pt>
                <c:pt idx="647">
                  <c:v>7100.0</c:v>
                </c:pt>
                <c:pt idx="648">
                  <c:v>7100.0</c:v>
                </c:pt>
                <c:pt idx="649">
                  <c:v>7100.0</c:v>
                </c:pt>
                <c:pt idx="650">
                  <c:v>7100.0</c:v>
                </c:pt>
                <c:pt idx="651">
                  <c:v>7100.0</c:v>
                </c:pt>
                <c:pt idx="652">
                  <c:v>7100.0</c:v>
                </c:pt>
                <c:pt idx="653">
                  <c:v>7100.0</c:v>
                </c:pt>
                <c:pt idx="654">
                  <c:v>7100.0</c:v>
                </c:pt>
                <c:pt idx="655">
                  <c:v>7100.0</c:v>
                </c:pt>
                <c:pt idx="656">
                  <c:v>7100.0</c:v>
                </c:pt>
                <c:pt idx="657">
                  <c:v>7100.0</c:v>
                </c:pt>
                <c:pt idx="658">
                  <c:v>7100.0</c:v>
                </c:pt>
                <c:pt idx="659">
                  <c:v>7100.0</c:v>
                </c:pt>
                <c:pt idx="660">
                  <c:v>7100.0</c:v>
                </c:pt>
                <c:pt idx="661">
                  <c:v>7100.0</c:v>
                </c:pt>
                <c:pt idx="662">
                  <c:v>7100.0</c:v>
                </c:pt>
                <c:pt idx="663">
                  <c:v>7100.0</c:v>
                </c:pt>
                <c:pt idx="664">
                  <c:v>7100.0</c:v>
                </c:pt>
                <c:pt idx="665">
                  <c:v>7100.0</c:v>
                </c:pt>
                <c:pt idx="666">
                  <c:v>7100.0</c:v>
                </c:pt>
                <c:pt idx="667">
                  <c:v>7100.0</c:v>
                </c:pt>
                <c:pt idx="668">
                  <c:v>7100.0</c:v>
                </c:pt>
                <c:pt idx="669">
                  <c:v>7100.0</c:v>
                </c:pt>
                <c:pt idx="670">
                  <c:v>7100.0</c:v>
                </c:pt>
                <c:pt idx="671">
                  <c:v>7100.0</c:v>
                </c:pt>
                <c:pt idx="672">
                  <c:v>7100.0</c:v>
                </c:pt>
                <c:pt idx="673">
                  <c:v>7100.0</c:v>
                </c:pt>
                <c:pt idx="674">
                  <c:v>7100.0</c:v>
                </c:pt>
                <c:pt idx="675">
                  <c:v>7100.0</c:v>
                </c:pt>
                <c:pt idx="676">
                  <c:v>7100.0</c:v>
                </c:pt>
                <c:pt idx="677">
                  <c:v>7100.0</c:v>
                </c:pt>
                <c:pt idx="678">
                  <c:v>7100.0</c:v>
                </c:pt>
                <c:pt idx="679">
                  <c:v>7100.0</c:v>
                </c:pt>
                <c:pt idx="680">
                  <c:v>7100.0</c:v>
                </c:pt>
                <c:pt idx="681">
                  <c:v>7100.0</c:v>
                </c:pt>
                <c:pt idx="682">
                  <c:v>7100.0</c:v>
                </c:pt>
                <c:pt idx="683">
                  <c:v>7100.0</c:v>
                </c:pt>
                <c:pt idx="684">
                  <c:v>7100.0</c:v>
                </c:pt>
                <c:pt idx="685">
                  <c:v>7100.0</c:v>
                </c:pt>
                <c:pt idx="686">
                  <c:v>7100.0</c:v>
                </c:pt>
                <c:pt idx="687">
                  <c:v>7100.0</c:v>
                </c:pt>
                <c:pt idx="688">
                  <c:v>7100.0</c:v>
                </c:pt>
                <c:pt idx="689">
                  <c:v>7100.0</c:v>
                </c:pt>
                <c:pt idx="690">
                  <c:v>7100.0</c:v>
                </c:pt>
                <c:pt idx="691">
                  <c:v>7100.0</c:v>
                </c:pt>
                <c:pt idx="692">
                  <c:v>7100.0</c:v>
                </c:pt>
                <c:pt idx="693">
                  <c:v>7100.0</c:v>
                </c:pt>
                <c:pt idx="694">
                  <c:v>7100.0</c:v>
                </c:pt>
                <c:pt idx="695">
                  <c:v>7100.0</c:v>
                </c:pt>
                <c:pt idx="696">
                  <c:v>7100.0</c:v>
                </c:pt>
                <c:pt idx="697">
                  <c:v>7100.0</c:v>
                </c:pt>
                <c:pt idx="698">
                  <c:v>7100.0</c:v>
                </c:pt>
                <c:pt idx="699">
                  <c:v>7100.0</c:v>
                </c:pt>
                <c:pt idx="700">
                  <c:v>7100.0</c:v>
                </c:pt>
                <c:pt idx="701">
                  <c:v>7100.0</c:v>
                </c:pt>
                <c:pt idx="702">
                  <c:v>7100.0</c:v>
                </c:pt>
                <c:pt idx="703">
                  <c:v>7100.0</c:v>
                </c:pt>
                <c:pt idx="704">
                  <c:v>7100.0</c:v>
                </c:pt>
                <c:pt idx="705">
                  <c:v>7100.0</c:v>
                </c:pt>
                <c:pt idx="706">
                  <c:v>7100.0</c:v>
                </c:pt>
                <c:pt idx="707">
                  <c:v>7100.0</c:v>
                </c:pt>
                <c:pt idx="708">
                  <c:v>7100.0</c:v>
                </c:pt>
                <c:pt idx="709">
                  <c:v>7100.0</c:v>
                </c:pt>
                <c:pt idx="710">
                  <c:v>7100.0</c:v>
                </c:pt>
                <c:pt idx="711">
                  <c:v>7100.0</c:v>
                </c:pt>
                <c:pt idx="712">
                  <c:v>7100.0</c:v>
                </c:pt>
                <c:pt idx="713">
                  <c:v>7100.0</c:v>
                </c:pt>
                <c:pt idx="714">
                  <c:v>7100.0</c:v>
                </c:pt>
                <c:pt idx="715">
                  <c:v>7100.0</c:v>
                </c:pt>
                <c:pt idx="716">
                  <c:v>7100.0</c:v>
                </c:pt>
                <c:pt idx="717">
                  <c:v>7100.0</c:v>
                </c:pt>
                <c:pt idx="718">
                  <c:v>7100.0</c:v>
                </c:pt>
                <c:pt idx="719">
                  <c:v>7100.0</c:v>
                </c:pt>
                <c:pt idx="720">
                  <c:v>7100.0</c:v>
                </c:pt>
                <c:pt idx="721">
                  <c:v>7100.0</c:v>
                </c:pt>
                <c:pt idx="722">
                  <c:v>7100.0</c:v>
                </c:pt>
                <c:pt idx="723">
                  <c:v>7100.0</c:v>
                </c:pt>
                <c:pt idx="724">
                  <c:v>7100.0</c:v>
                </c:pt>
                <c:pt idx="725">
                  <c:v>7100.0</c:v>
                </c:pt>
                <c:pt idx="726">
                  <c:v>7100.0</c:v>
                </c:pt>
                <c:pt idx="727">
                  <c:v>7100.0</c:v>
                </c:pt>
                <c:pt idx="728">
                  <c:v>7100.0</c:v>
                </c:pt>
                <c:pt idx="729">
                  <c:v>7100.0</c:v>
                </c:pt>
                <c:pt idx="730">
                  <c:v>7100.0</c:v>
                </c:pt>
                <c:pt idx="731">
                  <c:v>7100.0</c:v>
                </c:pt>
                <c:pt idx="732">
                  <c:v>7100.0</c:v>
                </c:pt>
                <c:pt idx="733">
                  <c:v>7100.0</c:v>
                </c:pt>
                <c:pt idx="734">
                  <c:v>7100.0</c:v>
                </c:pt>
                <c:pt idx="735">
                  <c:v>7100.0</c:v>
                </c:pt>
                <c:pt idx="736">
                  <c:v>7100.0</c:v>
                </c:pt>
                <c:pt idx="737">
                  <c:v>7100.0</c:v>
                </c:pt>
                <c:pt idx="738">
                  <c:v>7100.0</c:v>
                </c:pt>
                <c:pt idx="739">
                  <c:v>7100.0</c:v>
                </c:pt>
                <c:pt idx="740">
                  <c:v>7100.0</c:v>
                </c:pt>
                <c:pt idx="741">
                  <c:v>7100.0</c:v>
                </c:pt>
                <c:pt idx="742">
                  <c:v>7100.0</c:v>
                </c:pt>
                <c:pt idx="743">
                  <c:v>7100.0</c:v>
                </c:pt>
              </c:numCache>
            </c:numRef>
          </c:yVal>
          <c:smooth val="0"/>
        </c:ser>
        <c:ser>
          <c:idx val="6"/>
          <c:order val="4"/>
          <c:tx>
            <c:strRef>
              <c:f>Sheet1!$AQ$1</c:f>
              <c:strCache>
                <c:ptCount val="1"/>
                <c:pt idx="0">
                  <c:v>Facility-Limit</c:v>
                </c:pt>
              </c:strCache>
            </c:strRef>
          </c:tx>
          <c:spPr>
            <a:ln w="57150">
              <a:solidFill>
                <a:srgbClr val="FF6699"/>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Sheet1!$AQ$2:$AQ$745</c:f>
              <c:numCache>
                <c:formatCode>General</c:formatCode>
                <c:ptCount val="744"/>
                <c:pt idx="0">
                  <c:v>15000.0</c:v>
                </c:pt>
                <c:pt idx="1">
                  <c:v>15000.0</c:v>
                </c:pt>
                <c:pt idx="2">
                  <c:v>15000.0</c:v>
                </c:pt>
                <c:pt idx="3">
                  <c:v>15000.0</c:v>
                </c:pt>
                <c:pt idx="4">
                  <c:v>15000.0</c:v>
                </c:pt>
                <c:pt idx="5">
                  <c:v>15000.0</c:v>
                </c:pt>
                <c:pt idx="6">
                  <c:v>15000.0</c:v>
                </c:pt>
                <c:pt idx="7">
                  <c:v>15000.0</c:v>
                </c:pt>
                <c:pt idx="8">
                  <c:v>15000.0</c:v>
                </c:pt>
                <c:pt idx="9">
                  <c:v>15000.0</c:v>
                </c:pt>
                <c:pt idx="10">
                  <c:v>15000.0</c:v>
                </c:pt>
                <c:pt idx="11">
                  <c:v>15000.0</c:v>
                </c:pt>
                <c:pt idx="12">
                  <c:v>15000.0</c:v>
                </c:pt>
                <c:pt idx="13">
                  <c:v>15000.0</c:v>
                </c:pt>
                <c:pt idx="14">
                  <c:v>15000.0</c:v>
                </c:pt>
                <c:pt idx="15">
                  <c:v>15000.0</c:v>
                </c:pt>
                <c:pt idx="16">
                  <c:v>15000.0</c:v>
                </c:pt>
                <c:pt idx="17">
                  <c:v>15000.0</c:v>
                </c:pt>
                <c:pt idx="18">
                  <c:v>15000.0</c:v>
                </c:pt>
                <c:pt idx="19">
                  <c:v>15000.0</c:v>
                </c:pt>
                <c:pt idx="20">
                  <c:v>15000.0</c:v>
                </c:pt>
                <c:pt idx="21">
                  <c:v>15000.0</c:v>
                </c:pt>
                <c:pt idx="22">
                  <c:v>15000.0</c:v>
                </c:pt>
                <c:pt idx="23">
                  <c:v>15000.0</c:v>
                </c:pt>
                <c:pt idx="24">
                  <c:v>15000.0</c:v>
                </c:pt>
                <c:pt idx="25">
                  <c:v>15000.0</c:v>
                </c:pt>
                <c:pt idx="26">
                  <c:v>15000.0</c:v>
                </c:pt>
                <c:pt idx="27">
                  <c:v>15000.0</c:v>
                </c:pt>
                <c:pt idx="28">
                  <c:v>15000.0</c:v>
                </c:pt>
                <c:pt idx="29">
                  <c:v>15000.0</c:v>
                </c:pt>
                <c:pt idx="30">
                  <c:v>15000.0</c:v>
                </c:pt>
                <c:pt idx="31">
                  <c:v>15000.0</c:v>
                </c:pt>
                <c:pt idx="32">
                  <c:v>15000.0</c:v>
                </c:pt>
                <c:pt idx="33">
                  <c:v>15000.0</c:v>
                </c:pt>
                <c:pt idx="34">
                  <c:v>15000.0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pt idx="65">
                  <c:v>15000.0</c:v>
                </c:pt>
                <c:pt idx="66">
                  <c:v>15000.0</c:v>
                </c:pt>
                <c:pt idx="67">
                  <c:v>15000.0</c:v>
                </c:pt>
                <c:pt idx="68">
                  <c:v>15000.0</c:v>
                </c:pt>
                <c:pt idx="69">
                  <c:v>15000.0</c:v>
                </c:pt>
                <c:pt idx="70">
                  <c:v>15000.0</c:v>
                </c:pt>
                <c:pt idx="71">
                  <c:v>15000.0</c:v>
                </c:pt>
                <c:pt idx="72">
                  <c:v>15000.0</c:v>
                </c:pt>
                <c:pt idx="73">
                  <c:v>15000.0</c:v>
                </c:pt>
                <c:pt idx="74">
                  <c:v>15000.0</c:v>
                </c:pt>
                <c:pt idx="75">
                  <c:v>15000.0</c:v>
                </c:pt>
                <c:pt idx="76">
                  <c:v>15000.0</c:v>
                </c:pt>
                <c:pt idx="77">
                  <c:v>15000.0</c:v>
                </c:pt>
                <c:pt idx="78">
                  <c:v>15000.0</c:v>
                </c:pt>
                <c:pt idx="79">
                  <c:v>15000.0</c:v>
                </c:pt>
                <c:pt idx="80">
                  <c:v>15000.0</c:v>
                </c:pt>
                <c:pt idx="81">
                  <c:v>15000.0</c:v>
                </c:pt>
                <c:pt idx="82">
                  <c:v>15000.0</c:v>
                </c:pt>
                <c:pt idx="83">
                  <c:v>15000.0</c:v>
                </c:pt>
                <c:pt idx="84">
                  <c:v>15000.0</c:v>
                </c:pt>
                <c:pt idx="85">
                  <c:v>15000.0</c:v>
                </c:pt>
                <c:pt idx="86">
                  <c:v>15000.0</c:v>
                </c:pt>
                <c:pt idx="87">
                  <c:v>15000.0</c:v>
                </c:pt>
                <c:pt idx="88">
                  <c:v>15000.0</c:v>
                </c:pt>
                <c:pt idx="89">
                  <c:v>15000.0</c:v>
                </c:pt>
                <c:pt idx="90">
                  <c:v>15000.0</c:v>
                </c:pt>
                <c:pt idx="91">
                  <c:v>15000.0</c:v>
                </c:pt>
                <c:pt idx="92">
                  <c:v>15000.0</c:v>
                </c:pt>
                <c:pt idx="93">
                  <c:v>15000.0</c:v>
                </c:pt>
                <c:pt idx="94">
                  <c:v>15000.0</c:v>
                </c:pt>
                <c:pt idx="95">
                  <c:v>15000.0</c:v>
                </c:pt>
                <c:pt idx="96">
                  <c:v>15000.0</c:v>
                </c:pt>
                <c:pt idx="97">
                  <c:v>15000.0</c:v>
                </c:pt>
                <c:pt idx="98">
                  <c:v>15000.0</c:v>
                </c:pt>
                <c:pt idx="99">
                  <c:v>15000.0</c:v>
                </c:pt>
                <c:pt idx="100">
                  <c:v>15000.0</c:v>
                </c:pt>
                <c:pt idx="101">
                  <c:v>15000.0</c:v>
                </c:pt>
                <c:pt idx="102">
                  <c:v>15000.0</c:v>
                </c:pt>
                <c:pt idx="103">
                  <c:v>15000.0</c:v>
                </c:pt>
                <c:pt idx="104">
                  <c:v>15000.0</c:v>
                </c:pt>
                <c:pt idx="105">
                  <c:v>15000.0</c:v>
                </c:pt>
                <c:pt idx="106">
                  <c:v>15000.0</c:v>
                </c:pt>
                <c:pt idx="107">
                  <c:v>15000.0</c:v>
                </c:pt>
                <c:pt idx="108">
                  <c:v>15000.0</c:v>
                </c:pt>
                <c:pt idx="109">
                  <c:v>15000.0</c:v>
                </c:pt>
                <c:pt idx="110">
                  <c:v>15000.0</c:v>
                </c:pt>
                <c:pt idx="111">
                  <c:v>15000.0</c:v>
                </c:pt>
                <c:pt idx="112">
                  <c:v>15000.0</c:v>
                </c:pt>
                <c:pt idx="113">
                  <c:v>15000.0</c:v>
                </c:pt>
                <c:pt idx="114">
                  <c:v>15000.0</c:v>
                </c:pt>
                <c:pt idx="115">
                  <c:v>15000.0</c:v>
                </c:pt>
                <c:pt idx="116">
                  <c:v>15000.0</c:v>
                </c:pt>
                <c:pt idx="117">
                  <c:v>15000.0</c:v>
                </c:pt>
                <c:pt idx="118">
                  <c:v>15000.0</c:v>
                </c:pt>
                <c:pt idx="119">
                  <c:v>15000.0</c:v>
                </c:pt>
                <c:pt idx="120">
                  <c:v>15000.0</c:v>
                </c:pt>
                <c:pt idx="121">
                  <c:v>15000.0</c:v>
                </c:pt>
                <c:pt idx="122">
                  <c:v>15000.0</c:v>
                </c:pt>
                <c:pt idx="123">
                  <c:v>15000.0</c:v>
                </c:pt>
                <c:pt idx="124">
                  <c:v>15000.0</c:v>
                </c:pt>
                <c:pt idx="125">
                  <c:v>15000.0</c:v>
                </c:pt>
                <c:pt idx="126">
                  <c:v>15000.0</c:v>
                </c:pt>
                <c:pt idx="127">
                  <c:v>15000.0</c:v>
                </c:pt>
                <c:pt idx="128">
                  <c:v>15000.0</c:v>
                </c:pt>
                <c:pt idx="129">
                  <c:v>15000.0</c:v>
                </c:pt>
                <c:pt idx="130">
                  <c:v>15000.0</c:v>
                </c:pt>
                <c:pt idx="131">
                  <c:v>15000.0</c:v>
                </c:pt>
                <c:pt idx="132">
                  <c:v>15000.0</c:v>
                </c:pt>
                <c:pt idx="133">
                  <c:v>15000.0</c:v>
                </c:pt>
                <c:pt idx="134">
                  <c:v>15000.0</c:v>
                </c:pt>
                <c:pt idx="135">
                  <c:v>15000.0</c:v>
                </c:pt>
                <c:pt idx="136">
                  <c:v>15000.0</c:v>
                </c:pt>
                <c:pt idx="137">
                  <c:v>15000.0</c:v>
                </c:pt>
                <c:pt idx="138">
                  <c:v>15000.0</c:v>
                </c:pt>
                <c:pt idx="139">
                  <c:v>15000.0</c:v>
                </c:pt>
                <c:pt idx="140">
                  <c:v>15000.0</c:v>
                </c:pt>
                <c:pt idx="141">
                  <c:v>15000.0</c:v>
                </c:pt>
                <c:pt idx="142">
                  <c:v>15000.0</c:v>
                </c:pt>
                <c:pt idx="143">
                  <c:v>15000.0</c:v>
                </c:pt>
                <c:pt idx="144">
                  <c:v>15000.0</c:v>
                </c:pt>
                <c:pt idx="145">
                  <c:v>15000.0</c:v>
                </c:pt>
                <c:pt idx="146">
                  <c:v>15000.0</c:v>
                </c:pt>
                <c:pt idx="147">
                  <c:v>15000.0</c:v>
                </c:pt>
                <c:pt idx="148">
                  <c:v>15000.0</c:v>
                </c:pt>
                <c:pt idx="149">
                  <c:v>15000.0</c:v>
                </c:pt>
                <c:pt idx="150">
                  <c:v>15000.0</c:v>
                </c:pt>
                <c:pt idx="151">
                  <c:v>15000.0</c:v>
                </c:pt>
                <c:pt idx="152">
                  <c:v>15000.0</c:v>
                </c:pt>
                <c:pt idx="153">
                  <c:v>15000.0</c:v>
                </c:pt>
                <c:pt idx="154">
                  <c:v>15000.0</c:v>
                </c:pt>
                <c:pt idx="155">
                  <c:v>15000.0</c:v>
                </c:pt>
                <c:pt idx="156">
                  <c:v>15000.0</c:v>
                </c:pt>
                <c:pt idx="157">
                  <c:v>15000.0</c:v>
                </c:pt>
                <c:pt idx="158">
                  <c:v>15000.0</c:v>
                </c:pt>
                <c:pt idx="159">
                  <c:v>15000.0</c:v>
                </c:pt>
                <c:pt idx="160">
                  <c:v>15000.0</c:v>
                </c:pt>
                <c:pt idx="161">
                  <c:v>15000.0</c:v>
                </c:pt>
                <c:pt idx="162">
                  <c:v>15000.0</c:v>
                </c:pt>
                <c:pt idx="163">
                  <c:v>15000.0</c:v>
                </c:pt>
                <c:pt idx="164">
                  <c:v>15000.0</c:v>
                </c:pt>
                <c:pt idx="165">
                  <c:v>15000.0</c:v>
                </c:pt>
                <c:pt idx="166">
                  <c:v>15000.0</c:v>
                </c:pt>
                <c:pt idx="167">
                  <c:v>15000.0</c:v>
                </c:pt>
                <c:pt idx="168">
                  <c:v>15000.0</c:v>
                </c:pt>
                <c:pt idx="169">
                  <c:v>15000.0</c:v>
                </c:pt>
                <c:pt idx="170">
                  <c:v>15000.0</c:v>
                </c:pt>
                <c:pt idx="171">
                  <c:v>15000.0</c:v>
                </c:pt>
                <c:pt idx="172">
                  <c:v>15000.0</c:v>
                </c:pt>
                <c:pt idx="173">
                  <c:v>15000.0</c:v>
                </c:pt>
                <c:pt idx="174">
                  <c:v>15000.0</c:v>
                </c:pt>
                <c:pt idx="175">
                  <c:v>15000.0</c:v>
                </c:pt>
                <c:pt idx="176">
                  <c:v>15000.0</c:v>
                </c:pt>
                <c:pt idx="177">
                  <c:v>15000.0</c:v>
                </c:pt>
                <c:pt idx="178">
                  <c:v>15000.0</c:v>
                </c:pt>
                <c:pt idx="179">
                  <c:v>15000.0</c:v>
                </c:pt>
                <c:pt idx="180">
                  <c:v>15000.0</c:v>
                </c:pt>
                <c:pt idx="181">
                  <c:v>15000.0</c:v>
                </c:pt>
                <c:pt idx="182">
                  <c:v>15000.0</c:v>
                </c:pt>
                <c:pt idx="183">
                  <c:v>15000.0</c:v>
                </c:pt>
                <c:pt idx="184">
                  <c:v>15000.0</c:v>
                </c:pt>
                <c:pt idx="185">
                  <c:v>15000.0</c:v>
                </c:pt>
                <c:pt idx="186">
                  <c:v>15000.0</c:v>
                </c:pt>
                <c:pt idx="187">
                  <c:v>15000.0</c:v>
                </c:pt>
                <c:pt idx="188">
                  <c:v>15000.0</c:v>
                </c:pt>
                <c:pt idx="189">
                  <c:v>15000.0</c:v>
                </c:pt>
                <c:pt idx="190">
                  <c:v>15000.0</c:v>
                </c:pt>
                <c:pt idx="191">
                  <c:v>15000.0</c:v>
                </c:pt>
                <c:pt idx="192">
                  <c:v>15000.0</c:v>
                </c:pt>
                <c:pt idx="193">
                  <c:v>15000.0</c:v>
                </c:pt>
                <c:pt idx="194">
                  <c:v>15000.0</c:v>
                </c:pt>
                <c:pt idx="195">
                  <c:v>15000.0</c:v>
                </c:pt>
                <c:pt idx="196">
                  <c:v>15000.0</c:v>
                </c:pt>
                <c:pt idx="197">
                  <c:v>15000.0</c:v>
                </c:pt>
                <c:pt idx="198">
                  <c:v>15000.0</c:v>
                </c:pt>
                <c:pt idx="199">
                  <c:v>15000.0</c:v>
                </c:pt>
                <c:pt idx="200">
                  <c:v>15000.0</c:v>
                </c:pt>
                <c:pt idx="201">
                  <c:v>15000.0</c:v>
                </c:pt>
                <c:pt idx="202">
                  <c:v>15000.0</c:v>
                </c:pt>
                <c:pt idx="203">
                  <c:v>15000.0</c:v>
                </c:pt>
                <c:pt idx="204">
                  <c:v>15000.0</c:v>
                </c:pt>
                <c:pt idx="205">
                  <c:v>15000.0</c:v>
                </c:pt>
                <c:pt idx="206">
                  <c:v>15000.0</c:v>
                </c:pt>
                <c:pt idx="207">
                  <c:v>15000.0</c:v>
                </c:pt>
                <c:pt idx="208">
                  <c:v>15000.0</c:v>
                </c:pt>
                <c:pt idx="209">
                  <c:v>15000.0</c:v>
                </c:pt>
                <c:pt idx="210">
                  <c:v>15000.0</c:v>
                </c:pt>
                <c:pt idx="211">
                  <c:v>15000.0</c:v>
                </c:pt>
                <c:pt idx="212">
                  <c:v>15000.0</c:v>
                </c:pt>
                <c:pt idx="213">
                  <c:v>15000.0</c:v>
                </c:pt>
                <c:pt idx="214">
                  <c:v>15000.0</c:v>
                </c:pt>
                <c:pt idx="215">
                  <c:v>15000.0</c:v>
                </c:pt>
                <c:pt idx="216">
                  <c:v>15000.0</c:v>
                </c:pt>
                <c:pt idx="217">
                  <c:v>15000.0</c:v>
                </c:pt>
                <c:pt idx="218">
                  <c:v>15000.0</c:v>
                </c:pt>
                <c:pt idx="219">
                  <c:v>15000.0</c:v>
                </c:pt>
                <c:pt idx="220">
                  <c:v>15000.0</c:v>
                </c:pt>
                <c:pt idx="221">
                  <c:v>15000.0</c:v>
                </c:pt>
                <c:pt idx="222">
                  <c:v>15000.0</c:v>
                </c:pt>
                <c:pt idx="223">
                  <c:v>15000.0</c:v>
                </c:pt>
                <c:pt idx="224">
                  <c:v>15000.0</c:v>
                </c:pt>
                <c:pt idx="225">
                  <c:v>15000.0</c:v>
                </c:pt>
                <c:pt idx="226">
                  <c:v>15000.0</c:v>
                </c:pt>
                <c:pt idx="227">
                  <c:v>15000.0</c:v>
                </c:pt>
                <c:pt idx="228">
                  <c:v>15000.0</c:v>
                </c:pt>
                <c:pt idx="229">
                  <c:v>15000.0</c:v>
                </c:pt>
                <c:pt idx="230">
                  <c:v>15000.0</c:v>
                </c:pt>
                <c:pt idx="231">
                  <c:v>15000.0</c:v>
                </c:pt>
                <c:pt idx="232">
                  <c:v>15000.0</c:v>
                </c:pt>
                <c:pt idx="233">
                  <c:v>15000.0</c:v>
                </c:pt>
                <c:pt idx="234">
                  <c:v>15000.0</c:v>
                </c:pt>
                <c:pt idx="235">
                  <c:v>15000.0</c:v>
                </c:pt>
                <c:pt idx="236">
                  <c:v>15000.0</c:v>
                </c:pt>
                <c:pt idx="237">
                  <c:v>15000.0</c:v>
                </c:pt>
                <c:pt idx="238">
                  <c:v>15000.0</c:v>
                </c:pt>
                <c:pt idx="239">
                  <c:v>15000.0</c:v>
                </c:pt>
                <c:pt idx="240">
                  <c:v>15000.0</c:v>
                </c:pt>
                <c:pt idx="241">
                  <c:v>15000.0</c:v>
                </c:pt>
                <c:pt idx="242">
                  <c:v>15000.0</c:v>
                </c:pt>
                <c:pt idx="243">
                  <c:v>15000.0</c:v>
                </c:pt>
                <c:pt idx="244">
                  <c:v>15000.0</c:v>
                </c:pt>
                <c:pt idx="245">
                  <c:v>15000.0</c:v>
                </c:pt>
                <c:pt idx="246">
                  <c:v>15000.0</c:v>
                </c:pt>
                <c:pt idx="247">
                  <c:v>15000.0</c:v>
                </c:pt>
                <c:pt idx="248">
                  <c:v>15000.0</c:v>
                </c:pt>
                <c:pt idx="249">
                  <c:v>15000.0</c:v>
                </c:pt>
                <c:pt idx="250">
                  <c:v>15000.0</c:v>
                </c:pt>
                <c:pt idx="251">
                  <c:v>15000.0</c:v>
                </c:pt>
                <c:pt idx="252">
                  <c:v>15000.0</c:v>
                </c:pt>
                <c:pt idx="253">
                  <c:v>15000.0</c:v>
                </c:pt>
                <c:pt idx="254">
                  <c:v>15000.0</c:v>
                </c:pt>
                <c:pt idx="255">
                  <c:v>15000.0</c:v>
                </c:pt>
                <c:pt idx="256">
                  <c:v>15000.0</c:v>
                </c:pt>
                <c:pt idx="257">
                  <c:v>15000.0</c:v>
                </c:pt>
                <c:pt idx="258">
                  <c:v>15000.0</c:v>
                </c:pt>
                <c:pt idx="259">
                  <c:v>15000.0</c:v>
                </c:pt>
                <c:pt idx="260">
                  <c:v>15000.0</c:v>
                </c:pt>
                <c:pt idx="261">
                  <c:v>15000.0</c:v>
                </c:pt>
                <c:pt idx="262">
                  <c:v>15000.0</c:v>
                </c:pt>
                <c:pt idx="263">
                  <c:v>15000.0</c:v>
                </c:pt>
                <c:pt idx="264">
                  <c:v>15000.0</c:v>
                </c:pt>
                <c:pt idx="265">
                  <c:v>15000.0</c:v>
                </c:pt>
                <c:pt idx="266">
                  <c:v>15000.0</c:v>
                </c:pt>
                <c:pt idx="267">
                  <c:v>15000.0</c:v>
                </c:pt>
                <c:pt idx="268">
                  <c:v>15000.0</c:v>
                </c:pt>
                <c:pt idx="269">
                  <c:v>15000.0</c:v>
                </c:pt>
                <c:pt idx="270">
                  <c:v>15000.0</c:v>
                </c:pt>
                <c:pt idx="271">
                  <c:v>15000.0</c:v>
                </c:pt>
                <c:pt idx="272">
                  <c:v>15000.0</c:v>
                </c:pt>
                <c:pt idx="273">
                  <c:v>15000.0</c:v>
                </c:pt>
                <c:pt idx="274">
                  <c:v>15000.0</c:v>
                </c:pt>
                <c:pt idx="275">
                  <c:v>15000.0</c:v>
                </c:pt>
                <c:pt idx="276">
                  <c:v>15000.0</c:v>
                </c:pt>
                <c:pt idx="277">
                  <c:v>15000.0</c:v>
                </c:pt>
                <c:pt idx="278">
                  <c:v>15000.0</c:v>
                </c:pt>
                <c:pt idx="279">
                  <c:v>15000.0</c:v>
                </c:pt>
                <c:pt idx="280">
                  <c:v>15000.0</c:v>
                </c:pt>
                <c:pt idx="281">
                  <c:v>15000.0</c:v>
                </c:pt>
                <c:pt idx="282">
                  <c:v>15000.0</c:v>
                </c:pt>
                <c:pt idx="283">
                  <c:v>15000.0</c:v>
                </c:pt>
                <c:pt idx="284">
                  <c:v>15000.0</c:v>
                </c:pt>
                <c:pt idx="285">
                  <c:v>15000.0</c:v>
                </c:pt>
                <c:pt idx="286">
                  <c:v>15000.0</c:v>
                </c:pt>
                <c:pt idx="287">
                  <c:v>15000.0</c:v>
                </c:pt>
                <c:pt idx="288">
                  <c:v>15000.0</c:v>
                </c:pt>
                <c:pt idx="289">
                  <c:v>15000.0</c:v>
                </c:pt>
                <c:pt idx="290">
                  <c:v>15000.0</c:v>
                </c:pt>
                <c:pt idx="291">
                  <c:v>15000.0</c:v>
                </c:pt>
                <c:pt idx="292">
                  <c:v>15000.0</c:v>
                </c:pt>
                <c:pt idx="293">
                  <c:v>15000.0</c:v>
                </c:pt>
                <c:pt idx="294">
                  <c:v>15000.0</c:v>
                </c:pt>
                <c:pt idx="295">
                  <c:v>15000.0</c:v>
                </c:pt>
                <c:pt idx="296">
                  <c:v>15000.0</c:v>
                </c:pt>
                <c:pt idx="297">
                  <c:v>15000.0</c:v>
                </c:pt>
                <c:pt idx="298">
                  <c:v>15000.0</c:v>
                </c:pt>
                <c:pt idx="299">
                  <c:v>15000.0</c:v>
                </c:pt>
                <c:pt idx="300">
                  <c:v>15000.0</c:v>
                </c:pt>
                <c:pt idx="301">
                  <c:v>15000.0</c:v>
                </c:pt>
                <c:pt idx="302">
                  <c:v>15000.0</c:v>
                </c:pt>
                <c:pt idx="303">
                  <c:v>15000.0</c:v>
                </c:pt>
                <c:pt idx="304">
                  <c:v>15000.0</c:v>
                </c:pt>
                <c:pt idx="305">
                  <c:v>15000.0</c:v>
                </c:pt>
                <c:pt idx="306">
                  <c:v>15000.0</c:v>
                </c:pt>
                <c:pt idx="307">
                  <c:v>15000.0</c:v>
                </c:pt>
                <c:pt idx="308">
                  <c:v>15000.0</c:v>
                </c:pt>
                <c:pt idx="309">
                  <c:v>15000.0</c:v>
                </c:pt>
                <c:pt idx="310">
                  <c:v>15000.0</c:v>
                </c:pt>
                <c:pt idx="311">
                  <c:v>15000.0</c:v>
                </c:pt>
                <c:pt idx="312">
                  <c:v>15000.0</c:v>
                </c:pt>
                <c:pt idx="313">
                  <c:v>15000.0</c:v>
                </c:pt>
                <c:pt idx="314">
                  <c:v>15000.0</c:v>
                </c:pt>
                <c:pt idx="315">
                  <c:v>15000.0</c:v>
                </c:pt>
                <c:pt idx="316">
                  <c:v>15000.0</c:v>
                </c:pt>
                <c:pt idx="317">
                  <c:v>15000.0</c:v>
                </c:pt>
                <c:pt idx="318">
                  <c:v>15000.0</c:v>
                </c:pt>
                <c:pt idx="319">
                  <c:v>15000.0</c:v>
                </c:pt>
                <c:pt idx="320">
                  <c:v>15000.0</c:v>
                </c:pt>
                <c:pt idx="321">
                  <c:v>15000.0</c:v>
                </c:pt>
                <c:pt idx="322">
                  <c:v>15000.0</c:v>
                </c:pt>
                <c:pt idx="323">
                  <c:v>15000.0</c:v>
                </c:pt>
                <c:pt idx="324">
                  <c:v>15000.0</c:v>
                </c:pt>
                <c:pt idx="325">
                  <c:v>15000.0</c:v>
                </c:pt>
                <c:pt idx="326">
                  <c:v>15000.0</c:v>
                </c:pt>
                <c:pt idx="327">
                  <c:v>15000.0</c:v>
                </c:pt>
                <c:pt idx="328">
                  <c:v>15000.0</c:v>
                </c:pt>
                <c:pt idx="329">
                  <c:v>15000.0</c:v>
                </c:pt>
                <c:pt idx="330">
                  <c:v>15000.0</c:v>
                </c:pt>
                <c:pt idx="331">
                  <c:v>15000.0</c:v>
                </c:pt>
                <c:pt idx="332">
                  <c:v>15000.0</c:v>
                </c:pt>
                <c:pt idx="333">
                  <c:v>15000.0</c:v>
                </c:pt>
                <c:pt idx="334">
                  <c:v>15000.0</c:v>
                </c:pt>
                <c:pt idx="335">
                  <c:v>15000.0</c:v>
                </c:pt>
                <c:pt idx="336">
                  <c:v>15000.0</c:v>
                </c:pt>
                <c:pt idx="337">
                  <c:v>15000.0</c:v>
                </c:pt>
                <c:pt idx="338">
                  <c:v>15000.0</c:v>
                </c:pt>
                <c:pt idx="339">
                  <c:v>15000.0</c:v>
                </c:pt>
                <c:pt idx="340">
                  <c:v>15000.0</c:v>
                </c:pt>
                <c:pt idx="341">
                  <c:v>15000.0</c:v>
                </c:pt>
                <c:pt idx="342">
                  <c:v>15000.0</c:v>
                </c:pt>
                <c:pt idx="343">
                  <c:v>15000.0</c:v>
                </c:pt>
                <c:pt idx="344">
                  <c:v>15000.0</c:v>
                </c:pt>
                <c:pt idx="345">
                  <c:v>15000.0</c:v>
                </c:pt>
                <c:pt idx="346">
                  <c:v>15000.0</c:v>
                </c:pt>
                <c:pt idx="347">
                  <c:v>15000.0</c:v>
                </c:pt>
                <c:pt idx="348">
                  <c:v>15000.0</c:v>
                </c:pt>
                <c:pt idx="349">
                  <c:v>15000.0</c:v>
                </c:pt>
                <c:pt idx="350">
                  <c:v>15000.0</c:v>
                </c:pt>
                <c:pt idx="351">
                  <c:v>15000.0</c:v>
                </c:pt>
                <c:pt idx="352">
                  <c:v>15000.0</c:v>
                </c:pt>
                <c:pt idx="353">
                  <c:v>15000.0</c:v>
                </c:pt>
                <c:pt idx="354">
                  <c:v>15000.0</c:v>
                </c:pt>
                <c:pt idx="355">
                  <c:v>15000.0</c:v>
                </c:pt>
                <c:pt idx="356">
                  <c:v>15000.0</c:v>
                </c:pt>
                <c:pt idx="357">
                  <c:v>15000.0</c:v>
                </c:pt>
                <c:pt idx="358">
                  <c:v>15000.0</c:v>
                </c:pt>
                <c:pt idx="359">
                  <c:v>15000.0</c:v>
                </c:pt>
                <c:pt idx="360">
                  <c:v>15000.0</c:v>
                </c:pt>
                <c:pt idx="361">
                  <c:v>15000.0</c:v>
                </c:pt>
                <c:pt idx="362">
                  <c:v>15000.0</c:v>
                </c:pt>
                <c:pt idx="363">
                  <c:v>15000.0</c:v>
                </c:pt>
                <c:pt idx="364">
                  <c:v>15000.0</c:v>
                </c:pt>
                <c:pt idx="365">
                  <c:v>15000.0</c:v>
                </c:pt>
                <c:pt idx="366">
                  <c:v>15000.0</c:v>
                </c:pt>
                <c:pt idx="367">
                  <c:v>15000.0</c:v>
                </c:pt>
                <c:pt idx="368">
                  <c:v>15000.0</c:v>
                </c:pt>
                <c:pt idx="369">
                  <c:v>15000.0</c:v>
                </c:pt>
                <c:pt idx="370">
                  <c:v>15000.0</c:v>
                </c:pt>
                <c:pt idx="371">
                  <c:v>15000.0</c:v>
                </c:pt>
                <c:pt idx="372">
                  <c:v>15000.0</c:v>
                </c:pt>
                <c:pt idx="373">
                  <c:v>15000.0</c:v>
                </c:pt>
                <c:pt idx="374">
                  <c:v>15000.0</c:v>
                </c:pt>
                <c:pt idx="375">
                  <c:v>15000.0</c:v>
                </c:pt>
                <c:pt idx="376">
                  <c:v>15000.0</c:v>
                </c:pt>
                <c:pt idx="377">
                  <c:v>15000.0</c:v>
                </c:pt>
                <c:pt idx="378">
                  <c:v>15000.0</c:v>
                </c:pt>
                <c:pt idx="379">
                  <c:v>15000.0</c:v>
                </c:pt>
                <c:pt idx="380">
                  <c:v>15000.0</c:v>
                </c:pt>
                <c:pt idx="381">
                  <c:v>15000.0</c:v>
                </c:pt>
                <c:pt idx="382">
                  <c:v>15000.0</c:v>
                </c:pt>
                <c:pt idx="383">
                  <c:v>15000.0</c:v>
                </c:pt>
                <c:pt idx="384">
                  <c:v>15000.0</c:v>
                </c:pt>
                <c:pt idx="385">
                  <c:v>15000.0</c:v>
                </c:pt>
                <c:pt idx="386">
                  <c:v>15000.0</c:v>
                </c:pt>
                <c:pt idx="387">
                  <c:v>15000.0</c:v>
                </c:pt>
                <c:pt idx="388">
                  <c:v>15000.0</c:v>
                </c:pt>
                <c:pt idx="389">
                  <c:v>15000.0</c:v>
                </c:pt>
                <c:pt idx="390">
                  <c:v>15000.0</c:v>
                </c:pt>
                <c:pt idx="391">
                  <c:v>15000.0</c:v>
                </c:pt>
                <c:pt idx="392">
                  <c:v>15000.0</c:v>
                </c:pt>
                <c:pt idx="393">
                  <c:v>15000.0</c:v>
                </c:pt>
                <c:pt idx="394">
                  <c:v>15000.0</c:v>
                </c:pt>
                <c:pt idx="395">
                  <c:v>15000.0</c:v>
                </c:pt>
                <c:pt idx="396">
                  <c:v>15000.0</c:v>
                </c:pt>
                <c:pt idx="397">
                  <c:v>15000.0</c:v>
                </c:pt>
                <c:pt idx="398">
                  <c:v>15000.0</c:v>
                </c:pt>
                <c:pt idx="399">
                  <c:v>15000.0</c:v>
                </c:pt>
                <c:pt idx="400">
                  <c:v>15000.0</c:v>
                </c:pt>
                <c:pt idx="401">
                  <c:v>15000.0</c:v>
                </c:pt>
                <c:pt idx="402">
                  <c:v>15000.0</c:v>
                </c:pt>
                <c:pt idx="403">
                  <c:v>15000.0</c:v>
                </c:pt>
                <c:pt idx="404">
                  <c:v>15000.0</c:v>
                </c:pt>
                <c:pt idx="405">
                  <c:v>15000.0</c:v>
                </c:pt>
                <c:pt idx="406">
                  <c:v>15000.0</c:v>
                </c:pt>
                <c:pt idx="407">
                  <c:v>15000.0</c:v>
                </c:pt>
                <c:pt idx="408">
                  <c:v>15000.0</c:v>
                </c:pt>
                <c:pt idx="409">
                  <c:v>15000.0</c:v>
                </c:pt>
                <c:pt idx="410">
                  <c:v>15000.0</c:v>
                </c:pt>
                <c:pt idx="411">
                  <c:v>15000.0</c:v>
                </c:pt>
                <c:pt idx="412">
                  <c:v>15000.0</c:v>
                </c:pt>
                <c:pt idx="413">
                  <c:v>15000.0</c:v>
                </c:pt>
                <c:pt idx="414">
                  <c:v>15000.0</c:v>
                </c:pt>
                <c:pt idx="415">
                  <c:v>15000.0</c:v>
                </c:pt>
                <c:pt idx="416">
                  <c:v>15000.0</c:v>
                </c:pt>
                <c:pt idx="417">
                  <c:v>15000.0</c:v>
                </c:pt>
                <c:pt idx="418">
                  <c:v>15000.0</c:v>
                </c:pt>
                <c:pt idx="419">
                  <c:v>15000.0</c:v>
                </c:pt>
                <c:pt idx="420">
                  <c:v>15000.0</c:v>
                </c:pt>
                <c:pt idx="421">
                  <c:v>15000.0</c:v>
                </c:pt>
                <c:pt idx="422">
                  <c:v>15000.0</c:v>
                </c:pt>
                <c:pt idx="423">
                  <c:v>15000.0</c:v>
                </c:pt>
                <c:pt idx="424">
                  <c:v>15000.0</c:v>
                </c:pt>
                <c:pt idx="425">
                  <c:v>15000.0</c:v>
                </c:pt>
                <c:pt idx="426">
                  <c:v>15000.0</c:v>
                </c:pt>
                <c:pt idx="427">
                  <c:v>15000.0</c:v>
                </c:pt>
                <c:pt idx="428">
                  <c:v>15000.0</c:v>
                </c:pt>
                <c:pt idx="429">
                  <c:v>15000.0</c:v>
                </c:pt>
                <c:pt idx="430">
                  <c:v>15000.0</c:v>
                </c:pt>
                <c:pt idx="431">
                  <c:v>15000.0</c:v>
                </c:pt>
                <c:pt idx="432">
                  <c:v>15000.0</c:v>
                </c:pt>
                <c:pt idx="433">
                  <c:v>15000.0</c:v>
                </c:pt>
                <c:pt idx="434">
                  <c:v>15000.0</c:v>
                </c:pt>
                <c:pt idx="435">
                  <c:v>15000.0</c:v>
                </c:pt>
                <c:pt idx="436">
                  <c:v>15000.0</c:v>
                </c:pt>
                <c:pt idx="437">
                  <c:v>15000.0</c:v>
                </c:pt>
                <c:pt idx="438">
                  <c:v>15000.0</c:v>
                </c:pt>
                <c:pt idx="439">
                  <c:v>15000.0</c:v>
                </c:pt>
                <c:pt idx="440">
                  <c:v>15000.0</c:v>
                </c:pt>
                <c:pt idx="441">
                  <c:v>15000.0</c:v>
                </c:pt>
                <c:pt idx="442">
                  <c:v>15000.0</c:v>
                </c:pt>
                <c:pt idx="443">
                  <c:v>15000.0</c:v>
                </c:pt>
                <c:pt idx="444">
                  <c:v>15000.0</c:v>
                </c:pt>
                <c:pt idx="445">
                  <c:v>15000.0</c:v>
                </c:pt>
                <c:pt idx="446">
                  <c:v>15000.0</c:v>
                </c:pt>
                <c:pt idx="447">
                  <c:v>15000.0</c:v>
                </c:pt>
                <c:pt idx="448">
                  <c:v>15000.0</c:v>
                </c:pt>
                <c:pt idx="449">
                  <c:v>15000.0</c:v>
                </c:pt>
                <c:pt idx="450">
                  <c:v>15000.0</c:v>
                </c:pt>
                <c:pt idx="451">
                  <c:v>15000.0</c:v>
                </c:pt>
                <c:pt idx="452">
                  <c:v>15000.0</c:v>
                </c:pt>
                <c:pt idx="453">
                  <c:v>15000.0</c:v>
                </c:pt>
                <c:pt idx="454">
                  <c:v>15000.0</c:v>
                </c:pt>
                <c:pt idx="455">
                  <c:v>15000.0</c:v>
                </c:pt>
                <c:pt idx="456">
                  <c:v>15000.0</c:v>
                </c:pt>
                <c:pt idx="457">
                  <c:v>15000.0</c:v>
                </c:pt>
                <c:pt idx="458">
                  <c:v>15000.0</c:v>
                </c:pt>
                <c:pt idx="459">
                  <c:v>15000.0</c:v>
                </c:pt>
                <c:pt idx="460">
                  <c:v>15000.0</c:v>
                </c:pt>
                <c:pt idx="461">
                  <c:v>15000.0</c:v>
                </c:pt>
                <c:pt idx="462">
                  <c:v>15000.0</c:v>
                </c:pt>
                <c:pt idx="463">
                  <c:v>15000.0</c:v>
                </c:pt>
                <c:pt idx="464">
                  <c:v>15000.0</c:v>
                </c:pt>
                <c:pt idx="465">
                  <c:v>15000.0</c:v>
                </c:pt>
                <c:pt idx="466">
                  <c:v>15000.0</c:v>
                </c:pt>
                <c:pt idx="467">
                  <c:v>15000.0</c:v>
                </c:pt>
                <c:pt idx="468">
                  <c:v>15000.0</c:v>
                </c:pt>
                <c:pt idx="469">
                  <c:v>15000.0</c:v>
                </c:pt>
                <c:pt idx="470">
                  <c:v>15000.0</c:v>
                </c:pt>
                <c:pt idx="471">
                  <c:v>15000.0</c:v>
                </c:pt>
                <c:pt idx="472">
                  <c:v>15000.0</c:v>
                </c:pt>
                <c:pt idx="473">
                  <c:v>15000.0</c:v>
                </c:pt>
                <c:pt idx="474">
                  <c:v>15000.0</c:v>
                </c:pt>
                <c:pt idx="475">
                  <c:v>15000.0</c:v>
                </c:pt>
                <c:pt idx="476">
                  <c:v>15000.0</c:v>
                </c:pt>
                <c:pt idx="477">
                  <c:v>15000.0</c:v>
                </c:pt>
                <c:pt idx="478">
                  <c:v>15000.0</c:v>
                </c:pt>
                <c:pt idx="479">
                  <c:v>15000.0</c:v>
                </c:pt>
                <c:pt idx="480">
                  <c:v>15000.0</c:v>
                </c:pt>
                <c:pt idx="481">
                  <c:v>15000.0</c:v>
                </c:pt>
                <c:pt idx="482">
                  <c:v>15000.0</c:v>
                </c:pt>
                <c:pt idx="483">
                  <c:v>15000.0</c:v>
                </c:pt>
                <c:pt idx="484">
                  <c:v>15000.0</c:v>
                </c:pt>
                <c:pt idx="485">
                  <c:v>15000.0</c:v>
                </c:pt>
                <c:pt idx="486">
                  <c:v>15000.0</c:v>
                </c:pt>
                <c:pt idx="487">
                  <c:v>15000.0</c:v>
                </c:pt>
                <c:pt idx="488">
                  <c:v>15000.0</c:v>
                </c:pt>
                <c:pt idx="489">
                  <c:v>15000.0</c:v>
                </c:pt>
                <c:pt idx="490">
                  <c:v>15000.0</c:v>
                </c:pt>
                <c:pt idx="491">
                  <c:v>15000.0</c:v>
                </c:pt>
                <c:pt idx="492">
                  <c:v>15000.0</c:v>
                </c:pt>
                <c:pt idx="493">
                  <c:v>15000.0</c:v>
                </c:pt>
                <c:pt idx="494">
                  <c:v>15000.0</c:v>
                </c:pt>
                <c:pt idx="495">
                  <c:v>15000.0</c:v>
                </c:pt>
                <c:pt idx="496">
                  <c:v>15000.0</c:v>
                </c:pt>
                <c:pt idx="497">
                  <c:v>15000.0</c:v>
                </c:pt>
                <c:pt idx="498">
                  <c:v>15000.0</c:v>
                </c:pt>
                <c:pt idx="499">
                  <c:v>15000.0</c:v>
                </c:pt>
                <c:pt idx="500">
                  <c:v>15000.0</c:v>
                </c:pt>
                <c:pt idx="501">
                  <c:v>15000.0</c:v>
                </c:pt>
                <c:pt idx="502">
                  <c:v>15000.0</c:v>
                </c:pt>
                <c:pt idx="503">
                  <c:v>15000.0</c:v>
                </c:pt>
                <c:pt idx="504">
                  <c:v>15000.0</c:v>
                </c:pt>
                <c:pt idx="505">
                  <c:v>15000.0</c:v>
                </c:pt>
                <c:pt idx="506">
                  <c:v>15000.0</c:v>
                </c:pt>
                <c:pt idx="507">
                  <c:v>15000.0</c:v>
                </c:pt>
                <c:pt idx="508">
                  <c:v>15000.0</c:v>
                </c:pt>
                <c:pt idx="509">
                  <c:v>15000.0</c:v>
                </c:pt>
                <c:pt idx="510">
                  <c:v>15000.0</c:v>
                </c:pt>
                <c:pt idx="511">
                  <c:v>15000.0</c:v>
                </c:pt>
                <c:pt idx="512">
                  <c:v>15000.0</c:v>
                </c:pt>
                <c:pt idx="513">
                  <c:v>15000.0</c:v>
                </c:pt>
                <c:pt idx="514">
                  <c:v>15000.0</c:v>
                </c:pt>
                <c:pt idx="515">
                  <c:v>15000.0</c:v>
                </c:pt>
                <c:pt idx="516">
                  <c:v>15000.0</c:v>
                </c:pt>
                <c:pt idx="517">
                  <c:v>15000.0</c:v>
                </c:pt>
                <c:pt idx="518">
                  <c:v>15000.0</c:v>
                </c:pt>
                <c:pt idx="519">
                  <c:v>15000.0</c:v>
                </c:pt>
                <c:pt idx="520">
                  <c:v>15000.0</c:v>
                </c:pt>
                <c:pt idx="521">
                  <c:v>15000.0</c:v>
                </c:pt>
                <c:pt idx="522">
                  <c:v>15000.0</c:v>
                </c:pt>
                <c:pt idx="523">
                  <c:v>15000.0</c:v>
                </c:pt>
                <c:pt idx="524">
                  <c:v>15000.0</c:v>
                </c:pt>
                <c:pt idx="525">
                  <c:v>15000.0</c:v>
                </c:pt>
                <c:pt idx="526">
                  <c:v>15000.0</c:v>
                </c:pt>
                <c:pt idx="527">
                  <c:v>15000.0</c:v>
                </c:pt>
                <c:pt idx="528">
                  <c:v>15000.0</c:v>
                </c:pt>
                <c:pt idx="529">
                  <c:v>15000.0</c:v>
                </c:pt>
                <c:pt idx="530">
                  <c:v>15000.0</c:v>
                </c:pt>
                <c:pt idx="531">
                  <c:v>15000.0</c:v>
                </c:pt>
                <c:pt idx="532">
                  <c:v>15000.0</c:v>
                </c:pt>
                <c:pt idx="533">
                  <c:v>15000.0</c:v>
                </c:pt>
                <c:pt idx="534">
                  <c:v>15000.0</c:v>
                </c:pt>
                <c:pt idx="535">
                  <c:v>15000.0</c:v>
                </c:pt>
                <c:pt idx="536">
                  <c:v>15000.0</c:v>
                </c:pt>
                <c:pt idx="537">
                  <c:v>15000.0</c:v>
                </c:pt>
                <c:pt idx="538">
                  <c:v>15000.0</c:v>
                </c:pt>
                <c:pt idx="539">
                  <c:v>15000.0</c:v>
                </c:pt>
                <c:pt idx="540">
                  <c:v>15000.0</c:v>
                </c:pt>
                <c:pt idx="541">
                  <c:v>15000.0</c:v>
                </c:pt>
                <c:pt idx="542">
                  <c:v>15000.0</c:v>
                </c:pt>
                <c:pt idx="543">
                  <c:v>15000.0</c:v>
                </c:pt>
                <c:pt idx="544">
                  <c:v>15000.0</c:v>
                </c:pt>
                <c:pt idx="545">
                  <c:v>15000.0</c:v>
                </c:pt>
                <c:pt idx="546">
                  <c:v>15000.0</c:v>
                </c:pt>
                <c:pt idx="547">
                  <c:v>15000.0</c:v>
                </c:pt>
                <c:pt idx="548">
                  <c:v>15000.0</c:v>
                </c:pt>
                <c:pt idx="549">
                  <c:v>15000.0</c:v>
                </c:pt>
                <c:pt idx="550">
                  <c:v>15000.0</c:v>
                </c:pt>
                <c:pt idx="551">
                  <c:v>15000.0</c:v>
                </c:pt>
                <c:pt idx="552">
                  <c:v>15000.0</c:v>
                </c:pt>
                <c:pt idx="553">
                  <c:v>15000.0</c:v>
                </c:pt>
                <c:pt idx="554">
                  <c:v>15000.0</c:v>
                </c:pt>
                <c:pt idx="555">
                  <c:v>15000.0</c:v>
                </c:pt>
                <c:pt idx="556">
                  <c:v>15000.0</c:v>
                </c:pt>
                <c:pt idx="557">
                  <c:v>15000.0</c:v>
                </c:pt>
                <c:pt idx="558">
                  <c:v>15000.0</c:v>
                </c:pt>
                <c:pt idx="559">
                  <c:v>15000.0</c:v>
                </c:pt>
                <c:pt idx="560">
                  <c:v>15000.0</c:v>
                </c:pt>
                <c:pt idx="561">
                  <c:v>15000.0</c:v>
                </c:pt>
                <c:pt idx="562">
                  <c:v>15000.0</c:v>
                </c:pt>
                <c:pt idx="563">
                  <c:v>15000.0</c:v>
                </c:pt>
                <c:pt idx="564">
                  <c:v>15000.0</c:v>
                </c:pt>
                <c:pt idx="565">
                  <c:v>15000.0</c:v>
                </c:pt>
                <c:pt idx="566">
                  <c:v>15000.0</c:v>
                </c:pt>
                <c:pt idx="567">
                  <c:v>15000.0</c:v>
                </c:pt>
                <c:pt idx="568">
                  <c:v>15000.0</c:v>
                </c:pt>
                <c:pt idx="569">
                  <c:v>15000.0</c:v>
                </c:pt>
                <c:pt idx="570">
                  <c:v>15000.0</c:v>
                </c:pt>
                <c:pt idx="571">
                  <c:v>15000.0</c:v>
                </c:pt>
                <c:pt idx="572">
                  <c:v>15000.0</c:v>
                </c:pt>
                <c:pt idx="573">
                  <c:v>15000.0</c:v>
                </c:pt>
                <c:pt idx="574">
                  <c:v>15000.0</c:v>
                </c:pt>
                <c:pt idx="575">
                  <c:v>15000.0</c:v>
                </c:pt>
                <c:pt idx="576">
                  <c:v>15000.0</c:v>
                </c:pt>
                <c:pt idx="577">
                  <c:v>15000.0</c:v>
                </c:pt>
                <c:pt idx="578">
                  <c:v>15000.0</c:v>
                </c:pt>
                <c:pt idx="579">
                  <c:v>15000.0</c:v>
                </c:pt>
                <c:pt idx="580">
                  <c:v>15000.0</c:v>
                </c:pt>
                <c:pt idx="581">
                  <c:v>15000.0</c:v>
                </c:pt>
                <c:pt idx="582">
                  <c:v>15000.0</c:v>
                </c:pt>
                <c:pt idx="583">
                  <c:v>15000.0</c:v>
                </c:pt>
                <c:pt idx="584">
                  <c:v>15000.0</c:v>
                </c:pt>
                <c:pt idx="585">
                  <c:v>15000.0</c:v>
                </c:pt>
                <c:pt idx="586">
                  <c:v>15000.0</c:v>
                </c:pt>
                <c:pt idx="587">
                  <c:v>15000.0</c:v>
                </c:pt>
                <c:pt idx="588">
                  <c:v>15000.0</c:v>
                </c:pt>
                <c:pt idx="589">
                  <c:v>15000.0</c:v>
                </c:pt>
                <c:pt idx="590">
                  <c:v>15000.0</c:v>
                </c:pt>
                <c:pt idx="591">
                  <c:v>15000.0</c:v>
                </c:pt>
                <c:pt idx="592">
                  <c:v>15000.0</c:v>
                </c:pt>
                <c:pt idx="593">
                  <c:v>15000.0</c:v>
                </c:pt>
                <c:pt idx="594">
                  <c:v>15000.0</c:v>
                </c:pt>
                <c:pt idx="595">
                  <c:v>15000.0</c:v>
                </c:pt>
                <c:pt idx="596">
                  <c:v>15000.0</c:v>
                </c:pt>
                <c:pt idx="597">
                  <c:v>15000.0</c:v>
                </c:pt>
                <c:pt idx="598">
                  <c:v>15000.0</c:v>
                </c:pt>
                <c:pt idx="599">
                  <c:v>15000.0</c:v>
                </c:pt>
                <c:pt idx="600">
                  <c:v>15000.0</c:v>
                </c:pt>
                <c:pt idx="601">
                  <c:v>15000.0</c:v>
                </c:pt>
                <c:pt idx="602">
                  <c:v>15000.0</c:v>
                </c:pt>
                <c:pt idx="603">
                  <c:v>15000.0</c:v>
                </c:pt>
                <c:pt idx="604">
                  <c:v>15000.0</c:v>
                </c:pt>
                <c:pt idx="605">
                  <c:v>15000.0</c:v>
                </c:pt>
                <c:pt idx="606">
                  <c:v>15000.0</c:v>
                </c:pt>
                <c:pt idx="607">
                  <c:v>15000.0</c:v>
                </c:pt>
                <c:pt idx="608">
                  <c:v>15000.0</c:v>
                </c:pt>
                <c:pt idx="609">
                  <c:v>15000.0</c:v>
                </c:pt>
                <c:pt idx="610">
                  <c:v>15000.0</c:v>
                </c:pt>
                <c:pt idx="611">
                  <c:v>15000.0</c:v>
                </c:pt>
                <c:pt idx="612">
                  <c:v>15000.0</c:v>
                </c:pt>
                <c:pt idx="613">
                  <c:v>15000.0</c:v>
                </c:pt>
                <c:pt idx="614">
                  <c:v>15000.0</c:v>
                </c:pt>
                <c:pt idx="615">
                  <c:v>15000.0</c:v>
                </c:pt>
                <c:pt idx="616">
                  <c:v>15000.0</c:v>
                </c:pt>
                <c:pt idx="617">
                  <c:v>15000.0</c:v>
                </c:pt>
                <c:pt idx="618">
                  <c:v>15000.0</c:v>
                </c:pt>
                <c:pt idx="619">
                  <c:v>15000.0</c:v>
                </c:pt>
                <c:pt idx="620">
                  <c:v>15000.0</c:v>
                </c:pt>
                <c:pt idx="621">
                  <c:v>15000.0</c:v>
                </c:pt>
                <c:pt idx="622">
                  <c:v>15000.0</c:v>
                </c:pt>
                <c:pt idx="623">
                  <c:v>15000.0</c:v>
                </c:pt>
                <c:pt idx="624">
                  <c:v>15000.0</c:v>
                </c:pt>
                <c:pt idx="625">
                  <c:v>15000.0</c:v>
                </c:pt>
                <c:pt idx="626">
                  <c:v>15000.0</c:v>
                </c:pt>
                <c:pt idx="627">
                  <c:v>15000.0</c:v>
                </c:pt>
                <c:pt idx="628">
                  <c:v>15000.0</c:v>
                </c:pt>
                <c:pt idx="629">
                  <c:v>15000.0</c:v>
                </c:pt>
                <c:pt idx="630">
                  <c:v>15000.0</c:v>
                </c:pt>
                <c:pt idx="631">
                  <c:v>15000.0</c:v>
                </c:pt>
                <c:pt idx="632">
                  <c:v>15000.0</c:v>
                </c:pt>
                <c:pt idx="633">
                  <c:v>15000.0</c:v>
                </c:pt>
                <c:pt idx="634">
                  <c:v>15000.0</c:v>
                </c:pt>
                <c:pt idx="635">
                  <c:v>15000.0</c:v>
                </c:pt>
                <c:pt idx="636">
                  <c:v>15000.0</c:v>
                </c:pt>
                <c:pt idx="637">
                  <c:v>15000.0</c:v>
                </c:pt>
                <c:pt idx="638">
                  <c:v>15000.0</c:v>
                </c:pt>
                <c:pt idx="639">
                  <c:v>15000.0</c:v>
                </c:pt>
                <c:pt idx="640">
                  <c:v>15000.0</c:v>
                </c:pt>
                <c:pt idx="641">
                  <c:v>15000.0</c:v>
                </c:pt>
                <c:pt idx="642">
                  <c:v>15000.0</c:v>
                </c:pt>
                <c:pt idx="643">
                  <c:v>15000.0</c:v>
                </c:pt>
                <c:pt idx="644">
                  <c:v>15000.0</c:v>
                </c:pt>
                <c:pt idx="645">
                  <c:v>15000.0</c:v>
                </c:pt>
                <c:pt idx="646">
                  <c:v>15000.0</c:v>
                </c:pt>
                <c:pt idx="647">
                  <c:v>15000.0</c:v>
                </c:pt>
                <c:pt idx="648">
                  <c:v>15000.0</c:v>
                </c:pt>
                <c:pt idx="649">
                  <c:v>15000.0</c:v>
                </c:pt>
                <c:pt idx="650">
                  <c:v>15000.0</c:v>
                </c:pt>
                <c:pt idx="651">
                  <c:v>15000.0</c:v>
                </c:pt>
                <c:pt idx="652">
                  <c:v>15000.0</c:v>
                </c:pt>
                <c:pt idx="653">
                  <c:v>15000.0</c:v>
                </c:pt>
                <c:pt idx="654">
                  <c:v>15000.0</c:v>
                </c:pt>
                <c:pt idx="655">
                  <c:v>15000.0</c:v>
                </c:pt>
                <c:pt idx="656">
                  <c:v>15000.0</c:v>
                </c:pt>
                <c:pt idx="657">
                  <c:v>15000.0</c:v>
                </c:pt>
                <c:pt idx="658">
                  <c:v>15000.0</c:v>
                </c:pt>
                <c:pt idx="659">
                  <c:v>15000.0</c:v>
                </c:pt>
                <c:pt idx="660">
                  <c:v>15000.0</c:v>
                </c:pt>
                <c:pt idx="661">
                  <c:v>15000.0</c:v>
                </c:pt>
                <c:pt idx="662">
                  <c:v>15000.0</c:v>
                </c:pt>
                <c:pt idx="663">
                  <c:v>15000.0</c:v>
                </c:pt>
                <c:pt idx="664">
                  <c:v>15000.0</c:v>
                </c:pt>
                <c:pt idx="665">
                  <c:v>15000.0</c:v>
                </c:pt>
                <c:pt idx="666">
                  <c:v>15000.0</c:v>
                </c:pt>
                <c:pt idx="667">
                  <c:v>15000.0</c:v>
                </c:pt>
                <c:pt idx="668">
                  <c:v>15000.0</c:v>
                </c:pt>
                <c:pt idx="669">
                  <c:v>15000.0</c:v>
                </c:pt>
                <c:pt idx="670">
                  <c:v>15000.0</c:v>
                </c:pt>
                <c:pt idx="671">
                  <c:v>15000.0</c:v>
                </c:pt>
                <c:pt idx="672">
                  <c:v>15000.0</c:v>
                </c:pt>
                <c:pt idx="673">
                  <c:v>15000.0</c:v>
                </c:pt>
                <c:pt idx="674">
                  <c:v>15000.0</c:v>
                </c:pt>
                <c:pt idx="675">
                  <c:v>15000.0</c:v>
                </c:pt>
                <c:pt idx="676">
                  <c:v>15000.0</c:v>
                </c:pt>
                <c:pt idx="677">
                  <c:v>15000.0</c:v>
                </c:pt>
                <c:pt idx="678">
                  <c:v>15000.0</c:v>
                </c:pt>
                <c:pt idx="679">
                  <c:v>15000.0</c:v>
                </c:pt>
                <c:pt idx="680">
                  <c:v>15000.0</c:v>
                </c:pt>
                <c:pt idx="681">
                  <c:v>15000.0</c:v>
                </c:pt>
                <c:pt idx="682">
                  <c:v>15000.0</c:v>
                </c:pt>
                <c:pt idx="683">
                  <c:v>15000.0</c:v>
                </c:pt>
                <c:pt idx="684">
                  <c:v>15000.0</c:v>
                </c:pt>
                <c:pt idx="685">
                  <c:v>15000.0</c:v>
                </c:pt>
                <c:pt idx="686">
                  <c:v>15000.0</c:v>
                </c:pt>
                <c:pt idx="687">
                  <c:v>15000.0</c:v>
                </c:pt>
                <c:pt idx="688">
                  <c:v>15000.0</c:v>
                </c:pt>
                <c:pt idx="689">
                  <c:v>15000.0</c:v>
                </c:pt>
                <c:pt idx="690">
                  <c:v>15000.0</c:v>
                </c:pt>
                <c:pt idx="691">
                  <c:v>15000.0</c:v>
                </c:pt>
                <c:pt idx="692">
                  <c:v>15000.0</c:v>
                </c:pt>
                <c:pt idx="693">
                  <c:v>15000.0</c:v>
                </c:pt>
                <c:pt idx="694">
                  <c:v>15000.0</c:v>
                </c:pt>
                <c:pt idx="695">
                  <c:v>15000.0</c:v>
                </c:pt>
                <c:pt idx="696">
                  <c:v>15000.0</c:v>
                </c:pt>
                <c:pt idx="697">
                  <c:v>15000.0</c:v>
                </c:pt>
                <c:pt idx="698">
                  <c:v>15000.0</c:v>
                </c:pt>
                <c:pt idx="699">
                  <c:v>15000.0</c:v>
                </c:pt>
                <c:pt idx="700">
                  <c:v>15000.0</c:v>
                </c:pt>
                <c:pt idx="701">
                  <c:v>15000.0</c:v>
                </c:pt>
                <c:pt idx="702">
                  <c:v>15000.0</c:v>
                </c:pt>
                <c:pt idx="703">
                  <c:v>15000.0</c:v>
                </c:pt>
                <c:pt idx="704">
                  <c:v>15000.0</c:v>
                </c:pt>
                <c:pt idx="705">
                  <c:v>15000.0</c:v>
                </c:pt>
                <c:pt idx="706">
                  <c:v>15000.0</c:v>
                </c:pt>
                <c:pt idx="707">
                  <c:v>15000.0</c:v>
                </c:pt>
                <c:pt idx="708">
                  <c:v>15000.0</c:v>
                </c:pt>
                <c:pt idx="709">
                  <c:v>15000.0</c:v>
                </c:pt>
                <c:pt idx="710">
                  <c:v>15000.0</c:v>
                </c:pt>
                <c:pt idx="711">
                  <c:v>15000.0</c:v>
                </c:pt>
                <c:pt idx="712">
                  <c:v>15000.0</c:v>
                </c:pt>
                <c:pt idx="713">
                  <c:v>15000.0</c:v>
                </c:pt>
                <c:pt idx="714">
                  <c:v>15000.0</c:v>
                </c:pt>
                <c:pt idx="715">
                  <c:v>15000.0</c:v>
                </c:pt>
                <c:pt idx="716">
                  <c:v>15000.0</c:v>
                </c:pt>
                <c:pt idx="717">
                  <c:v>15000.0</c:v>
                </c:pt>
                <c:pt idx="718">
                  <c:v>15000.0</c:v>
                </c:pt>
                <c:pt idx="719">
                  <c:v>15000.0</c:v>
                </c:pt>
                <c:pt idx="720">
                  <c:v>15000.0</c:v>
                </c:pt>
                <c:pt idx="721">
                  <c:v>15000.0</c:v>
                </c:pt>
                <c:pt idx="722">
                  <c:v>15000.0</c:v>
                </c:pt>
                <c:pt idx="723">
                  <c:v>15000.0</c:v>
                </c:pt>
                <c:pt idx="724">
                  <c:v>15000.0</c:v>
                </c:pt>
                <c:pt idx="725">
                  <c:v>15000.0</c:v>
                </c:pt>
                <c:pt idx="726">
                  <c:v>15000.0</c:v>
                </c:pt>
                <c:pt idx="727">
                  <c:v>15000.0</c:v>
                </c:pt>
                <c:pt idx="728">
                  <c:v>15000.0</c:v>
                </c:pt>
                <c:pt idx="729">
                  <c:v>15000.0</c:v>
                </c:pt>
                <c:pt idx="730">
                  <c:v>15000.0</c:v>
                </c:pt>
                <c:pt idx="731">
                  <c:v>15000.0</c:v>
                </c:pt>
                <c:pt idx="732">
                  <c:v>15000.0</c:v>
                </c:pt>
                <c:pt idx="733">
                  <c:v>15000.0</c:v>
                </c:pt>
                <c:pt idx="734">
                  <c:v>15000.0</c:v>
                </c:pt>
                <c:pt idx="735">
                  <c:v>15000.0</c:v>
                </c:pt>
                <c:pt idx="736">
                  <c:v>15000.0</c:v>
                </c:pt>
                <c:pt idx="737">
                  <c:v>15000.0</c:v>
                </c:pt>
                <c:pt idx="738">
                  <c:v>15000.0</c:v>
                </c:pt>
                <c:pt idx="739">
                  <c:v>15000.0</c:v>
                </c:pt>
                <c:pt idx="740">
                  <c:v>15000.0</c:v>
                </c:pt>
                <c:pt idx="741">
                  <c:v>15000.0</c:v>
                </c:pt>
                <c:pt idx="742">
                  <c:v>15000.0</c:v>
                </c:pt>
                <c:pt idx="743">
                  <c:v>15000.0</c:v>
                </c:pt>
              </c:numCache>
            </c:numRef>
          </c:yVal>
          <c:smooth val="0"/>
        </c:ser>
        <c:dLbls>
          <c:showLegendKey val="0"/>
          <c:showVal val="0"/>
          <c:showCatName val="0"/>
          <c:showSerName val="0"/>
          <c:showPercent val="0"/>
          <c:showBubbleSize val="0"/>
        </c:dLbls>
        <c:axId val="-2098286280"/>
        <c:axId val="-2098800472"/>
      </c:scatterChart>
      <c:valAx>
        <c:axId val="-2098737016"/>
        <c:scaling>
          <c:orientation val="minMax"/>
          <c:max val="41517.0"/>
          <c:min val="41487.0"/>
        </c:scaling>
        <c:delete val="0"/>
        <c:axPos val="b"/>
        <c:numFmt formatCode="m/d/yy;@" sourceLinked="0"/>
        <c:majorTickMark val="out"/>
        <c:minorTickMark val="none"/>
        <c:tickLblPos val="nextTo"/>
        <c:txPr>
          <a:bodyPr rot="2700000" vert="horz" anchor="t" anchorCtr="0"/>
          <a:lstStyle/>
          <a:p>
            <a:pPr>
              <a:defRPr sz="1200"/>
            </a:pPr>
            <a:endParaRPr lang="en-US"/>
          </a:p>
        </c:txPr>
        <c:crossAx val="2100483160"/>
        <c:crosses val="autoZero"/>
        <c:crossBetween val="midCat"/>
        <c:majorUnit val="1.0"/>
      </c:valAx>
      <c:valAx>
        <c:axId val="2100483160"/>
        <c:scaling>
          <c:logBase val="10.0"/>
          <c:orientation val="minMax"/>
          <c:max val="100000.0"/>
        </c:scaling>
        <c:delete val="0"/>
        <c:axPos val="l"/>
        <c:majorGridlines>
          <c:spPr>
            <a:ln>
              <a:solidFill>
                <a:srgbClr val="CC00CC">
                  <a:alpha val="16000"/>
                </a:srgbClr>
              </a:solidFill>
              <a:prstDash val="dash"/>
            </a:ln>
          </c:spPr>
        </c:majorGridlines>
        <c:numFmt formatCode="General" sourceLinked="1"/>
        <c:majorTickMark val="out"/>
        <c:minorTickMark val="out"/>
        <c:tickLblPos val="nextTo"/>
        <c:txPr>
          <a:bodyPr/>
          <a:lstStyle/>
          <a:p>
            <a:pPr>
              <a:defRPr sz="1800"/>
            </a:pPr>
            <a:endParaRPr lang="en-US"/>
          </a:p>
        </c:txPr>
        <c:crossAx val="-2098737016"/>
        <c:crossesAt val="41487.0"/>
        <c:crossBetween val="midCat"/>
        <c:minorUnit val="100.0"/>
      </c:valAx>
      <c:valAx>
        <c:axId val="-2098800472"/>
        <c:scaling>
          <c:logBase val="10.0"/>
          <c:orientation val="minMax"/>
        </c:scaling>
        <c:delete val="1"/>
        <c:axPos val="r"/>
        <c:numFmt formatCode="General" sourceLinked="1"/>
        <c:majorTickMark val="out"/>
        <c:minorTickMark val="none"/>
        <c:tickLblPos val="nextTo"/>
        <c:crossAx val="-2098286280"/>
        <c:crosses val="max"/>
        <c:crossBetween val="midCat"/>
      </c:valAx>
      <c:valAx>
        <c:axId val="-2098286280"/>
        <c:scaling>
          <c:orientation val="minMax"/>
        </c:scaling>
        <c:delete val="1"/>
        <c:axPos val="b"/>
        <c:numFmt formatCode="m/d/yy\ h:mm;@" sourceLinked="1"/>
        <c:majorTickMark val="out"/>
        <c:minorTickMark val="none"/>
        <c:tickLblPos val="nextTo"/>
        <c:crossAx val="-2098800472"/>
        <c:crosses val="autoZero"/>
        <c:crossBetween val="midCat"/>
      </c:valAx>
      <c:spPr>
        <a:ln>
          <a:solidFill>
            <a:schemeClr val="tx1"/>
          </a:solidFill>
        </a:ln>
      </c:spPr>
    </c:plotArea>
    <c:legend>
      <c:legendPos val="t"/>
      <c:layout>
        <c:manualLayout>
          <c:xMode val="edge"/>
          <c:yMode val="edge"/>
          <c:x val="0.144802583130346"/>
          <c:y val="0.0854442434560545"/>
          <c:w val="0.72497842875079"/>
          <c:h val="0.0518644855739896"/>
        </c:manualLayout>
      </c:layout>
      <c:overlay val="0"/>
      <c:txPr>
        <a:bodyPr/>
        <a:lstStyle/>
        <a:p>
          <a:pPr>
            <a:defRPr sz="1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aseline="0" dirty="0" smtClean="0"/>
              <a:t>Example of SO</a:t>
            </a:r>
            <a:r>
              <a:rPr lang="en-US" sz="2400" baseline="-25000" dirty="0" smtClean="0"/>
              <a:t>2</a:t>
            </a:r>
            <a:r>
              <a:rPr lang="en-US" sz="2400" baseline="0" dirty="0" smtClean="0"/>
              <a:t> emissions on an hourly basis</a:t>
            </a:r>
            <a:endParaRPr lang="en-US" sz="2400" dirty="0"/>
          </a:p>
        </c:rich>
      </c:tx>
      <c:layout>
        <c:manualLayout>
          <c:xMode val="edge"/>
          <c:yMode val="edge"/>
          <c:x val="0.10939389087487"/>
          <c:y val="0.0"/>
        </c:manualLayout>
      </c:layout>
      <c:overlay val="0"/>
      <c:spPr>
        <a:solidFill>
          <a:schemeClr val="bg1"/>
        </a:solidFill>
        <a:ln>
          <a:solidFill>
            <a:schemeClr val="tx1"/>
          </a:solidFill>
        </a:ln>
      </c:spPr>
    </c:title>
    <c:autoTitleDeleted val="0"/>
    <c:plotArea>
      <c:layout>
        <c:manualLayout>
          <c:layoutTarget val="inner"/>
          <c:xMode val="edge"/>
          <c:yMode val="edge"/>
          <c:x val="0.118667563890807"/>
          <c:y val="0.154605960232831"/>
          <c:w val="0.830472734588781"/>
          <c:h val="0.585895536120716"/>
        </c:manualLayout>
      </c:layout>
      <c:scatterChart>
        <c:scatterStyle val="lineMarker"/>
        <c:varyColors val="0"/>
        <c:ser>
          <c:idx val="0"/>
          <c:order val="0"/>
          <c:tx>
            <c:strRef>
              <c:f>Sheet1!$AK$1</c:f>
              <c:strCache>
                <c:ptCount val="1"/>
                <c:pt idx="0">
                  <c:v>SRU-CEM</c:v>
                </c:pt>
              </c:strCache>
            </c:strRef>
          </c:tx>
          <c:spPr>
            <a:ln w="57150">
              <a:solidFill>
                <a:srgbClr val="00CC00"/>
              </a:solidFill>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Sheet1!$AK$2:$AK$745</c:f>
              <c:numCache>
                <c:formatCode>General</c:formatCode>
                <c:ptCount val="744"/>
                <c:pt idx="0">
                  <c:v>45.40900000000001</c:v>
                </c:pt>
                <c:pt idx="1">
                  <c:v>44.566</c:v>
                </c:pt>
                <c:pt idx="2">
                  <c:v>44.444</c:v>
                </c:pt>
                <c:pt idx="3">
                  <c:v>43.197</c:v>
                </c:pt>
                <c:pt idx="4">
                  <c:v>42.869</c:v>
                </c:pt>
                <c:pt idx="5">
                  <c:v>46.815</c:v>
                </c:pt>
                <c:pt idx="6">
                  <c:v>46.76600000000001</c:v>
                </c:pt>
                <c:pt idx="7">
                  <c:v>41.219</c:v>
                </c:pt>
                <c:pt idx="8">
                  <c:v>39.184</c:v>
                </c:pt>
                <c:pt idx="9">
                  <c:v>36.57100000000001</c:v>
                </c:pt>
                <c:pt idx="10">
                  <c:v>34.904</c:v>
                </c:pt>
                <c:pt idx="11">
                  <c:v>34.751</c:v>
                </c:pt>
                <c:pt idx="12">
                  <c:v>36.175</c:v>
                </c:pt>
                <c:pt idx="13">
                  <c:v>36.332</c:v>
                </c:pt>
                <c:pt idx="14">
                  <c:v>36.084</c:v>
                </c:pt>
                <c:pt idx="15">
                  <c:v>35.383</c:v>
                </c:pt>
                <c:pt idx="16">
                  <c:v>34.743</c:v>
                </c:pt>
                <c:pt idx="17">
                  <c:v>33.576</c:v>
                </c:pt>
                <c:pt idx="18">
                  <c:v>33.277</c:v>
                </c:pt>
                <c:pt idx="19">
                  <c:v>32.117</c:v>
                </c:pt>
                <c:pt idx="20">
                  <c:v>31.911</c:v>
                </c:pt>
                <c:pt idx="21">
                  <c:v>32.355</c:v>
                </c:pt>
                <c:pt idx="22">
                  <c:v>34.701</c:v>
                </c:pt>
                <c:pt idx="23">
                  <c:v>36.15900000000001</c:v>
                </c:pt>
                <c:pt idx="24">
                  <c:v>34.618</c:v>
                </c:pt>
                <c:pt idx="25">
                  <c:v>34.306</c:v>
                </c:pt>
                <c:pt idx="26">
                  <c:v>34.97300000000001</c:v>
                </c:pt>
                <c:pt idx="27">
                  <c:v>34.938</c:v>
                </c:pt>
                <c:pt idx="28">
                  <c:v>35.668</c:v>
                </c:pt>
                <c:pt idx="29">
                  <c:v>38.383</c:v>
                </c:pt>
                <c:pt idx="30">
                  <c:v>39.32100000000001</c:v>
                </c:pt>
                <c:pt idx="31">
                  <c:v>40.051</c:v>
                </c:pt>
                <c:pt idx="32">
                  <c:v>37.39700000000001</c:v>
                </c:pt>
                <c:pt idx="33">
                  <c:v>37.161</c:v>
                </c:pt>
                <c:pt idx="34">
                  <c:v>53.864</c:v>
                </c:pt>
                <c:pt idx="35">
                  <c:v>46.432</c:v>
                </c:pt>
                <c:pt idx="36">
                  <c:v>50.17</c:v>
                </c:pt>
                <c:pt idx="37">
                  <c:v>40.751</c:v>
                </c:pt>
                <c:pt idx="38">
                  <c:v>33.414</c:v>
                </c:pt>
                <c:pt idx="39">
                  <c:v>38.078</c:v>
                </c:pt>
                <c:pt idx="40">
                  <c:v>32.28100000000001</c:v>
                </c:pt>
                <c:pt idx="41">
                  <c:v>30.683</c:v>
                </c:pt>
                <c:pt idx="42">
                  <c:v>30.91</c:v>
                </c:pt>
                <c:pt idx="43">
                  <c:v>75.70200000000001</c:v>
                </c:pt>
                <c:pt idx="44">
                  <c:v>41.001</c:v>
                </c:pt>
                <c:pt idx="45">
                  <c:v>29.079</c:v>
                </c:pt>
                <c:pt idx="46">
                  <c:v>29.928</c:v>
                </c:pt>
                <c:pt idx="47">
                  <c:v>30.377</c:v>
                </c:pt>
                <c:pt idx="48">
                  <c:v>30.481</c:v>
                </c:pt>
                <c:pt idx="49">
                  <c:v>31.102</c:v>
                </c:pt>
                <c:pt idx="50">
                  <c:v>52.695</c:v>
                </c:pt>
                <c:pt idx="51">
                  <c:v>71.066</c:v>
                </c:pt>
                <c:pt idx="52">
                  <c:v>31.573</c:v>
                </c:pt>
                <c:pt idx="53">
                  <c:v>32.743</c:v>
                </c:pt>
                <c:pt idx="54">
                  <c:v>33.415</c:v>
                </c:pt>
                <c:pt idx="55">
                  <c:v>32.12</c:v>
                </c:pt>
                <c:pt idx="56">
                  <c:v>33.983</c:v>
                </c:pt>
                <c:pt idx="57">
                  <c:v>36.744</c:v>
                </c:pt>
                <c:pt idx="58">
                  <c:v>36.46700000000001</c:v>
                </c:pt>
                <c:pt idx="59">
                  <c:v>32.722</c:v>
                </c:pt>
                <c:pt idx="60">
                  <c:v>27.96</c:v>
                </c:pt>
                <c:pt idx="61">
                  <c:v>26.318</c:v>
                </c:pt>
                <c:pt idx="62">
                  <c:v>29.203</c:v>
                </c:pt>
                <c:pt idx="63">
                  <c:v>31.957</c:v>
                </c:pt>
                <c:pt idx="64">
                  <c:v>59.71700000000001</c:v>
                </c:pt>
                <c:pt idx="65">
                  <c:v>23.73100000000001</c:v>
                </c:pt>
                <c:pt idx="66">
                  <c:v>23.819</c:v>
                </c:pt>
                <c:pt idx="67">
                  <c:v>22.484</c:v>
                </c:pt>
                <c:pt idx="68">
                  <c:v>22.758</c:v>
                </c:pt>
                <c:pt idx="69">
                  <c:v>24.164</c:v>
                </c:pt>
                <c:pt idx="70">
                  <c:v>23.663</c:v>
                </c:pt>
                <c:pt idx="71">
                  <c:v>22.39</c:v>
                </c:pt>
                <c:pt idx="72">
                  <c:v>22.26599999999999</c:v>
                </c:pt>
                <c:pt idx="73">
                  <c:v>22.076</c:v>
                </c:pt>
                <c:pt idx="74">
                  <c:v>22.096</c:v>
                </c:pt>
                <c:pt idx="75">
                  <c:v>21.432</c:v>
                </c:pt>
                <c:pt idx="76">
                  <c:v>21.03</c:v>
                </c:pt>
                <c:pt idx="77">
                  <c:v>20.88</c:v>
                </c:pt>
                <c:pt idx="78">
                  <c:v>21.831</c:v>
                </c:pt>
                <c:pt idx="79">
                  <c:v>23.42599999999999</c:v>
                </c:pt>
                <c:pt idx="80">
                  <c:v>23.462</c:v>
                </c:pt>
                <c:pt idx="81">
                  <c:v>21.962</c:v>
                </c:pt>
                <c:pt idx="82">
                  <c:v>24.591</c:v>
                </c:pt>
                <c:pt idx="83">
                  <c:v>23.473</c:v>
                </c:pt>
                <c:pt idx="84">
                  <c:v>23.741</c:v>
                </c:pt>
                <c:pt idx="85">
                  <c:v>23.988</c:v>
                </c:pt>
                <c:pt idx="86">
                  <c:v>25.568</c:v>
                </c:pt>
                <c:pt idx="87">
                  <c:v>24.224</c:v>
                </c:pt>
                <c:pt idx="88">
                  <c:v>23.302</c:v>
                </c:pt>
                <c:pt idx="89">
                  <c:v>23.674</c:v>
                </c:pt>
                <c:pt idx="90">
                  <c:v>23.529</c:v>
                </c:pt>
                <c:pt idx="91">
                  <c:v>23.709</c:v>
                </c:pt>
                <c:pt idx="92">
                  <c:v>24.482</c:v>
                </c:pt>
                <c:pt idx="93">
                  <c:v>22.909</c:v>
                </c:pt>
                <c:pt idx="94">
                  <c:v>23.085</c:v>
                </c:pt>
                <c:pt idx="95">
                  <c:v>23.326</c:v>
                </c:pt>
                <c:pt idx="96">
                  <c:v>31.793</c:v>
                </c:pt>
                <c:pt idx="97">
                  <c:v>49.905</c:v>
                </c:pt>
                <c:pt idx="98">
                  <c:v>26.382</c:v>
                </c:pt>
                <c:pt idx="99">
                  <c:v>24.257</c:v>
                </c:pt>
                <c:pt idx="100">
                  <c:v>23.66700000000001</c:v>
                </c:pt>
                <c:pt idx="101">
                  <c:v>23.692</c:v>
                </c:pt>
                <c:pt idx="102">
                  <c:v>23.841</c:v>
                </c:pt>
                <c:pt idx="103">
                  <c:v>24.684</c:v>
                </c:pt>
                <c:pt idx="104">
                  <c:v>25.331</c:v>
                </c:pt>
                <c:pt idx="105">
                  <c:v>24.227</c:v>
                </c:pt>
                <c:pt idx="106">
                  <c:v>24.53</c:v>
                </c:pt>
                <c:pt idx="107">
                  <c:v>24.936</c:v>
                </c:pt>
                <c:pt idx="108">
                  <c:v>23.34</c:v>
                </c:pt>
                <c:pt idx="109">
                  <c:v>24.408</c:v>
                </c:pt>
                <c:pt idx="110">
                  <c:v>25.351</c:v>
                </c:pt>
                <c:pt idx="111">
                  <c:v>26.716</c:v>
                </c:pt>
                <c:pt idx="112">
                  <c:v>28.605</c:v>
                </c:pt>
                <c:pt idx="113">
                  <c:v>28.728</c:v>
                </c:pt>
                <c:pt idx="114">
                  <c:v>29.669</c:v>
                </c:pt>
                <c:pt idx="115">
                  <c:v>28.20799999999999</c:v>
                </c:pt>
                <c:pt idx="116">
                  <c:v>27.649</c:v>
                </c:pt>
                <c:pt idx="117">
                  <c:v>28.611</c:v>
                </c:pt>
                <c:pt idx="118">
                  <c:v>28.239</c:v>
                </c:pt>
                <c:pt idx="119">
                  <c:v>26.613</c:v>
                </c:pt>
                <c:pt idx="120">
                  <c:v>25.53</c:v>
                </c:pt>
                <c:pt idx="121">
                  <c:v>24.95</c:v>
                </c:pt>
                <c:pt idx="122">
                  <c:v>24.406</c:v>
                </c:pt>
                <c:pt idx="123">
                  <c:v>23.594</c:v>
                </c:pt>
                <c:pt idx="124">
                  <c:v>23.601</c:v>
                </c:pt>
                <c:pt idx="125">
                  <c:v>24.552</c:v>
                </c:pt>
                <c:pt idx="126">
                  <c:v>26.42899999999999</c:v>
                </c:pt>
                <c:pt idx="127">
                  <c:v>28.329</c:v>
                </c:pt>
                <c:pt idx="128">
                  <c:v>31.55399999999999</c:v>
                </c:pt>
                <c:pt idx="129">
                  <c:v>31.238</c:v>
                </c:pt>
                <c:pt idx="130">
                  <c:v>30.912</c:v>
                </c:pt>
                <c:pt idx="131">
                  <c:v>30.29799999999999</c:v>
                </c:pt>
                <c:pt idx="132">
                  <c:v>30.445</c:v>
                </c:pt>
                <c:pt idx="133">
                  <c:v>31.511</c:v>
                </c:pt>
                <c:pt idx="134">
                  <c:v>32.19300000000001</c:v>
                </c:pt>
                <c:pt idx="135">
                  <c:v>32.03700000000001</c:v>
                </c:pt>
                <c:pt idx="136">
                  <c:v>31.626</c:v>
                </c:pt>
                <c:pt idx="137">
                  <c:v>31.58</c:v>
                </c:pt>
                <c:pt idx="138">
                  <c:v>31.413</c:v>
                </c:pt>
                <c:pt idx="139">
                  <c:v>30.504</c:v>
                </c:pt>
                <c:pt idx="140">
                  <c:v>31.221</c:v>
                </c:pt>
                <c:pt idx="141">
                  <c:v>32.53400000000001</c:v>
                </c:pt>
                <c:pt idx="142">
                  <c:v>33.02</c:v>
                </c:pt>
                <c:pt idx="143">
                  <c:v>35.04300000000001</c:v>
                </c:pt>
                <c:pt idx="144">
                  <c:v>35.206</c:v>
                </c:pt>
                <c:pt idx="145">
                  <c:v>33.2</c:v>
                </c:pt>
                <c:pt idx="146">
                  <c:v>33.216</c:v>
                </c:pt>
                <c:pt idx="147">
                  <c:v>32.893</c:v>
                </c:pt>
                <c:pt idx="148">
                  <c:v>32.29100000000001</c:v>
                </c:pt>
                <c:pt idx="149">
                  <c:v>31.906</c:v>
                </c:pt>
                <c:pt idx="150">
                  <c:v>32.67100000000001</c:v>
                </c:pt>
                <c:pt idx="151">
                  <c:v>33.758</c:v>
                </c:pt>
                <c:pt idx="152">
                  <c:v>32.247</c:v>
                </c:pt>
                <c:pt idx="153">
                  <c:v>33.76900000000001</c:v>
                </c:pt>
                <c:pt idx="154">
                  <c:v>35.732</c:v>
                </c:pt>
                <c:pt idx="155">
                  <c:v>36.267</c:v>
                </c:pt>
                <c:pt idx="156">
                  <c:v>37.404</c:v>
                </c:pt>
                <c:pt idx="157">
                  <c:v>36.64</c:v>
                </c:pt>
                <c:pt idx="158">
                  <c:v>35.398</c:v>
                </c:pt>
                <c:pt idx="159">
                  <c:v>34.758</c:v>
                </c:pt>
                <c:pt idx="160">
                  <c:v>34.592</c:v>
                </c:pt>
                <c:pt idx="161">
                  <c:v>34.25</c:v>
                </c:pt>
                <c:pt idx="162">
                  <c:v>34.175</c:v>
                </c:pt>
                <c:pt idx="163">
                  <c:v>34.011</c:v>
                </c:pt>
                <c:pt idx="164">
                  <c:v>34.76900000000001</c:v>
                </c:pt>
                <c:pt idx="165">
                  <c:v>38.346</c:v>
                </c:pt>
                <c:pt idx="166">
                  <c:v>40.108</c:v>
                </c:pt>
                <c:pt idx="167">
                  <c:v>40.103</c:v>
                </c:pt>
                <c:pt idx="168">
                  <c:v>37.122</c:v>
                </c:pt>
                <c:pt idx="169">
                  <c:v>34.71400000000001</c:v>
                </c:pt>
                <c:pt idx="170">
                  <c:v>36.344</c:v>
                </c:pt>
                <c:pt idx="171">
                  <c:v>34.998</c:v>
                </c:pt>
                <c:pt idx="172">
                  <c:v>34.07</c:v>
                </c:pt>
                <c:pt idx="173">
                  <c:v>34.845</c:v>
                </c:pt>
                <c:pt idx="174">
                  <c:v>37.075</c:v>
                </c:pt>
                <c:pt idx="175">
                  <c:v>36.265</c:v>
                </c:pt>
                <c:pt idx="176">
                  <c:v>35.215</c:v>
                </c:pt>
                <c:pt idx="177">
                  <c:v>33.605</c:v>
                </c:pt>
                <c:pt idx="178">
                  <c:v>33.243</c:v>
                </c:pt>
                <c:pt idx="179">
                  <c:v>33.572</c:v>
                </c:pt>
                <c:pt idx="180">
                  <c:v>34.851</c:v>
                </c:pt>
                <c:pt idx="181">
                  <c:v>35.285</c:v>
                </c:pt>
                <c:pt idx="182">
                  <c:v>34.302</c:v>
                </c:pt>
                <c:pt idx="183">
                  <c:v>34.067</c:v>
                </c:pt>
                <c:pt idx="184">
                  <c:v>34.879</c:v>
                </c:pt>
                <c:pt idx="185">
                  <c:v>33.773</c:v>
                </c:pt>
                <c:pt idx="186">
                  <c:v>33.304</c:v>
                </c:pt>
                <c:pt idx="187">
                  <c:v>32.32700000000001</c:v>
                </c:pt>
                <c:pt idx="188">
                  <c:v>32.991</c:v>
                </c:pt>
                <c:pt idx="189">
                  <c:v>36.945</c:v>
                </c:pt>
                <c:pt idx="190">
                  <c:v>54.987</c:v>
                </c:pt>
                <c:pt idx="191">
                  <c:v>49.625</c:v>
                </c:pt>
                <c:pt idx="192">
                  <c:v>41.241</c:v>
                </c:pt>
                <c:pt idx="193">
                  <c:v>38.831</c:v>
                </c:pt>
                <c:pt idx="194">
                  <c:v>36.58900000000001</c:v>
                </c:pt>
                <c:pt idx="195">
                  <c:v>34.413</c:v>
                </c:pt>
                <c:pt idx="196">
                  <c:v>34.46700000000001</c:v>
                </c:pt>
                <c:pt idx="197">
                  <c:v>36.29300000000001</c:v>
                </c:pt>
                <c:pt idx="198">
                  <c:v>37.286</c:v>
                </c:pt>
                <c:pt idx="199">
                  <c:v>36.14100000000001</c:v>
                </c:pt>
                <c:pt idx="200">
                  <c:v>35.732</c:v>
                </c:pt>
                <c:pt idx="201">
                  <c:v>35.652</c:v>
                </c:pt>
                <c:pt idx="202">
                  <c:v>37.506</c:v>
                </c:pt>
                <c:pt idx="203">
                  <c:v>37.773</c:v>
                </c:pt>
                <c:pt idx="204">
                  <c:v>39.07400000000001</c:v>
                </c:pt>
                <c:pt idx="205">
                  <c:v>41.048</c:v>
                </c:pt>
                <c:pt idx="206">
                  <c:v>43.018</c:v>
                </c:pt>
                <c:pt idx="207">
                  <c:v>42.71</c:v>
                </c:pt>
                <c:pt idx="208">
                  <c:v>41.07700000000001</c:v>
                </c:pt>
                <c:pt idx="209">
                  <c:v>39.74</c:v>
                </c:pt>
                <c:pt idx="210">
                  <c:v>40.261</c:v>
                </c:pt>
                <c:pt idx="211">
                  <c:v>39.722</c:v>
                </c:pt>
                <c:pt idx="212">
                  <c:v>42.94900000000001</c:v>
                </c:pt>
                <c:pt idx="213">
                  <c:v>47.255</c:v>
                </c:pt>
                <c:pt idx="214">
                  <c:v>48.28700000000001</c:v>
                </c:pt>
                <c:pt idx="215">
                  <c:v>45.39700000000001</c:v>
                </c:pt>
                <c:pt idx="216">
                  <c:v>41.488</c:v>
                </c:pt>
                <c:pt idx="217">
                  <c:v>39.618</c:v>
                </c:pt>
                <c:pt idx="218">
                  <c:v>37.926</c:v>
                </c:pt>
                <c:pt idx="219">
                  <c:v>37.257</c:v>
                </c:pt>
                <c:pt idx="220">
                  <c:v>39.756</c:v>
                </c:pt>
                <c:pt idx="221">
                  <c:v>43.71700000000001</c:v>
                </c:pt>
                <c:pt idx="222">
                  <c:v>41.698</c:v>
                </c:pt>
                <c:pt idx="223">
                  <c:v>41.23300000000001</c:v>
                </c:pt>
                <c:pt idx="224">
                  <c:v>40.415</c:v>
                </c:pt>
                <c:pt idx="225">
                  <c:v>41.594</c:v>
                </c:pt>
                <c:pt idx="226">
                  <c:v>43.08600000000001</c:v>
                </c:pt>
                <c:pt idx="227">
                  <c:v>46.13</c:v>
                </c:pt>
                <c:pt idx="228">
                  <c:v>52.734</c:v>
                </c:pt>
                <c:pt idx="229">
                  <c:v>57.969</c:v>
                </c:pt>
                <c:pt idx="230">
                  <c:v>58.205</c:v>
                </c:pt>
                <c:pt idx="231">
                  <c:v>55.29900000000001</c:v>
                </c:pt>
                <c:pt idx="232">
                  <c:v>51.362</c:v>
                </c:pt>
                <c:pt idx="233">
                  <c:v>48.493</c:v>
                </c:pt>
                <c:pt idx="234">
                  <c:v>52.075</c:v>
                </c:pt>
                <c:pt idx="235">
                  <c:v>62.805</c:v>
                </c:pt>
                <c:pt idx="236">
                  <c:v>65.088</c:v>
                </c:pt>
                <c:pt idx="237">
                  <c:v>56.848</c:v>
                </c:pt>
                <c:pt idx="238">
                  <c:v>56.719</c:v>
                </c:pt>
                <c:pt idx="239">
                  <c:v>55.11</c:v>
                </c:pt>
                <c:pt idx="240">
                  <c:v>52.73600000000001</c:v>
                </c:pt>
                <c:pt idx="241">
                  <c:v>50.545</c:v>
                </c:pt>
                <c:pt idx="242">
                  <c:v>50.256</c:v>
                </c:pt>
                <c:pt idx="243">
                  <c:v>50.524</c:v>
                </c:pt>
                <c:pt idx="244">
                  <c:v>53.365</c:v>
                </c:pt>
                <c:pt idx="245">
                  <c:v>57.306</c:v>
                </c:pt>
                <c:pt idx="246">
                  <c:v>54.143</c:v>
                </c:pt>
                <c:pt idx="247">
                  <c:v>52.955</c:v>
                </c:pt>
                <c:pt idx="248">
                  <c:v>48.76900000000001</c:v>
                </c:pt>
                <c:pt idx="249">
                  <c:v>48.16600000000001</c:v>
                </c:pt>
                <c:pt idx="250">
                  <c:v>50.165</c:v>
                </c:pt>
                <c:pt idx="251">
                  <c:v>55.917</c:v>
                </c:pt>
                <c:pt idx="252">
                  <c:v>50.92100000000001</c:v>
                </c:pt>
                <c:pt idx="253">
                  <c:v>46.667</c:v>
                </c:pt>
                <c:pt idx="254">
                  <c:v>47.841</c:v>
                </c:pt>
                <c:pt idx="255">
                  <c:v>46.054</c:v>
                </c:pt>
                <c:pt idx="256">
                  <c:v>44.177</c:v>
                </c:pt>
                <c:pt idx="257">
                  <c:v>42.859</c:v>
                </c:pt>
                <c:pt idx="258">
                  <c:v>44.843</c:v>
                </c:pt>
                <c:pt idx="259">
                  <c:v>42.842</c:v>
                </c:pt>
                <c:pt idx="260">
                  <c:v>43.447</c:v>
                </c:pt>
                <c:pt idx="261">
                  <c:v>49.53</c:v>
                </c:pt>
                <c:pt idx="262">
                  <c:v>50.53400000000001</c:v>
                </c:pt>
                <c:pt idx="263">
                  <c:v>48.348</c:v>
                </c:pt>
                <c:pt idx="264">
                  <c:v>44.929</c:v>
                </c:pt>
                <c:pt idx="265">
                  <c:v>42.46</c:v>
                </c:pt>
                <c:pt idx="266">
                  <c:v>41.054</c:v>
                </c:pt>
                <c:pt idx="267">
                  <c:v>40.332</c:v>
                </c:pt>
                <c:pt idx="268">
                  <c:v>39.82100000000001</c:v>
                </c:pt>
                <c:pt idx="269">
                  <c:v>38.248</c:v>
                </c:pt>
                <c:pt idx="270">
                  <c:v>39.033</c:v>
                </c:pt>
                <c:pt idx="271">
                  <c:v>39.143</c:v>
                </c:pt>
                <c:pt idx="272">
                  <c:v>38.566</c:v>
                </c:pt>
                <c:pt idx="273">
                  <c:v>36.29300000000001</c:v>
                </c:pt>
                <c:pt idx="274">
                  <c:v>40.08</c:v>
                </c:pt>
                <c:pt idx="275">
                  <c:v>38.744</c:v>
                </c:pt>
                <c:pt idx="276">
                  <c:v>37.245</c:v>
                </c:pt>
                <c:pt idx="277">
                  <c:v>37.28</c:v>
                </c:pt>
                <c:pt idx="278">
                  <c:v>37.798</c:v>
                </c:pt>
                <c:pt idx="279">
                  <c:v>37.73300000000001</c:v>
                </c:pt>
                <c:pt idx="280">
                  <c:v>37.536</c:v>
                </c:pt>
                <c:pt idx="281">
                  <c:v>36.96100000000001</c:v>
                </c:pt>
                <c:pt idx="282">
                  <c:v>38.642</c:v>
                </c:pt>
                <c:pt idx="283">
                  <c:v>39.646</c:v>
                </c:pt>
                <c:pt idx="284">
                  <c:v>38.503</c:v>
                </c:pt>
                <c:pt idx="285">
                  <c:v>40.399</c:v>
                </c:pt>
                <c:pt idx="286">
                  <c:v>41.051</c:v>
                </c:pt>
                <c:pt idx="287">
                  <c:v>41.195</c:v>
                </c:pt>
                <c:pt idx="288">
                  <c:v>40.164</c:v>
                </c:pt>
                <c:pt idx="289">
                  <c:v>39.772</c:v>
                </c:pt>
                <c:pt idx="290">
                  <c:v>44.47</c:v>
                </c:pt>
                <c:pt idx="291">
                  <c:v>39.22400000000001</c:v>
                </c:pt>
                <c:pt idx="292">
                  <c:v>38.068</c:v>
                </c:pt>
                <c:pt idx="293">
                  <c:v>38.326</c:v>
                </c:pt>
                <c:pt idx="294">
                  <c:v>38.947</c:v>
                </c:pt>
                <c:pt idx="295">
                  <c:v>39.685</c:v>
                </c:pt>
                <c:pt idx="296">
                  <c:v>39.92100000000001</c:v>
                </c:pt>
                <c:pt idx="297">
                  <c:v>40.71700000000001</c:v>
                </c:pt>
                <c:pt idx="298">
                  <c:v>41.556</c:v>
                </c:pt>
                <c:pt idx="299">
                  <c:v>56.158</c:v>
                </c:pt>
                <c:pt idx="300">
                  <c:v>43.732</c:v>
                </c:pt>
                <c:pt idx="301">
                  <c:v>42.201</c:v>
                </c:pt>
                <c:pt idx="302">
                  <c:v>42.064</c:v>
                </c:pt>
                <c:pt idx="303">
                  <c:v>41.208</c:v>
                </c:pt>
                <c:pt idx="304">
                  <c:v>40.023</c:v>
                </c:pt>
                <c:pt idx="305">
                  <c:v>41.215</c:v>
                </c:pt>
                <c:pt idx="306">
                  <c:v>40.506</c:v>
                </c:pt>
                <c:pt idx="307">
                  <c:v>38.301</c:v>
                </c:pt>
                <c:pt idx="308">
                  <c:v>37.96400000000001</c:v>
                </c:pt>
                <c:pt idx="309">
                  <c:v>40.942</c:v>
                </c:pt>
                <c:pt idx="310">
                  <c:v>42.69300000000001</c:v>
                </c:pt>
                <c:pt idx="311">
                  <c:v>43.498</c:v>
                </c:pt>
                <c:pt idx="312">
                  <c:v>41.936</c:v>
                </c:pt>
                <c:pt idx="313">
                  <c:v>41.03</c:v>
                </c:pt>
                <c:pt idx="314">
                  <c:v>41.423</c:v>
                </c:pt>
                <c:pt idx="315">
                  <c:v>40.26</c:v>
                </c:pt>
                <c:pt idx="316">
                  <c:v>40.582</c:v>
                </c:pt>
                <c:pt idx="317">
                  <c:v>42.113</c:v>
                </c:pt>
                <c:pt idx="318">
                  <c:v>42.547</c:v>
                </c:pt>
                <c:pt idx="319">
                  <c:v>45.118</c:v>
                </c:pt>
                <c:pt idx="320">
                  <c:v>43.65900000000001</c:v>
                </c:pt>
                <c:pt idx="321">
                  <c:v>42.792</c:v>
                </c:pt>
                <c:pt idx="322">
                  <c:v>47.125</c:v>
                </c:pt>
                <c:pt idx="323">
                  <c:v>52.475</c:v>
                </c:pt>
                <c:pt idx="324">
                  <c:v>45.874</c:v>
                </c:pt>
                <c:pt idx="325">
                  <c:v>49.611</c:v>
                </c:pt>
                <c:pt idx="326">
                  <c:v>61.16900000000001</c:v>
                </c:pt>
                <c:pt idx="327">
                  <c:v>70.464</c:v>
                </c:pt>
                <c:pt idx="328">
                  <c:v>72.591</c:v>
                </c:pt>
                <c:pt idx="329">
                  <c:v>65.698</c:v>
                </c:pt>
                <c:pt idx="330">
                  <c:v>59.165</c:v>
                </c:pt>
                <c:pt idx="331">
                  <c:v>52.559</c:v>
                </c:pt>
                <c:pt idx="332">
                  <c:v>46.969</c:v>
                </c:pt>
                <c:pt idx="333">
                  <c:v>47.927</c:v>
                </c:pt>
                <c:pt idx="334">
                  <c:v>46.386</c:v>
                </c:pt>
                <c:pt idx="335">
                  <c:v>44.66</c:v>
                </c:pt>
                <c:pt idx="336">
                  <c:v>44.095</c:v>
                </c:pt>
                <c:pt idx="337">
                  <c:v>45.316</c:v>
                </c:pt>
                <c:pt idx="338">
                  <c:v>46.363</c:v>
                </c:pt>
                <c:pt idx="339">
                  <c:v>45.638</c:v>
                </c:pt>
                <c:pt idx="340">
                  <c:v>45.664</c:v>
                </c:pt>
                <c:pt idx="341">
                  <c:v>45.212</c:v>
                </c:pt>
                <c:pt idx="342">
                  <c:v>44.097</c:v>
                </c:pt>
                <c:pt idx="343">
                  <c:v>45.732</c:v>
                </c:pt>
                <c:pt idx="344">
                  <c:v>45.957</c:v>
                </c:pt>
                <c:pt idx="345">
                  <c:v>45.58600000000001</c:v>
                </c:pt>
                <c:pt idx="346">
                  <c:v>45.51900000000001</c:v>
                </c:pt>
                <c:pt idx="347">
                  <c:v>46.392</c:v>
                </c:pt>
                <c:pt idx="348">
                  <c:v>46.97900000000001</c:v>
                </c:pt>
                <c:pt idx="349">
                  <c:v>47.606</c:v>
                </c:pt>
                <c:pt idx="350">
                  <c:v>49.29</c:v>
                </c:pt>
                <c:pt idx="351">
                  <c:v>50.194</c:v>
                </c:pt>
                <c:pt idx="352">
                  <c:v>49.915</c:v>
                </c:pt>
                <c:pt idx="353">
                  <c:v>47.431</c:v>
                </c:pt>
                <c:pt idx="354">
                  <c:v>46.834</c:v>
                </c:pt>
                <c:pt idx="355">
                  <c:v>46.277</c:v>
                </c:pt>
                <c:pt idx="356">
                  <c:v>47.49</c:v>
                </c:pt>
                <c:pt idx="357">
                  <c:v>50.987</c:v>
                </c:pt>
                <c:pt idx="358">
                  <c:v>50.208</c:v>
                </c:pt>
                <c:pt idx="359">
                  <c:v>47.639</c:v>
                </c:pt>
                <c:pt idx="360">
                  <c:v>44.985</c:v>
                </c:pt>
                <c:pt idx="361">
                  <c:v>43.775</c:v>
                </c:pt>
                <c:pt idx="362">
                  <c:v>42.359</c:v>
                </c:pt>
                <c:pt idx="363">
                  <c:v>42.704</c:v>
                </c:pt>
                <c:pt idx="364">
                  <c:v>44.10700000000001</c:v>
                </c:pt>
                <c:pt idx="365">
                  <c:v>44.189</c:v>
                </c:pt>
                <c:pt idx="366">
                  <c:v>44.192</c:v>
                </c:pt>
                <c:pt idx="367">
                  <c:v>43.512</c:v>
                </c:pt>
                <c:pt idx="368">
                  <c:v>42.198</c:v>
                </c:pt>
                <c:pt idx="369">
                  <c:v>41.874</c:v>
                </c:pt>
                <c:pt idx="370">
                  <c:v>65.27599999999998</c:v>
                </c:pt>
                <c:pt idx="371">
                  <c:v>50.32400000000001</c:v>
                </c:pt>
                <c:pt idx="372">
                  <c:v>44.416</c:v>
                </c:pt>
                <c:pt idx="373">
                  <c:v>42.66</c:v>
                </c:pt>
                <c:pt idx="374">
                  <c:v>44.03400000000001</c:v>
                </c:pt>
                <c:pt idx="375">
                  <c:v>45.52</c:v>
                </c:pt>
                <c:pt idx="376">
                  <c:v>42.71800000000001</c:v>
                </c:pt>
                <c:pt idx="377">
                  <c:v>42.29100000000001</c:v>
                </c:pt>
                <c:pt idx="378">
                  <c:v>41.628</c:v>
                </c:pt>
                <c:pt idx="379">
                  <c:v>40.76900000000001</c:v>
                </c:pt>
                <c:pt idx="380">
                  <c:v>41.705</c:v>
                </c:pt>
                <c:pt idx="381">
                  <c:v>46.501</c:v>
                </c:pt>
                <c:pt idx="382">
                  <c:v>56.056</c:v>
                </c:pt>
                <c:pt idx="383">
                  <c:v>68.467</c:v>
                </c:pt>
                <c:pt idx="384">
                  <c:v>64.31200000000001</c:v>
                </c:pt>
                <c:pt idx="385">
                  <c:v>64.446</c:v>
                </c:pt>
                <c:pt idx="386">
                  <c:v>69.12199999999998</c:v>
                </c:pt>
                <c:pt idx="387">
                  <c:v>64.111</c:v>
                </c:pt>
                <c:pt idx="388">
                  <c:v>62.521</c:v>
                </c:pt>
                <c:pt idx="389">
                  <c:v>56.998</c:v>
                </c:pt>
                <c:pt idx="390">
                  <c:v>55.498</c:v>
                </c:pt>
                <c:pt idx="391">
                  <c:v>56.90300000000001</c:v>
                </c:pt>
                <c:pt idx="392">
                  <c:v>55.757</c:v>
                </c:pt>
                <c:pt idx="393">
                  <c:v>58.178</c:v>
                </c:pt>
                <c:pt idx="394">
                  <c:v>65.167</c:v>
                </c:pt>
                <c:pt idx="395">
                  <c:v>64.754</c:v>
                </c:pt>
                <c:pt idx="396">
                  <c:v>65.269</c:v>
                </c:pt>
                <c:pt idx="397">
                  <c:v>68.66899999999998</c:v>
                </c:pt>
                <c:pt idx="398">
                  <c:v>69.221</c:v>
                </c:pt>
                <c:pt idx="399">
                  <c:v>67.65799999999998</c:v>
                </c:pt>
                <c:pt idx="400">
                  <c:v>65.86</c:v>
                </c:pt>
                <c:pt idx="401">
                  <c:v>66.442</c:v>
                </c:pt>
                <c:pt idx="402">
                  <c:v>72.903</c:v>
                </c:pt>
                <c:pt idx="403">
                  <c:v>70.574</c:v>
                </c:pt>
                <c:pt idx="404">
                  <c:v>72.451</c:v>
                </c:pt>
                <c:pt idx="405">
                  <c:v>68.972</c:v>
                </c:pt>
                <c:pt idx="406">
                  <c:v>60.329</c:v>
                </c:pt>
                <c:pt idx="407">
                  <c:v>47.937</c:v>
                </c:pt>
                <c:pt idx="408">
                  <c:v>40.65600000000001</c:v>
                </c:pt>
                <c:pt idx="409">
                  <c:v>40.273</c:v>
                </c:pt>
                <c:pt idx="410">
                  <c:v>39.388</c:v>
                </c:pt>
                <c:pt idx="411">
                  <c:v>37.69900000000001</c:v>
                </c:pt>
                <c:pt idx="412">
                  <c:v>36.95</c:v>
                </c:pt>
                <c:pt idx="413">
                  <c:v>35.326</c:v>
                </c:pt>
                <c:pt idx="414">
                  <c:v>33.59</c:v>
                </c:pt>
                <c:pt idx="415">
                  <c:v>35.823</c:v>
                </c:pt>
                <c:pt idx="416">
                  <c:v>36.814</c:v>
                </c:pt>
                <c:pt idx="417">
                  <c:v>36.882</c:v>
                </c:pt>
                <c:pt idx="418">
                  <c:v>35.662</c:v>
                </c:pt>
                <c:pt idx="419">
                  <c:v>36.118</c:v>
                </c:pt>
                <c:pt idx="420">
                  <c:v>34.128</c:v>
                </c:pt>
                <c:pt idx="421">
                  <c:v>33.58300000000001</c:v>
                </c:pt>
                <c:pt idx="422">
                  <c:v>35.377</c:v>
                </c:pt>
                <c:pt idx="423">
                  <c:v>36.854</c:v>
                </c:pt>
                <c:pt idx="424">
                  <c:v>36.722</c:v>
                </c:pt>
                <c:pt idx="425">
                  <c:v>33.747</c:v>
                </c:pt>
                <c:pt idx="426">
                  <c:v>33.431</c:v>
                </c:pt>
                <c:pt idx="427">
                  <c:v>32.412</c:v>
                </c:pt>
                <c:pt idx="428">
                  <c:v>33.719</c:v>
                </c:pt>
                <c:pt idx="429">
                  <c:v>37.023</c:v>
                </c:pt>
                <c:pt idx="430">
                  <c:v>39.47900000000001</c:v>
                </c:pt>
                <c:pt idx="431">
                  <c:v>43.771</c:v>
                </c:pt>
                <c:pt idx="432">
                  <c:v>41.72600000000001</c:v>
                </c:pt>
                <c:pt idx="433">
                  <c:v>50.402</c:v>
                </c:pt>
                <c:pt idx="434">
                  <c:v>96.167</c:v>
                </c:pt>
                <c:pt idx="435">
                  <c:v>42.2</c:v>
                </c:pt>
                <c:pt idx="436">
                  <c:v>57.65900000000001</c:v>
                </c:pt>
                <c:pt idx="437">
                  <c:v>62.79700000000001</c:v>
                </c:pt>
                <c:pt idx="438">
                  <c:v>46.75</c:v>
                </c:pt>
                <c:pt idx="439">
                  <c:v>41.17100000000001</c:v>
                </c:pt>
                <c:pt idx="440">
                  <c:v>40.207</c:v>
                </c:pt>
                <c:pt idx="441">
                  <c:v>36.788</c:v>
                </c:pt>
                <c:pt idx="442">
                  <c:v>34.71800000000001</c:v>
                </c:pt>
                <c:pt idx="443">
                  <c:v>31.694</c:v>
                </c:pt>
                <c:pt idx="444">
                  <c:v>30.04</c:v>
                </c:pt>
                <c:pt idx="445">
                  <c:v>30.584</c:v>
                </c:pt>
                <c:pt idx="446">
                  <c:v>29.918</c:v>
                </c:pt>
                <c:pt idx="447">
                  <c:v>28.946</c:v>
                </c:pt>
                <c:pt idx="448">
                  <c:v>27.052</c:v>
                </c:pt>
                <c:pt idx="449">
                  <c:v>26.559</c:v>
                </c:pt>
                <c:pt idx="450">
                  <c:v>25.23400000000001</c:v>
                </c:pt>
                <c:pt idx="451">
                  <c:v>23.596</c:v>
                </c:pt>
                <c:pt idx="452">
                  <c:v>20.973</c:v>
                </c:pt>
                <c:pt idx="453">
                  <c:v>21.146</c:v>
                </c:pt>
                <c:pt idx="454">
                  <c:v>22.05399999999999</c:v>
                </c:pt>
                <c:pt idx="455">
                  <c:v>21.771</c:v>
                </c:pt>
                <c:pt idx="456">
                  <c:v>18.203</c:v>
                </c:pt>
                <c:pt idx="457">
                  <c:v>16.535</c:v>
                </c:pt>
                <c:pt idx="458">
                  <c:v>29.447</c:v>
                </c:pt>
                <c:pt idx="459">
                  <c:v>72.68199999999998</c:v>
                </c:pt>
                <c:pt idx="460">
                  <c:v>193.37</c:v>
                </c:pt>
                <c:pt idx="461">
                  <c:v>207.97</c:v>
                </c:pt>
                <c:pt idx="462">
                  <c:v>214.425</c:v>
                </c:pt>
                <c:pt idx="463">
                  <c:v>119.377</c:v>
                </c:pt>
                <c:pt idx="464">
                  <c:v>99.314</c:v>
                </c:pt>
                <c:pt idx="465">
                  <c:v>94.734</c:v>
                </c:pt>
                <c:pt idx="466">
                  <c:v>90.37</c:v>
                </c:pt>
                <c:pt idx="467">
                  <c:v>89.294</c:v>
                </c:pt>
                <c:pt idx="468">
                  <c:v>87.746</c:v>
                </c:pt>
                <c:pt idx="469">
                  <c:v>98.395</c:v>
                </c:pt>
                <c:pt idx="470">
                  <c:v>99.96</c:v>
                </c:pt>
                <c:pt idx="471">
                  <c:v>114.649</c:v>
                </c:pt>
                <c:pt idx="472">
                  <c:v>115.001</c:v>
                </c:pt>
                <c:pt idx="473">
                  <c:v>122.395</c:v>
                </c:pt>
                <c:pt idx="474">
                  <c:v>143.754</c:v>
                </c:pt>
                <c:pt idx="475">
                  <c:v>159.271</c:v>
                </c:pt>
                <c:pt idx="476">
                  <c:v>172.134</c:v>
                </c:pt>
                <c:pt idx="477">
                  <c:v>192.713</c:v>
                </c:pt>
                <c:pt idx="478">
                  <c:v>218.555</c:v>
                </c:pt>
                <c:pt idx="479">
                  <c:v>204.906</c:v>
                </c:pt>
                <c:pt idx="480">
                  <c:v>181.241</c:v>
                </c:pt>
                <c:pt idx="481">
                  <c:v>177.321</c:v>
                </c:pt>
                <c:pt idx="482">
                  <c:v>182.941</c:v>
                </c:pt>
                <c:pt idx="483">
                  <c:v>171.05</c:v>
                </c:pt>
                <c:pt idx="484">
                  <c:v>162.38</c:v>
                </c:pt>
                <c:pt idx="485">
                  <c:v>143.613</c:v>
                </c:pt>
                <c:pt idx="486">
                  <c:v>123.32</c:v>
                </c:pt>
                <c:pt idx="487">
                  <c:v>107.788</c:v>
                </c:pt>
                <c:pt idx="488">
                  <c:v>86.409</c:v>
                </c:pt>
                <c:pt idx="489">
                  <c:v>70.368</c:v>
                </c:pt>
                <c:pt idx="490">
                  <c:v>67.324</c:v>
                </c:pt>
                <c:pt idx="491">
                  <c:v>70.286</c:v>
                </c:pt>
                <c:pt idx="492">
                  <c:v>67.052</c:v>
                </c:pt>
                <c:pt idx="493">
                  <c:v>58.665</c:v>
                </c:pt>
                <c:pt idx="494">
                  <c:v>59.947</c:v>
                </c:pt>
                <c:pt idx="495">
                  <c:v>59.591</c:v>
                </c:pt>
                <c:pt idx="496">
                  <c:v>61.567</c:v>
                </c:pt>
                <c:pt idx="497">
                  <c:v>50.508</c:v>
                </c:pt>
                <c:pt idx="498">
                  <c:v>53.17100000000001</c:v>
                </c:pt>
                <c:pt idx="499">
                  <c:v>50.54</c:v>
                </c:pt>
                <c:pt idx="500">
                  <c:v>46.4</c:v>
                </c:pt>
                <c:pt idx="501">
                  <c:v>50.73600000000001</c:v>
                </c:pt>
                <c:pt idx="502">
                  <c:v>45.095</c:v>
                </c:pt>
                <c:pt idx="503">
                  <c:v>46.08</c:v>
                </c:pt>
                <c:pt idx="504">
                  <c:v>129.461</c:v>
                </c:pt>
                <c:pt idx="505">
                  <c:v>25.85600000000001</c:v>
                </c:pt>
                <c:pt idx="506">
                  <c:v>13.342</c:v>
                </c:pt>
                <c:pt idx="507">
                  <c:v>13.43</c:v>
                </c:pt>
                <c:pt idx="508">
                  <c:v>14.979</c:v>
                </c:pt>
                <c:pt idx="509">
                  <c:v>15.454</c:v>
                </c:pt>
                <c:pt idx="510">
                  <c:v>15.204</c:v>
                </c:pt>
                <c:pt idx="511">
                  <c:v>15.231</c:v>
                </c:pt>
                <c:pt idx="512">
                  <c:v>17.776</c:v>
                </c:pt>
                <c:pt idx="513">
                  <c:v>36.66</c:v>
                </c:pt>
                <c:pt idx="514">
                  <c:v>24.194</c:v>
                </c:pt>
                <c:pt idx="515">
                  <c:v>13.964</c:v>
                </c:pt>
                <c:pt idx="516">
                  <c:v>39.695</c:v>
                </c:pt>
                <c:pt idx="517">
                  <c:v>1636.428</c:v>
                </c:pt>
                <c:pt idx="518">
                  <c:v>1827.336</c:v>
                </c:pt>
                <c:pt idx="519">
                  <c:v>71.718</c:v>
                </c:pt>
                <c:pt idx="520">
                  <c:v>27.14099999999999</c:v>
                </c:pt>
                <c:pt idx="521">
                  <c:v>29.111</c:v>
                </c:pt>
                <c:pt idx="522">
                  <c:v>30.83</c:v>
                </c:pt>
                <c:pt idx="523">
                  <c:v>28.278</c:v>
                </c:pt>
                <c:pt idx="524">
                  <c:v>28.355</c:v>
                </c:pt>
                <c:pt idx="525">
                  <c:v>28.909</c:v>
                </c:pt>
                <c:pt idx="526">
                  <c:v>30.16700000000001</c:v>
                </c:pt>
                <c:pt idx="527">
                  <c:v>30.457</c:v>
                </c:pt>
                <c:pt idx="528">
                  <c:v>29.57700000000001</c:v>
                </c:pt>
                <c:pt idx="529">
                  <c:v>29.815</c:v>
                </c:pt>
                <c:pt idx="530">
                  <c:v>29.614</c:v>
                </c:pt>
                <c:pt idx="531">
                  <c:v>27.947</c:v>
                </c:pt>
                <c:pt idx="532">
                  <c:v>29.046</c:v>
                </c:pt>
                <c:pt idx="533">
                  <c:v>31.981</c:v>
                </c:pt>
                <c:pt idx="534">
                  <c:v>32.71700000000001</c:v>
                </c:pt>
                <c:pt idx="535">
                  <c:v>33.524</c:v>
                </c:pt>
                <c:pt idx="536">
                  <c:v>35.04300000000001</c:v>
                </c:pt>
                <c:pt idx="537">
                  <c:v>35.332</c:v>
                </c:pt>
                <c:pt idx="538">
                  <c:v>43.117</c:v>
                </c:pt>
                <c:pt idx="539">
                  <c:v>40.54300000000001</c:v>
                </c:pt>
                <c:pt idx="540">
                  <c:v>38.16</c:v>
                </c:pt>
                <c:pt idx="541">
                  <c:v>44.863</c:v>
                </c:pt>
                <c:pt idx="542">
                  <c:v>45.556</c:v>
                </c:pt>
                <c:pt idx="543">
                  <c:v>44.847</c:v>
                </c:pt>
                <c:pt idx="544">
                  <c:v>42.937</c:v>
                </c:pt>
                <c:pt idx="545">
                  <c:v>44.735</c:v>
                </c:pt>
                <c:pt idx="546">
                  <c:v>46.768</c:v>
                </c:pt>
                <c:pt idx="547">
                  <c:v>42.46</c:v>
                </c:pt>
                <c:pt idx="548">
                  <c:v>43.679</c:v>
                </c:pt>
                <c:pt idx="549">
                  <c:v>47.645</c:v>
                </c:pt>
                <c:pt idx="550">
                  <c:v>47.112</c:v>
                </c:pt>
                <c:pt idx="551">
                  <c:v>45.452</c:v>
                </c:pt>
                <c:pt idx="552">
                  <c:v>43.685</c:v>
                </c:pt>
                <c:pt idx="553">
                  <c:v>39.164</c:v>
                </c:pt>
                <c:pt idx="554">
                  <c:v>36.379</c:v>
                </c:pt>
                <c:pt idx="555">
                  <c:v>34.927</c:v>
                </c:pt>
                <c:pt idx="556">
                  <c:v>35.85</c:v>
                </c:pt>
                <c:pt idx="557">
                  <c:v>36.21800000000001</c:v>
                </c:pt>
                <c:pt idx="558">
                  <c:v>36.76600000000001</c:v>
                </c:pt>
                <c:pt idx="559">
                  <c:v>38.26600000000001</c:v>
                </c:pt>
                <c:pt idx="560">
                  <c:v>38.541</c:v>
                </c:pt>
                <c:pt idx="561">
                  <c:v>35.565</c:v>
                </c:pt>
                <c:pt idx="562">
                  <c:v>40.203</c:v>
                </c:pt>
                <c:pt idx="563">
                  <c:v>43.78400000000001</c:v>
                </c:pt>
                <c:pt idx="564">
                  <c:v>49.72100000000001</c:v>
                </c:pt>
                <c:pt idx="565">
                  <c:v>58.072</c:v>
                </c:pt>
                <c:pt idx="566">
                  <c:v>61.458</c:v>
                </c:pt>
                <c:pt idx="567">
                  <c:v>59.91</c:v>
                </c:pt>
                <c:pt idx="568">
                  <c:v>53.325</c:v>
                </c:pt>
                <c:pt idx="569">
                  <c:v>49.1</c:v>
                </c:pt>
                <c:pt idx="570">
                  <c:v>48.288</c:v>
                </c:pt>
                <c:pt idx="571">
                  <c:v>44.912</c:v>
                </c:pt>
                <c:pt idx="572">
                  <c:v>47.146</c:v>
                </c:pt>
                <c:pt idx="573">
                  <c:v>50.972</c:v>
                </c:pt>
                <c:pt idx="574">
                  <c:v>51.524</c:v>
                </c:pt>
                <c:pt idx="575">
                  <c:v>47.539</c:v>
                </c:pt>
                <c:pt idx="576">
                  <c:v>42.76600000000001</c:v>
                </c:pt>
                <c:pt idx="577">
                  <c:v>40.316</c:v>
                </c:pt>
                <c:pt idx="578">
                  <c:v>40.152</c:v>
                </c:pt>
                <c:pt idx="579">
                  <c:v>38.21800000000001</c:v>
                </c:pt>
                <c:pt idx="580">
                  <c:v>38.195</c:v>
                </c:pt>
                <c:pt idx="581">
                  <c:v>40.698</c:v>
                </c:pt>
                <c:pt idx="582">
                  <c:v>41.655</c:v>
                </c:pt>
                <c:pt idx="583">
                  <c:v>41.648</c:v>
                </c:pt>
                <c:pt idx="584">
                  <c:v>39.687</c:v>
                </c:pt>
                <c:pt idx="585">
                  <c:v>38.708</c:v>
                </c:pt>
                <c:pt idx="586">
                  <c:v>52.47</c:v>
                </c:pt>
                <c:pt idx="587">
                  <c:v>42.207</c:v>
                </c:pt>
                <c:pt idx="588">
                  <c:v>42.485</c:v>
                </c:pt>
                <c:pt idx="589">
                  <c:v>44.079</c:v>
                </c:pt>
                <c:pt idx="590">
                  <c:v>45.01300000000001</c:v>
                </c:pt>
                <c:pt idx="591">
                  <c:v>45.384</c:v>
                </c:pt>
                <c:pt idx="592">
                  <c:v>44.893</c:v>
                </c:pt>
                <c:pt idx="593">
                  <c:v>44.162</c:v>
                </c:pt>
                <c:pt idx="594">
                  <c:v>42.651</c:v>
                </c:pt>
                <c:pt idx="595">
                  <c:v>40.859</c:v>
                </c:pt>
                <c:pt idx="596">
                  <c:v>42.37</c:v>
                </c:pt>
                <c:pt idx="597">
                  <c:v>46.402</c:v>
                </c:pt>
                <c:pt idx="598">
                  <c:v>47.935</c:v>
                </c:pt>
                <c:pt idx="599">
                  <c:v>44.28400000000001</c:v>
                </c:pt>
                <c:pt idx="600">
                  <c:v>40.904</c:v>
                </c:pt>
                <c:pt idx="601">
                  <c:v>41.488</c:v>
                </c:pt>
                <c:pt idx="602">
                  <c:v>41.151</c:v>
                </c:pt>
                <c:pt idx="603">
                  <c:v>40.658</c:v>
                </c:pt>
                <c:pt idx="604">
                  <c:v>42.264</c:v>
                </c:pt>
                <c:pt idx="605">
                  <c:v>40.576</c:v>
                </c:pt>
                <c:pt idx="606">
                  <c:v>41.151</c:v>
                </c:pt>
                <c:pt idx="607">
                  <c:v>41.00700000000001</c:v>
                </c:pt>
                <c:pt idx="608">
                  <c:v>42.422</c:v>
                </c:pt>
                <c:pt idx="609">
                  <c:v>44.817</c:v>
                </c:pt>
                <c:pt idx="610">
                  <c:v>47.683</c:v>
                </c:pt>
                <c:pt idx="611">
                  <c:v>50.111</c:v>
                </c:pt>
                <c:pt idx="612">
                  <c:v>60.078</c:v>
                </c:pt>
                <c:pt idx="613">
                  <c:v>89.67799999999998</c:v>
                </c:pt>
                <c:pt idx="614">
                  <c:v>90.07599999999998</c:v>
                </c:pt>
                <c:pt idx="615">
                  <c:v>89.67699999999999</c:v>
                </c:pt>
                <c:pt idx="616">
                  <c:v>86.66299999999998</c:v>
                </c:pt>
                <c:pt idx="617">
                  <c:v>78.12699999999998</c:v>
                </c:pt>
                <c:pt idx="618">
                  <c:v>75.019</c:v>
                </c:pt>
                <c:pt idx="619">
                  <c:v>68.65</c:v>
                </c:pt>
                <c:pt idx="620">
                  <c:v>71.195</c:v>
                </c:pt>
                <c:pt idx="621">
                  <c:v>81.284</c:v>
                </c:pt>
                <c:pt idx="622">
                  <c:v>83.242</c:v>
                </c:pt>
                <c:pt idx="623">
                  <c:v>74.424</c:v>
                </c:pt>
                <c:pt idx="624">
                  <c:v>56.931</c:v>
                </c:pt>
                <c:pt idx="625">
                  <c:v>44.603</c:v>
                </c:pt>
                <c:pt idx="626">
                  <c:v>37.67400000000001</c:v>
                </c:pt>
                <c:pt idx="627">
                  <c:v>35.185</c:v>
                </c:pt>
                <c:pt idx="628">
                  <c:v>34.275</c:v>
                </c:pt>
                <c:pt idx="629">
                  <c:v>33.927</c:v>
                </c:pt>
                <c:pt idx="630">
                  <c:v>35.79</c:v>
                </c:pt>
                <c:pt idx="631">
                  <c:v>41.14100000000001</c:v>
                </c:pt>
                <c:pt idx="632">
                  <c:v>50.864</c:v>
                </c:pt>
                <c:pt idx="633">
                  <c:v>50.934</c:v>
                </c:pt>
                <c:pt idx="634">
                  <c:v>47.954</c:v>
                </c:pt>
                <c:pt idx="635">
                  <c:v>46.713</c:v>
                </c:pt>
                <c:pt idx="636">
                  <c:v>49.633</c:v>
                </c:pt>
                <c:pt idx="637">
                  <c:v>68.589</c:v>
                </c:pt>
                <c:pt idx="638">
                  <c:v>80.96</c:v>
                </c:pt>
                <c:pt idx="639">
                  <c:v>77.25</c:v>
                </c:pt>
                <c:pt idx="640">
                  <c:v>64.715</c:v>
                </c:pt>
                <c:pt idx="641">
                  <c:v>63.426</c:v>
                </c:pt>
                <c:pt idx="642">
                  <c:v>64.59</c:v>
                </c:pt>
                <c:pt idx="643">
                  <c:v>65.63899999999998</c:v>
                </c:pt>
                <c:pt idx="644">
                  <c:v>68.104</c:v>
                </c:pt>
                <c:pt idx="645">
                  <c:v>72.32199999999998</c:v>
                </c:pt>
                <c:pt idx="646">
                  <c:v>69.547</c:v>
                </c:pt>
                <c:pt idx="647">
                  <c:v>64.512</c:v>
                </c:pt>
                <c:pt idx="648">
                  <c:v>58.045</c:v>
                </c:pt>
                <c:pt idx="649">
                  <c:v>58.14400000000001</c:v>
                </c:pt>
                <c:pt idx="650">
                  <c:v>58.24</c:v>
                </c:pt>
                <c:pt idx="651">
                  <c:v>56.14400000000001</c:v>
                </c:pt>
                <c:pt idx="652">
                  <c:v>56.483</c:v>
                </c:pt>
                <c:pt idx="653">
                  <c:v>57.778</c:v>
                </c:pt>
                <c:pt idx="654">
                  <c:v>57.767</c:v>
                </c:pt>
                <c:pt idx="655">
                  <c:v>57.412</c:v>
                </c:pt>
                <c:pt idx="656">
                  <c:v>57.515</c:v>
                </c:pt>
                <c:pt idx="657">
                  <c:v>58.23900000000001</c:v>
                </c:pt>
                <c:pt idx="658">
                  <c:v>58.386</c:v>
                </c:pt>
                <c:pt idx="659">
                  <c:v>56.503</c:v>
                </c:pt>
                <c:pt idx="660">
                  <c:v>66.435</c:v>
                </c:pt>
                <c:pt idx="661">
                  <c:v>77.427</c:v>
                </c:pt>
                <c:pt idx="662">
                  <c:v>71.274</c:v>
                </c:pt>
                <c:pt idx="663">
                  <c:v>70.416</c:v>
                </c:pt>
                <c:pt idx="664">
                  <c:v>64.417</c:v>
                </c:pt>
                <c:pt idx="665">
                  <c:v>62.857</c:v>
                </c:pt>
                <c:pt idx="666">
                  <c:v>67.438</c:v>
                </c:pt>
                <c:pt idx="667">
                  <c:v>68.044</c:v>
                </c:pt>
                <c:pt idx="668">
                  <c:v>77.838</c:v>
                </c:pt>
                <c:pt idx="669">
                  <c:v>82.48200000000001</c:v>
                </c:pt>
                <c:pt idx="670">
                  <c:v>86.415</c:v>
                </c:pt>
                <c:pt idx="671">
                  <c:v>100.138</c:v>
                </c:pt>
                <c:pt idx="672">
                  <c:v>84.418</c:v>
                </c:pt>
                <c:pt idx="673">
                  <c:v>73.60799999999998</c:v>
                </c:pt>
                <c:pt idx="674">
                  <c:v>68.117</c:v>
                </c:pt>
                <c:pt idx="675">
                  <c:v>60.44</c:v>
                </c:pt>
                <c:pt idx="676">
                  <c:v>62.033</c:v>
                </c:pt>
                <c:pt idx="677">
                  <c:v>72.504</c:v>
                </c:pt>
                <c:pt idx="678">
                  <c:v>71.343</c:v>
                </c:pt>
                <c:pt idx="679">
                  <c:v>69.62899999999999</c:v>
                </c:pt>
                <c:pt idx="680">
                  <c:v>64.236</c:v>
                </c:pt>
                <c:pt idx="681">
                  <c:v>55.058</c:v>
                </c:pt>
                <c:pt idx="682">
                  <c:v>53.361</c:v>
                </c:pt>
                <c:pt idx="683">
                  <c:v>53.195</c:v>
                </c:pt>
                <c:pt idx="684">
                  <c:v>56.75</c:v>
                </c:pt>
                <c:pt idx="685">
                  <c:v>59.922</c:v>
                </c:pt>
                <c:pt idx="686">
                  <c:v>59.65</c:v>
                </c:pt>
                <c:pt idx="687">
                  <c:v>53.737</c:v>
                </c:pt>
                <c:pt idx="688">
                  <c:v>51.62</c:v>
                </c:pt>
                <c:pt idx="689">
                  <c:v>54.617</c:v>
                </c:pt>
                <c:pt idx="690">
                  <c:v>56.094</c:v>
                </c:pt>
                <c:pt idx="691">
                  <c:v>54.192</c:v>
                </c:pt>
                <c:pt idx="692">
                  <c:v>54.987</c:v>
                </c:pt>
                <c:pt idx="693">
                  <c:v>59.637</c:v>
                </c:pt>
                <c:pt idx="694">
                  <c:v>61.268</c:v>
                </c:pt>
                <c:pt idx="695">
                  <c:v>61.9</c:v>
                </c:pt>
                <c:pt idx="696">
                  <c:v>58.572</c:v>
                </c:pt>
                <c:pt idx="697">
                  <c:v>59.115</c:v>
                </c:pt>
                <c:pt idx="698">
                  <c:v>53.206</c:v>
                </c:pt>
                <c:pt idx="699">
                  <c:v>52.0</c:v>
                </c:pt>
                <c:pt idx="700">
                  <c:v>54.588</c:v>
                </c:pt>
                <c:pt idx="701">
                  <c:v>57.541</c:v>
                </c:pt>
                <c:pt idx="702">
                  <c:v>59.13</c:v>
                </c:pt>
                <c:pt idx="703">
                  <c:v>60.179</c:v>
                </c:pt>
                <c:pt idx="704">
                  <c:v>56.222</c:v>
                </c:pt>
                <c:pt idx="705">
                  <c:v>53.587</c:v>
                </c:pt>
                <c:pt idx="706">
                  <c:v>53.15</c:v>
                </c:pt>
                <c:pt idx="707">
                  <c:v>53.436</c:v>
                </c:pt>
                <c:pt idx="708">
                  <c:v>58.37</c:v>
                </c:pt>
                <c:pt idx="709">
                  <c:v>68.769</c:v>
                </c:pt>
                <c:pt idx="710">
                  <c:v>73.517</c:v>
                </c:pt>
                <c:pt idx="711">
                  <c:v>67.515</c:v>
                </c:pt>
                <c:pt idx="712">
                  <c:v>60.905</c:v>
                </c:pt>
                <c:pt idx="713">
                  <c:v>62.113</c:v>
                </c:pt>
                <c:pt idx="714">
                  <c:v>69.421</c:v>
                </c:pt>
                <c:pt idx="715">
                  <c:v>65.39</c:v>
                </c:pt>
                <c:pt idx="716">
                  <c:v>64.963</c:v>
                </c:pt>
                <c:pt idx="717">
                  <c:v>70.436</c:v>
                </c:pt>
                <c:pt idx="718">
                  <c:v>78.299</c:v>
                </c:pt>
                <c:pt idx="719">
                  <c:v>70.006</c:v>
                </c:pt>
                <c:pt idx="720">
                  <c:v>57.429</c:v>
                </c:pt>
                <c:pt idx="721">
                  <c:v>53.67</c:v>
                </c:pt>
                <c:pt idx="722">
                  <c:v>52.734</c:v>
                </c:pt>
                <c:pt idx="723">
                  <c:v>50.351</c:v>
                </c:pt>
                <c:pt idx="724">
                  <c:v>60.28100000000001</c:v>
                </c:pt>
                <c:pt idx="725">
                  <c:v>75.005</c:v>
                </c:pt>
                <c:pt idx="726">
                  <c:v>57.431</c:v>
                </c:pt>
                <c:pt idx="727">
                  <c:v>56.213</c:v>
                </c:pt>
                <c:pt idx="728">
                  <c:v>54.323</c:v>
                </c:pt>
                <c:pt idx="729">
                  <c:v>49.72300000000001</c:v>
                </c:pt>
                <c:pt idx="730">
                  <c:v>49.65600000000001</c:v>
                </c:pt>
                <c:pt idx="731">
                  <c:v>52.482</c:v>
                </c:pt>
                <c:pt idx="732">
                  <c:v>59.439</c:v>
                </c:pt>
                <c:pt idx="733">
                  <c:v>69.38299999999998</c:v>
                </c:pt>
                <c:pt idx="734">
                  <c:v>75.582</c:v>
                </c:pt>
                <c:pt idx="735">
                  <c:v>74.16999999999998</c:v>
                </c:pt>
                <c:pt idx="736">
                  <c:v>72.974</c:v>
                </c:pt>
                <c:pt idx="737">
                  <c:v>66.304</c:v>
                </c:pt>
                <c:pt idx="738">
                  <c:v>69.422</c:v>
                </c:pt>
                <c:pt idx="739">
                  <c:v>68.918</c:v>
                </c:pt>
                <c:pt idx="740">
                  <c:v>69.78</c:v>
                </c:pt>
                <c:pt idx="741">
                  <c:v>80.519</c:v>
                </c:pt>
                <c:pt idx="742">
                  <c:v>82.616</c:v>
                </c:pt>
                <c:pt idx="743">
                  <c:v>80.85599999999998</c:v>
                </c:pt>
              </c:numCache>
            </c:numRef>
          </c:yVal>
          <c:smooth val="0"/>
        </c:ser>
        <c:ser>
          <c:idx val="1"/>
          <c:order val="1"/>
          <c:tx>
            <c:strRef>
              <c:f>Sheet1!$AL$1</c:f>
              <c:strCache>
                <c:ptCount val="1"/>
                <c:pt idx="0">
                  <c:v>NRPI-2010</c:v>
                </c:pt>
              </c:strCache>
            </c:strRef>
          </c:tx>
          <c:spPr>
            <a:ln w="57150">
              <a:solidFill>
                <a:srgbClr val="0000FF"/>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Sheet1!$AL$2:$AL$745</c:f>
              <c:numCache>
                <c:formatCode>General</c:formatCode>
                <c:ptCount val="744"/>
                <c:pt idx="0">
                  <c:v>280.0228310502283</c:v>
                </c:pt>
                <c:pt idx="1">
                  <c:v>280.0228310502283</c:v>
                </c:pt>
                <c:pt idx="2">
                  <c:v>280.0228310502283</c:v>
                </c:pt>
                <c:pt idx="3">
                  <c:v>280.0228310502283</c:v>
                </c:pt>
                <c:pt idx="4">
                  <c:v>280.0228310502283</c:v>
                </c:pt>
                <c:pt idx="5">
                  <c:v>280.0228310502283</c:v>
                </c:pt>
                <c:pt idx="6">
                  <c:v>280.0228310502283</c:v>
                </c:pt>
                <c:pt idx="7">
                  <c:v>280.0228310502283</c:v>
                </c:pt>
                <c:pt idx="8">
                  <c:v>280.0228310502283</c:v>
                </c:pt>
                <c:pt idx="9">
                  <c:v>280.0228310502283</c:v>
                </c:pt>
                <c:pt idx="10">
                  <c:v>280.0228310502283</c:v>
                </c:pt>
                <c:pt idx="11">
                  <c:v>280.0228310502283</c:v>
                </c:pt>
                <c:pt idx="12">
                  <c:v>280.0228310502283</c:v>
                </c:pt>
                <c:pt idx="13">
                  <c:v>280.0228310502283</c:v>
                </c:pt>
                <c:pt idx="14">
                  <c:v>280.0228310502283</c:v>
                </c:pt>
                <c:pt idx="15">
                  <c:v>280.0228310502283</c:v>
                </c:pt>
                <c:pt idx="16">
                  <c:v>280.0228310502283</c:v>
                </c:pt>
                <c:pt idx="17">
                  <c:v>280.0228310502283</c:v>
                </c:pt>
                <c:pt idx="18">
                  <c:v>280.0228310502283</c:v>
                </c:pt>
                <c:pt idx="19">
                  <c:v>280.0228310502283</c:v>
                </c:pt>
                <c:pt idx="20">
                  <c:v>280.0228310502283</c:v>
                </c:pt>
                <c:pt idx="21">
                  <c:v>280.0228310502283</c:v>
                </c:pt>
                <c:pt idx="22">
                  <c:v>280.0228310502283</c:v>
                </c:pt>
                <c:pt idx="23">
                  <c:v>280.0228310502283</c:v>
                </c:pt>
                <c:pt idx="24">
                  <c:v>280.0228310502283</c:v>
                </c:pt>
                <c:pt idx="25">
                  <c:v>280.0228310502283</c:v>
                </c:pt>
                <c:pt idx="26">
                  <c:v>280.0228310502283</c:v>
                </c:pt>
                <c:pt idx="27">
                  <c:v>280.0228310502283</c:v>
                </c:pt>
                <c:pt idx="28">
                  <c:v>280.0228310502283</c:v>
                </c:pt>
                <c:pt idx="29">
                  <c:v>280.0228310502283</c:v>
                </c:pt>
                <c:pt idx="30">
                  <c:v>280.0228310502283</c:v>
                </c:pt>
                <c:pt idx="31">
                  <c:v>280.0228310502283</c:v>
                </c:pt>
                <c:pt idx="32">
                  <c:v>280.0228310502283</c:v>
                </c:pt>
                <c:pt idx="33">
                  <c:v>280.0228310502283</c:v>
                </c:pt>
                <c:pt idx="34">
                  <c:v>280.0228310502283</c:v>
                </c:pt>
                <c:pt idx="35">
                  <c:v>280.0228310502283</c:v>
                </c:pt>
                <c:pt idx="36">
                  <c:v>280.0228310502283</c:v>
                </c:pt>
                <c:pt idx="37">
                  <c:v>280.0228310502283</c:v>
                </c:pt>
                <c:pt idx="38">
                  <c:v>280.0228310502283</c:v>
                </c:pt>
                <c:pt idx="39">
                  <c:v>280.0228310502283</c:v>
                </c:pt>
                <c:pt idx="40">
                  <c:v>280.0228310502283</c:v>
                </c:pt>
                <c:pt idx="41">
                  <c:v>280.0228310502283</c:v>
                </c:pt>
                <c:pt idx="42">
                  <c:v>280.0228310502283</c:v>
                </c:pt>
                <c:pt idx="43">
                  <c:v>280.0228310502283</c:v>
                </c:pt>
                <c:pt idx="44">
                  <c:v>280.0228310502283</c:v>
                </c:pt>
                <c:pt idx="45">
                  <c:v>280.0228310502283</c:v>
                </c:pt>
                <c:pt idx="46">
                  <c:v>280.0228310502283</c:v>
                </c:pt>
                <c:pt idx="47">
                  <c:v>280.0228310502283</c:v>
                </c:pt>
                <c:pt idx="48">
                  <c:v>280.0228310502283</c:v>
                </c:pt>
                <c:pt idx="49">
                  <c:v>280.0228310502283</c:v>
                </c:pt>
                <c:pt idx="50">
                  <c:v>280.0228310502283</c:v>
                </c:pt>
                <c:pt idx="51">
                  <c:v>280.0228310502283</c:v>
                </c:pt>
                <c:pt idx="52">
                  <c:v>280.0228310502283</c:v>
                </c:pt>
                <c:pt idx="53">
                  <c:v>280.0228310502283</c:v>
                </c:pt>
                <c:pt idx="54">
                  <c:v>280.0228310502283</c:v>
                </c:pt>
                <c:pt idx="55">
                  <c:v>280.0228310502283</c:v>
                </c:pt>
                <c:pt idx="56">
                  <c:v>280.0228310502283</c:v>
                </c:pt>
                <c:pt idx="57">
                  <c:v>280.0228310502283</c:v>
                </c:pt>
                <c:pt idx="58">
                  <c:v>280.0228310502283</c:v>
                </c:pt>
                <c:pt idx="59">
                  <c:v>280.0228310502283</c:v>
                </c:pt>
                <c:pt idx="60">
                  <c:v>280.0228310502283</c:v>
                </c:pt>
                <c:pt idx="61">
                  <c:v>280.0228310502283</c:v>
                </c:pt>
                <c:pt idx="62">
                  <c:v>280.0228310502283</c:v>
                </c:pt>
                <c:pt idx="63">
                  <c:v>280.0228310502283</c:v>
                </c:pt>
                <c:pt idx="64">
                  <c:v>280.0228310502283</c:v>
                </c:pt>
                <c:pt idx="65">
                  <c:v>280.0228310502283</c:v>
                </c:pt>
                <c:pt idx="66">
                  <c:v>280.0228310502283</c:v>
                </c:pt>
                <c:pt idx="67">
                  <c:v>280.0228310502283</c:v>
                </c:pt>
                <c:pt idx="68">
                  <c:v>280.0228310502283</c:v>
                </c:pt>
                <c:pt idx="69">
                  <c:v>280.0228310502283</c:v>
                </c:pt>
                <c:pt idx="70">
                  <c:v>280.0228310502283</c:v>
                </c:pt>
                <c:pt idx="71">
                  <c:v>280.0228310502283</c:v>
                </c:pt>
                <c:pt idx="72">
                  <c:v>280.0228310502283</c:v>
                </c:pt>
                <c:pt idx="73">
                  <c:v>280.0228310502283</c:v>
                </c:pt>
                <c:pt idx="74">
                  <c:v>280.0228310502283</c:v>
                </c:pt>
                <c:pt idx="75">
                  <c:v>280.0228310502283</c:v>
                </c:pt>
                <c:pt idx="76">
                  <c:v>280.0228310502283</c:v>
                </c:pt>
                <c:pt idx="77">
                  <c:v>280.0228310502283</c:v>
                </c:pt>
                <c:pt idx="78">
                  <c:v>280.0228310502283</c:v>
                </c:pt>
                <c:pt idx="79">
                  <c:v>280.0228310502283</c:v>
                </c:pt>
                <c:pt idx="80">
                  <c:v>280.0228310502283</c:v>
                </c:pt>
                <c:pt idx="81">
                  <c:v>280.0228310502283</c:v>
                </c:pt>
                <c:pt idx="82">
                  <c:v>280.0228310502283</c:v>
                </c:pt>
                <c:pt idx="83">
                  <c:v>280.0228310502283</c:v>
                </c:pt>
                <c:pt idx="84">
                  <c:v>280.0228310502283</c:v>
                </c:pt>
                <c:pt idx="85">
                  <c:v>280.0228310502283</c:v>
                </c:pt>
                <c:pt idx="86">
                  <c:v>280.0228310502283</c:v>
                </c:pt>
                <c:pt idx="87">
                  <c:v>280.0228310502283</c:v>
                </c:pt>
                <c:pt idx="88">
                  <c:v>280.0228310502283</c:v>
                </c:pt>
                <c:pt idx="89">
                  <c:v>280.0228310502283</c:v>
                </c:pt>
                <c:pt idx="90">
                  <c:v>280.0228310502283</c:v>
                </c:pt>
                <c:pt idx="91">
                  <c:v>280.0228310502283</c:v>
                </c:pt>
                <c:pt idx="92">
                  <c:v>280.0228310502283</c:v>
                </c:pt>
                <c:pt idx="93">
                  <c:v>280.0228310502283</c:v>
                </c:pt>
                <c:pt idx="94">
                  <c:v>280.0228310502283</c:v>
                </c:pt>
                <c:pt idx="95">
                  <c:v>280.0228310502283</c:v>
                </c:pt>
                <c:pt idx="96">
                  <c:v>280.0228310502283</c:v>
                </c:pt>
                <c:pt idx="97">
                  <c:v>280.0228310502283</c:v>
                </c:pt>
                <c:pt idx="98">
                  <c:v>280.0228310502283</c:v>
                </c:pt>
                <c:pt idx="99">
                  <c:v>280.0228310502283</c:v>
                </c:pt>
                <c:pt idx="100">
                  <c:v>280.0228310502283</c:v>
                </c:pt>
                <c:pt idx="101">
                  <c:v>280.0228310502283</c:v>
                </c:pt>
                <c:pt idx="102">
                  <c:v>280.0228310502283</c:v>
                </c:pt>
                <c:pt idx="103">
                  <c:v>280.0228310502283</c:v>
                </c:pt>
                <c:pt idx="104">
                  <c:v>280.0228310502283</c:v>
                </c:pt>
                <c:pt idx="105">
                  <c:v>280.0228310502283</c:v>
                </c:pt>
                <c:pt idx="106">
                  <c:v>280.0228310502283</c:v>
                </c:pt>
                <c:pt idx="107">
                  <c:v>280.0228310502283</c:v>
                </c:pt>
                <c:pt idx="108">
                  <c:v>280.0228310502283</c:v>
                </c:pt>
                <c:pt idx="109">
                  <c:v>280.0228310502283</c:v>
                </c:pt>
                <c:pt idx="110">
                  <c:v>280.0228310502283</c:v>
                </c:pt>
                <c:pt idx="111">
                  <c:v>280.0228310502283</c:v>
                </c:pt>
                <c:pt idx="112">
                  <c:v>280.0228310502283</c:v>
                </c:pt>
                <c:pt idx="113">
                  <c:v>280.0228310502283</c:v>
                </c:pt>
                <c:pt idx="114">
                  <c:v>280.0228310502283</c:v>
                </c:pt>
                <c:pt idx="115">
                  <c:v>280.0228310502283</c:v>
                </c:pt>
                <c:pt idx="116">
                  <c:v>280.0228310502283</c:v>
                </c:pt>
                <c:pt idx="117">
                  <c:v>280.0228310502283</c:v>
                </c:pt>
                <c:pt idx="118">
                  <c:v>280.0228310502283</c:v>
                </c:pt>
                <c:pt idx="119">
                  <c:v>280.0228310502283</c:v>
                </c:pt>
                <c:pt idx="120">
                  <c:v>280.0228310502283</c:v>
                </c:pt>
                <c:pt idx="121">
                  <c:v>280.0228310502283</c:v>
                </c:pt>
                <c:pt idx="122">
                  <c:v>280.0228310502283</c:v>
                </c:pt>
                <c:pt idx="123">
                  <c:v>280.0228310502283</c:v>
                </c:pt>
                <c:pt idx="124">
                  <c:v>280.0228310502283</c:v>
                </c:pt>
                <c:pt idx="125">
                  <c:v>280.0228310502283</c:v>
                </c:pt>
                <c:pt idx="126">
                  <c:v>280.0228310502283</c:v>
                </c:pt>
                <c:pt idx="127">
                  <c:v>280.0228310502283</c:v>
                </c:pt>
                <c:pt idx="128">
                  <c:v>280.0228310502283</c:v>
                </c:pt>
                <c:pt idx="129">
                  <c:v>280.0228310502283</c:v>
                </c:pt>
                <c:pt idx="130">
                  <c:v>280.0228310502283</c:v>
                </c:pt>
                <c:pt idx="131">
                  <c:v>280.0228310502283</c:v>
                </c:pt>
                <c:pt idx="132">
                  <c:v>280.0228310502283</c:v>
                </c:pt>
                <c:pt idx="133">
                  <c:v>280.0228310502283</c:v>
                </c:pt>
                <c:pt idx="134">
                  <c:v>280.0228310502283</c:v>
                </c:pt>
                <c:pt idx="135">
                  <c:v>280.0228310502283</c:v>
                </c:pt>
                <c:pt idx="136">
                  <c:v>280.0228310502283</c:v>
                </c:pt>
                <c:pt idx="137">
                  <c:v>280.0228310502283</c:v>
                </c:pt>
                <c:pt idx="138">
                  <c:v>280.0228310502283</c:v>
                </c:pt>
                <c:pt idx="139">
                  <c:v>280.0228310502283</c:v>
                </c:pt>
                <c:pt idx="140">
                  <c:v>280.0228310502283</c:v>
                </c:pt>
                <c:pt idx="141">
                  <c:v>280.0228310502283</c:v>
                </c:pt>
                <c:pt idx="142">
                  <c:v>280.0228310502283</c:v>
                </c:pt>
                <c:pt idx="143">
                  <c:v>280.0228310502283</c:v>
                </c:pt>
                <c:pt idx="144">
                  <c:v>280.0228310502283</c:v>
                </c:pt>
                <c:pt idx="145">
                  <c:v>280.0228310502283</c:v>
                </c:pt>
                <c:pt idx="146">
                  <c:v>280.0228310502283</c:v>
                </c:pt>
                <c:pt idx="147">
                  <c:v>280.0228310502283</c:v>
                </c:pt>
                <c:pt idx="148">
                  <c:v>280.0228310502283</c:v>
                </c:pt>
                <c:pt idx="149">
                  <c:v>280.0228310502283</c:v>
                </c:pt>
                <c:pt idx="150">
                  <c:v>280.0228310502283</c:v>
                </c:pt>
                <c:pt idx="151">
                  <c:v>280.0228310502283</c:v>
                </c:pt>
                <c:pt idx="152">
                  <c:v>280.0228310502283</c:v>
                </c:pt>
                <c:pt idx="153">
                  <c:v>280.0228310502283</c:v>
                </c:pt>
                <c:pt idx="154">
                  <c:v>280.0228310502283</c:v>
                </c:pt>
                <c:pt idx="155">
                  <c:v>280.0228310502283</c:v>
                </c:pt>
                <c:pt idx="156">
                  <c:v>280.0228310502283</c:v>
                </c:pt>
                <c:pt idx="157">
                  <c:v>280.0228310502283</c:v>
                </c:pt>
                <c:pt idx="158">
                  <c:v>280.0228310502283</c:v>
                </c:pt>
                <c:pt idx="159">
                  <c:v>280.0228310502283</c:v>
                </c:pt>
                <c:pt idx="160">
                  <c:v>280.0228310502283</c:v>
                </c:pt>
                <c:pt idx="161">
                  <c:v>280.0228310502283</c:v>
                </c:pt>
                <c:pt idx="162">
                  <c:v>280.0228310502283</c:v>
                </c:pt>
                <c:pt idx="163">
                  <c:v>280.0228310502283</c:v>
                </c:pt>
                <c:pt idx="164">
                  <c:v>280.0228310502283</c:v>
                </c:pt>
                <c:pt idx="165">
                  <c:v>280.0228310502283</c:v>
                </c:pt>
                <c:pt idx="166">
                  <c:v>280.0228310502283</c:v>
                </c:pt>
                <c:pt idx="167">
                  <c:v>280.0228310502283</c:v>
                </c:pt>
                <c:pt idx="168">
                  <c:v>280.0228310502283</c:v>
                </c:pt>
                <c:pt idx="169">
                  <c:v>280.0228310502283</c:v>
                </c:pt>
                <c:pt idx="170">
                  <c:v>280.0228310502283</c:v>
                </c:pt>
                <c:pt idx="171">
                  <c:v>280.0228310502283</c:v>
                </c:pt>
                <c:pt idx="172">
                  <c:v>280.0228310502283</c:v>
                </c:pt>
                <c:pt idx="173">
                  <c:v>280.0228310502283</c:v>
                </c:pt>
                <c:pt idx="174">
                  <c:v>280.0228310502283</c:v>
                </c:pt>
                <c:pt idx="175">
                  <c:v>280.0228310502283</c:v>
                </c:pt>
                <c:pt idx="176">
                  <c:v>280.0228310502283</c:v>
                </c:pt>
                <c:pt idx="177">
                  <c:v>280.0228310502283</c:v>
                </c:pt>
                <c:pt idx="178">
                  <c:v>280.0228310502283</c:v>
                </c:pt>
                <c:pt idx="179">
                  <c:v>280.0228310502283</c:v>
                </c:pt>
                <c:pt idx="180">
                  <c:v>280.0228310502283</c:v>
                </c:pt>
                <c:pt idx="181">
                  <c:v>280.0228310502283</c:v>
                </c:pt>
                <c:pt idx="182">
                  <c:v>280.0228310502283</c:v>
                </c:pt>
                <c:pt idx="183">
                  <c:v>280.0228310502283</c:v>
                </c:pt>
                <c:pt idx="184">
                  <c:v>280.0228310502283</c:v>
                </c:pt>
                <c:pt idx="185">
                  <c:v>280.0228310502283</c:v>
                </c:pt>
                <c:pt idx="186">
                  <c:v>280.0228310502283</c:v>
                </c:pt>
                <c:pt idx="187">
                  <c:v>280.0228310502283</c:v>
                </c:pt>
                <c:pt idx="188">
                  <c:v>280.0228310502283</c:v>
                </c:pt>
                <c:pt idx="189">
                  <c:v>280.0228310502283</c:v>
                </c:pt>
                <c:pt idx="190">
                  <c:v>280.0228310502283</c:v>
                </c:pt>
                <c:pt idx="191">
                  <c:v>280.0228310502283</c:v>
                </c:pt>
                <c:pt idx="192">
                  <c:v>280.0228310502283</c:v>
                </c:pt>
                <c:pt idx="193">
                  <c:v>280.0228310502283</c:v>
                </c:pt>
                <c:pt idx="194">
                  <c:v>280.0228310502283</c:v>
                </c:pt>
                <c:pt idx="195">
                  <c:v>280.0228310502283</c:v>
                </c:pt>
                <c:pt idx="196">
                  <c:v>280.0228310502283</c:v>
                </c:pt>
                <c:pt idx="197">
                  <c:v>280.0228310502283</c:v>
                </c:pt>
                <c:pt idx="198">
                  <c:v>280.0228310502283</c:v>
                </c:pt>
                <c:pt idx="199">
                  <c:v>280.0228310502283</c:v>
                </c:pt>
                <c:pt idx="200">
                  <c:v>280.0228310502283</c:v>
                </c:pt>
                <c:pt idx="201">
                  <c:v>280.0228310502283</c:v>
                </c:pt>
                <c:pt idx="202">
                  <c:v>280.0228310502283</c:v>
                </c:pt>
                <c:pt idx="203">
                  <c:v>280.0228310502283</c:v>
                </c:pt>
                <c:pt idx="204">
                  <c:v>280.0228310502283</c:v>
                </c:pt>
                <c:pt idx="205">
                  <c:v>280.0228310502283</c:v>
                </c:pt>
                <c:pt idx="206">
                  <c:v>280.0228310502283</c:v>
                </c:pt>
                <c:pt idx="207">
                  <c:v>280.0228310502283</c:v>
                </c:pt>
                <c:pt idx="208">
                  <c:v>280.0228310502283</c:v>
                </c:pt>
                <c:pt idx="209">
                  <c:v>280.0228310502283</c:v>
                </c:pt>
                <c:pt idx="210">
                  <c:v>280.0228310502283</c:v>
                </c:pt>
                <c:pt idx="211">
                  <c:v>280.0228310502283</c:v>
                </c:pt>
                <c:pt idx="212">
                  <c:v>280.0228310502283</c:v>
                </c:pt>
                <c:pt idx="213">
                  <c:v>280.0228310502283</c:v>
                </c:pt>
                <c:pt idx="214">
                  <c:v>280.0228310502283</c:v>
                </c:pt>
                <c:pt idx="215">
                  <c:v>280.0228310502283</c:v>
                </c:pt>
                <c:pt idx="216">
                  <c:v>280.0228310502283</c:v>
                </c:pt>
                <c:pt idx="217">
                  <c:v>280.0228310502283</c:v>
                </c:pt>
                <c:pt idx="218">
                  <c:v>280.0228310502283</c:v>
                </c:pt>
                <c:pt idx="219">
                  <c:v>280.0228310502283</c:v>
                </c:pt>
                <c:pt idx="220">
                  <c:v>280.0228310502283</c:v>
                </c:pt>
                <c:pt idx="221">
                  <c:v>280.0228310502283</c:v>
                </c:pt>
                <c:pt idx="222">
                  <c:v>280.0228310502283</c:v>
                </c:pt>
                <c:pt idx="223">
                  <c:v>280.0228310502283</c:v>
                </c:pt>
                <c:pt idx="224">
                  <c:v>280.0228310502283</c:v>
                </c:pt>
                <c:pt idx="225">
                  <c:v>280.0228310502283</c:v>
                </c:pt>
                <c:pt idx="226">
                  <c:v>280.0228310502283</c:v>
                </c:pt>
                <c:pt idx="227">
                  <c:v>280.0228310502283</c:v>
                </c:pt>
                <c:pt idx="228">
                  <c:v>280.0228310502283</c:v>
                </c:pt>
                <c:pt idx="229">
                  <c:v>280.0228310502283</c:v>
                </c:pt>
                <c:pt idx="230">
                  <c:v>280.0228310502283</c:v>
                </c:pt>
                <c:pt idx="231">
                  <c:v>280.0228310502283</c:v>
                </c:pt>
                <c:pt idx="232">
                  <c:v>280.0228310502283</c:v>
                </c:pt>
                <c:pt idx="233">
                  <c:v>280.0228310502283</c:v>
                </c:pt>
                <c:pt idx="234">
                  <c:v>280.0228310502283</c:v>
                </c:pt>
                <c:pt idx="235">
                  <c:v>280.0228310502283</c:v>
                </c:pt>
                <c:pt idx="236">
                  <c:v>280.0228310502283</c:v>
                </c:pt>
                <c:pt idx="237">
                  <c:v>280.0228310502283</c:v>
                </c:pt>
                <c:pt idx="238">
                  <c:v>280.0228310502283</c:v>
                </c:pt>
                <c:pt idx="239">
                  <c:v>280.0228310502283</c:v>
                </c:pt>
                <c:pt idx="240">
                  <c:v>280.0228310502283</c:v>
                </c:pt>
                <c:pt idx="241">
                  <c:v>280.0228310502283</c:v>
                </c:pt>
                <c:pt idx="242">
                  <c:v>280.0228310502283</c:v>
                </c:pt>
                <c:pt idx="243">
                  <c:v>280.0228310502283</c:v>
                </c:pt>
                <c:pt idx="244">
                  <c:v>280.0228310502283</c:v>
                </c:pt>
                <c:pt idx="245">
                  <c:v>280.0228310502283</c:v>
                </c:pt>
                <c:pt idx="246">
                  <c:v>280.0228310502283</c:v>
                </c:pt>
                <c:pt idx="247">
                  <c:v>280.0228310502283</c:v>
                </c:pt>
                <c:pt idx="248">
                  <c:v>280.0228310502283</c:v>
                </c:pt>
                <c:pt idx="249">
                  <c:v>280.0228310502283</c:v>
                </c:pt>
                <c:pt idx="250">
                  <c:v>280.0228310502283</c:v>
                </c:pt>
                <c:pt idx="251">
                  <c:v>280.0228310502283</c:v>
                </c:pt>
                <c:pt idx="252">
                  <c:v>280.0228310502283</c:v>
                </c:pt>
                <c:pt idx="253">
                  <c:v>280.0228310502283</c:v>
                </c:pt>
                <c:pt idx="254">
                  <c:v>280.0228310502283</c:v>
                </c:pt>
                <c:pt idx="255">
                  <c:v>280.0228310502283</c:v>
                </c:pt>
                <c:pt idx="256">
                  <c:v>280.0228310502283</c:v>
                </c:pt>
                <c:pt idx="257">
                  <c:v>280.0228310502283</c:v>
                </c:pt>
                <c:pt idx="258">
                  <c:v>280.0228310502283</c:v>
                </c:pt>
                <c:pt idx="259">
                  <c:v>280.0228310502283</c:v>
                </c:pt>
                <c:pt idx="260">
                  <c:v>280.0228310502283</c:v>
                </c:pt>
                <c:pt idx="261">
                  <c:v>280.0228310502283</c:v>
                </c:pt>
                <c:pt idx="262">
                  <c:v>280.0228310502283</c:v>
                </c:pt>
                <c:pt idx="263">
                  <c:v>280.0228310502283</c:v>
                </c:pt>
                <c:pt idx="264">
                  <c:v>280.0228310502283</c:v>
                </c:pt>
                <c:pt idx="265">
                  <c:v>280.0228310502283</c:v>
                </c:pt>
                <c:pt idx="266">
                  <c:v>280.0228310502283</c:v>
                </c:pt>
                <c:pt idx="267">
                  <c:v>280.0228310502283</c:v>
                </c:pt>
                <c:pt idx="268">
                  <c:v>280.0228310502283</c:v>
                </c:pt>
                <c:pt idx="269">
                  <c:v>280.0228310502283</c:v>
                </c:pt>
                <c:pt idx="270">
                  <c:v>280.0228310502283</c:v>
                </c:pt>
                <c:pt idx="271">
                  <c:v>280.0228310502283</c:v>
                </c:pt>
                <c:pt idx="272">
                  <c:v>280.0228310502283</c:v>
                </c:pt>
                <c:pt idx="273">
                  <c:v>280.0228310502283</c:v>
                </c:pt>
                <c:pt idx="274">
                  <c:v>280.0228310502283</c:v>
                </c:pt>
                <c:pt idx="275">
                  <c:v>280.0228310502283</c:v>
                </c:pt>
                <c:pt idx="276">
                  <c:v>280.0228310502283</c:v>
                </c:pt>
                <c:pt idx="277">
                  <c:v>280.0228310502283</c:v>
                </c:pt>
                <c:pt idx="278">
                  <c:v>280.0228310502283</c:v>
                </c:pt>
                <c:pt idx="279">
                  <c:v>280.0228310502283</c:v>
                </c:pt>
                <c:pt idx="280">
                  <c:v>280.0228310502283</c:v>
                </c:pt>
                <c:pt idx="281">
                  <c:v>280.0228310502283</c:v>
                </c:pt>
                <c:pt idx="282">
                  <c:v>280.0228310502283</c:v>
                </c:pt>
                <c:pt idx="283">
                  <c:v>280.0228310502283</c:v>
                </c:pt>
                <c:pt idx="284">
                  <c:v>280.0228310502283</c:v>
                </c:pt>
                <c:pt idx="285">
                  <c:v>280.0228310502283</c:v>
                </c:pt>
                <c:pt idx="286">
                  <c:v>280.0228310502283</c:v>
                </c:pt>
                <c:pt idx="287">
                  <c:v>280.0228310502283</c:v>
                </c:pt>
                <c:pt idx="288">
                  <c:v>280.0228310502283</c:v>
                </c:pt>
                <c:pt idx="289">
                  <c:v>280.0228310502283</c:v>
                </c:pt>
                <c:pt idx="290">
                  <c:v>280.0228310502283</c:v>
                </c:pt>
                <c:pt idx="291">
                  <c:v>280.0228310502283</c:v>
                </c:pt>
                <c:pt idx="292">
                  <c:v>280.0228310502283</c:v>
                </c:pt>
                <c:pt idx="293">
                  <c:v>280.0228310502283</c:v>
                </c:pt>
                <c:pt idx="294">
                  <c:v>280.0228310502283</c:v>
                </c:pt>
                <c:pt idx="295">
                  <c:v>280.0228310502283</c:v>
                </c:pt>
                <c:pt idx="296">
                  <c:v>280.0228310502283</c:v>
                </c:pt>
                <c:pt idx="297">
                  <c:v>280.0228310502283</c:v>
                </c:pt>
                <c:pt idx="298">
                  <c:v>280.0228310502283</c:v>
                </c:pt>
                <c:pt idx="299">
                  <c:v>280.0228310502283</c:v>
                </c:pt>
                <c:pt idx="300">
                  <c:v>280.0228310502283</c:v>
                </c:pt>
                <c:pt idx="301">
                  <c:v>280.0228310502283</c:v>
                </c:pt>
                <c:pt idx="302">
                  <c:v>280.0228310502283</c:v>
                </c:pt>
                <c:pt idx="303">
                  <c:v>280.0228310502283</c:v>
                </c:pt>
                <c:pt idx="304">
                  <c:v>280.0228310502283</c:v>
                </c:pt>
                <c:pt idx="305">
                  <c:v>280.0228310502283</c:v>
                </c:pt>
                <c:pt idx="306">
                  <c:v>280.0228310502283</c:v>
                </c:pt>
                <c:pt idx="307">
                  <c:v>280.0228310502283</c:v>
                </c:pt>
                <c:pt idx="308">
                  <c:v>280.0228310502283</c:v>
                </c:pt>
                <c:pt idx="309">
                  <c:v>280.0228310502283</c:v>
                </c:pt>
                <c:pt idx="310">
                  <c:v>280.0228310502283</c:v>
                </c:pt>
                <c:pt idx="311">
                  <c:v>280.0228310502283</c:v>
                </c:pt>
                <c:pt idx="312">
                  <c:v>280.0228310502283</c:v>
                </c:pt>
                <c:pt idx="313">
                  <c:v>280.0228310502283</c:v>
                </c:pt>
                <c:pt idx="314">
                  <c:v>280.0228310502283</c:v>
                </c:pt>
                <c:pt idx="315">
                  <c:v>280.0228310502283</c:v>
                </c:pt>
                <c:pt idx="316">
                  <c:v>280.0228310502283</c:v>
                </c:pt>
                <c:pt idx="317">
                  <c:v>280.0228310502283</c:v>
                </c:pt>
                <c:pt idx="318">
                  <c:v>280.0228310502283</c:v>
                </c:pt>
                <c:pt idx="319">
                  <c:v>280.0228310502283</c:v>
                </c:pt>
                <c:pt idx="320">
                  <c:v>280.0228310502283</c:v>
                </c:pt>
                <c:pt idx="321">
                  <c:v>280.0228310502283</c:v>
                </c:pt>
                <c:pt idx="322">
                  <c:v>280.0228310502283</c:v>
                </c:pt>
                <c:pt idx="323">
                  <c:v>280.0228310502283</c:v>
                </c:pt>
                <c:pt idx="324">
                  <c:v>280.0228310502283</c:v>
                </c:pt>
                <c:pt idx="325">
                  <c:v>280.0228310502283</c:v>
                </c:pt>
                <c:pt idx="326">
                  <c:v>280.0228310502283</c:v>
                </c:pt>
                <c:pt idx="327">
                  <c:v>280.0228310502283</c:v>
                </c:pt>
                <c:pt idx="328">
                  <c:v>280.0228310502283</c:v>
                </c:pt>
                <c:pt idx="329">
                  <c:v>280.0228310502283</c:v>
                </c:pt>
                <c:pt idx="330">
                  <c:v>280.0228310502283</c:v>
                </c:pt>
                <c:pt idx="331">
                  <c:v>280.0228310502283</c:v>
                </c:pt>
                <c:pt idx="332">
                  <c:v>280.0228310502283</c:v>
                </c:pt>
                <c:pt idx="333">
                  <c:v>280.0228310502283</c:v>
                </c:pt>
                <c:pt idx="334">
                  <c:v>280.0228310502283</c:v>
                </c:pt>
                <c:pt idx="335">
                  <c:v>280.0228310502283</c:v>
                </c:pt>
                <c:pt idx="336">
                  <c:v>280.0228310502283</c:v>
                </c:pt>
                <c:pt idx="337">
                  <c:v>280.0228310502283</c:v>
                </c:pt>
                <c:pt idx="338">
                  <c:v>280.0228310502283</c:v>
                </c:pt>
                <c:pt idx="339">
                  <c:v>280.0228310502283</c:v>
                </c:pt>
                <c:pt idx="340">
                  <c:v>280.0228310502283</c:v>
                </c:pt>
                <c:pt idx="341">
                  <c:v>280.0228310502283</c:v>
                </c:pt>
                <c:pt idx="342">
                  <c:v>280.0228310502283</c:v>
                </c:pt>
                <c:pt idx="343">
                  <c:v>280.0228310502283</c:v>
                </c:pt>
                <c:pt idx="344">
                  <c:v>280.0228310502283</c:v>
                </c:pt>
                <c:pt idx="345">
                  <c:v>280.0228310502283</c:v>
                </c:pt>
                <c:pt idx="346">
                  <c:v>280.0228310502283</c:v>
                </c:pt>
                <c:pt idx="347">
                  <c:v>280.0228310502283</c:v>
                </c:pt>
                <c:pt idx="348">
                  <c:v>280.0228310502283</c:v>
                </c:pt>
                <c:pt idx="349">
                  <c:v>280.0228310502283</c:v>
                </c:pt>
                <c:pt idx="350">
                  <c:v>280.0228310502283</c:v>
                </c:pt>
                <c:pt idx="351">
                  <c:v>280.0228310502283</c:v>
                </c:pt>
                <c:pt idx="352">
                  <c:v>280.0228310502283</c:v>
                </c:pt>
                <c:pt idx="353">
                  <c:v>280.0228310502283</c:v>
                </c:pt>
                <c:pt idx="354">
                  <c:v>280.0228310502283</c:v>
                </c:pt>
                <c:pt idx="355">
                  <c:v>280.0228310502283</c:v>
                </c:pt>
                <c:pt idx="356">
                  <c:v>280.0228310502283</c:v>
                </c:pt>
                <c:pt idx="357">
                  <c:v>280.0228310502283</c:v>
                </c:pt>
                <c:pt idx="358">
                  <c:v>280.0228310502283</c:v>
                </c:pt>
                <c:pt idx="359">
                  <c:v>280.0228310502283</c:v>
                </c:pt>
                <c:pt idx="360">
                  <c:v>280.0228310502283</c:v>
                </c:pt>
                <c:pt idx="361">
                  <c:v>280.0228310502283</c:v>
                </c:pt>
                <c:pt idx="362">
                  <c:v>280.0228310502283</c:v>
                </c:pt>
                <c:pt idx="363">
                  <c:v>280.0228310502283</c:v>
                </c:pt>
                <c:pt idx="364">
                  <c:v>280.0228310502283</c:v>
                </c:pt>
                <c:pt idx="365">
                  <c:v>280.0228310502283</c:v>
                </c:pt>
                <c:pt idx="366">
                  <c:v>280.0228310502283</c:v>
                </c:pt>
                <c:pt idx="367">
                  <c:v>280.0228310502283</c:v>
                </c:pt>
                <c:pt idx="368">
                  <c:v>280.0228310502283</c:v>
                </c:pt>
                <c:pt idx="369">
                  <c:v>280.0228310502283</c:v>
                </c:pt>
                <c:pt idx="370">
                  <c:v>280.0228310502283</c:v>
                </c:pt>
                <c:pt idx="371">
                  <c:v>280.0228310502283</c:v>
                </c:pt>
                <c:pt idx="372">
                  <c:v>280.0228310502283</c:v>
                </c:pt>
                <c:pt idx="373">
                  <c:v>280.0228310502283</c:v>
                </c:pt>
                <c:pt idx="374">
                  <c:v>280.0228310502283</c:v>
                </c:pt>
                <c:pt idx="375">
                  <c:v>280.0228310502283</c:v>
                </c:pt>
                <c:pt idx="376">
                  <c:v>280.0228310502283</c:v>
                </c:pt>
                <c:pt idx="377">
                  <c:v>280.0228310502283</c:v>
                </c:pt>
                <c:pt idx="378">
                  <c:v>280.0228310502283</c:v>
                </c:pt>
                <c:pt idx="379">
                  <c:v>280.0228310502283</c:v>
                </c:pt>
                <c:pt idx="380">
                  <c:v>280.0228310502283</c:v>
                </c:pt>
                <c:pt idx="381">
                  <c:v>280.0228310502283</c:v>
                </c:pt>
                <c:pt idx="382">
                  <c:v>280.0228310502283</c:v>
                </c:pt>
                <c:pt idx="383">
                  <c:v>280.0228310502283</c:v>
                </c:pt>
                <c:pt idx="384">
                  <c:v>280.0228310502283</c:v>
                </c:pt>
                <c:pt idx="385">
                  <c:v>280.0228310502283</c:v>
                </c:pt>
                <c:pt idx="386">
                  <c:v>280.0228310502283</c:v>
                </c:pt>
                <c:pt idx="387">
                  <c:v>280.0228310502283</c:v>
                </c:pt>
                <c:pt idx="388">
                  <c:v>280.0228310502283</c:v>
                </c:pt>
                <c:pt idx="389">
                  <c:v>280.0228310502283</c:v>
                </c:pt>
                <c:pt idx="390">
                  <c:v>280.0228310502283</c:v>
                </c:pt>
                <c:pt idx="391">
                  <c:v>280.0228310502283</c:v>
                </c:pt>
                <c:pt idx="392">
                  <c:v>280.0228310502283</c:v>
                </c:pt>
                <c:pt idx="393">
                  <c:v>280.0228310502283</c:v>
                </c:pt>
                <c:pt idx="394">
                  <c:v>280.0228310502283</c:v>
                </c:pt>
                <c:pt idx="395">
                  <c:v>280.0228310502283</c:v>
                </c:pt>
                <c:pt idx="396">
                  <c:v>280.0228310502283</c:v>
                </c:pt>
                <c:pt idx="397">
                  <c:v>280.0228310502283</c:v>
                </c:pt>
                <c:pt idx="398">
                  <c:v>280.0228310502283</c:v>
                </c:pt>
                <c:pt idx="399">
                  <c:v>280.0228310502283</c:v>
                </c:pt>
                <c:pt idx="400">
                  <c:v>280.0228310502283</c:v>
                </c:pt>
                <c:pt idx="401">
                  <c:v>280.0228310502283</c:v>
                </c:pt>
                <c:pt idx="402">
                  <c:v>280.0228310502283</c:v>
                </c:pt>
                <c:pt idx="403">
                  <c:v>280.0228310502283</c:v>
                </c:pt>
                <c:pt idx="404">
                  <c:v>280.0228310502283</c:v>
                </c:pt>
                <c:pt idx="405">
                  <c:v>280.0228310502283</c:v>
                </c:pt>
                <c:pt idx="406">
                  <c:v>280.0228310502283</c:v>
                </c:pt>
                <c:pt idx="407">
                  <c:v>280.0228310502283</c:v>
                </c:pt>
                <c:pt idx="408">
                  <c:v>280.0228310502283</c:v>
                </c:pt>
                <c:pt idx="409">
                  <c:v>280.0228310502283</c:v>
                </c:pt>
                <c:pt idx="410">
                  <c:v>280.0228310502283</c:v>
                </c:pt>
                <c:pt idx="411">
                  <c:v>280.0228310502283</c:v>
                </c:pt>
                <c:pt idx="412">
                  <c:v>280.0228310502283</c:v>
                </c:pt>
                <c:pt idx="413">
                  <c:v>280.0228310502283</c:v>
                </c:pt>
                <c:pt idx="414">
                  <c:v>280.0228310502283</c:v>
                </c:pt>
                <c:pt idx="415">
                  <c:v>280.0228310502283</c:v>
                </c:pt>
                <c:pt idx="416">
                  <c:v>280.0228310502283</c:v>
                </c:pt>
                <c:pt idx="417">
                  <c:v>280.0228310502283</c:v>
                </c:pt>
                <c:pt idx="418">
                  <c:v>280.0228310502283</c:v>
                </c:pt>
                <c:pt idx="419">
                  <c:v>280.0228310502283</c:v>
                </c:pt>
                <c:pt idx="420">
                  <c:v>280.0228310502283</c:v>
                </c:pt>
                <c:pt idx="421">
                  <c:v>280.0228310502283</c:v>
                </c:pt>
                <c:pt idx="422">
                  <c:v>280.0228310502283</c:v>
                </c:pt>
                <c:pt idx="423">
                  <c:v>280.0228310502283</c:v>
                </c:pt>
                <c:pt idx="424">
                  <c:v>280.0228310502283</c:v>
                </c:pt>
                <c:pt idx="425">
                  <c:v>280.0228310502283</c:v>
                </c:pt>
                <c:pt idx="426">
                  <c:v>280.0228310502283</c:v>
                </c:pt>
                <c:pt idx="427">
                  <c:v>280.0228310502283</c:v>
                </c:pt>
                <c:pt idx="428">
                  <c:v>280.0228310502283</c:v>
                </c:pt>
                <c:pt idx="429">
                  <c:v>280.0228310502283</c:v>
                </c:pt>
                <c:pt idx="430">
                  <c:v>280.0228310502283</c:v>
                </c:pt>
                <c:pt idx="431">
                  <c:v>280.0228310502283</c:v>
                </c:pt>
                <c:pt idx="432">
                  <c:v>280.0228310502283</c:v>
                </c:pt>
                <c:pt idx="433">
                  <c:v>280.0228310502283</c:v>
                </c:pt>
                <c:pt idx="434">
                  <c:v>280.0228310502283</c:v>
                </c:pt>
                <c:pt idx="435">
                  <c:v>280.0228310502283</c:v>
                </c:pt>
                <c:pt idx="436">
                  <c:v>280.0228310502283</c:v>
                </c:pt>
                <c:pt idx="437">
                  <c:v>280.0228310502283</c:v>
                </c:pt>
                <c:pt idx="438">
                  <c:v>280.0228310502283</c:v>
                </c:pt>
                <c:pt idx="439">
                  <c:v>280.0228310502283</c:v>
                </c:pt>
                <c:pt idx="440">
                  <c:v>280.0228310502283</c:v>
                </c:pt>
                <c:pt idx="441">
                  <c:v>280.0228310502283</c:v>
                </c:pt>
                <c:pt idx="442">
                  <c:v>280.0228310502283</c:v>
                </c:pt>
                <c:pt idx="443">
                  <c:v>280.0228310502283</c:v>
                </c:pt>
                <c:pt idx="444">
                  <c:v>280.0228310502283</c:v>
                </c:pt>
                <c:pt idx="445">
                  <c:v>280.0228310502283</c:v>
                </c:pt>
                <c:pt idx="446">
                  <c:v>280.0228310502283</c:v>
                </c:pt>
                <c:pt idx="447">
                  <c:v>280.0228310502283</c:v>
                </c:pt>
                <c:pt idx="448">
                  <c:v>280.0228310502283</c:v>
                </c:pt>
                <c:pt idx="449">
                  <c:v>280.0228310502283</c:v>
                </c:pt>
                <c:pt idx="450">
                  <c:v>280.0228310502283</c:v>
                </c:pt>
                <c:pt idx="451">
                  <c:v>280.0228310502283</c:v>
                </c:pt>
                <c:pt idx="452">
                  <c:v>280.0228310502283</c:v>
                </c:pt>
                <c:pt idx="453">
                  <c:v>280.0228310502283</c:v>
                </c:pt>
                <c:pt idx="454">
                  <c:v>280.0228310502283</c:v>
                </c:pt>
                <c:pt idx="455">
                  <c:v>280.0228310502283</c:v>
                </c:pt>
                <c:pt idx="456">
                  <c:v>280.0228310502283</c:v>
                </c:pt>
                <c:pt idx="457">
                  <c:v>280.0228310502283</c:v>
                </c:pt>
                <c:pt idx="458">
                  <c:v>280.0228310502283</c:v>
                </c:pt>
                <c:pt idx="459">
                  <c:v>280.0228310502283</c:v>
                </c:pt>
                <c:pt idx="460">
                  <c:v>280.0228310502283</c:v>
                </c:pt>
                <c:pt idx="461">
                  <c:v>280.0228310502283</c:v>
                </c:pt>
                <c:pt idx="462">
                  <c:v>280.0228310502283</c:v>
                </c:pt>
                <c:pt idx="463">
                  <c:v>280.0228310502283</c:v>
                </c:pt>
                <c:pt idx="464">
                  <c:v>280.0228310502283</c:v>
                </c:pt>
                <c:pt idx="465">
                  <c:v>280.0228310502283</c:v>
                </c:pt>
                <c:pt idx="466">
                  <c:v>280.0228310502283</c:v>
                </c:pt>
                <c:pt idx="467">
                  <c:v>280.0228310502283</c:v>
                </c:pt>
                <c:pt idx="468">
                  <c:v>280.0228310502283</c:v>
                </c:pt>
                <c:pt idx="469">
                  <c:v>280.0228310502283</c:v>
                </c:pt>
                <c:pt idx="470">
                  <c:v>280.0228310502283</c:v>
                </c:pt>
                <c:pt idx="471">
                  <c:v>280.0228310502283</c:v>
                </c:pt>
                <c:pt idx="472">
                  <c:v>280.0228310502283</c:v>
                </c:pt>
                <c:pt idx="473">
                  <c:v>280.0228310502283</c:v>
                </c:pt>
                <c:pt idx="474">
                  <c:v>280.0228310502283</c:v>
                </c:pt>
                <c:pt idx="475">
                  <c:v>280.0228310502283</c:v>
                </c:pt>
                <c:pt idx="476">
                  <c:v>280.0228310502283</c:v>
                </c:pt>
                <c:pt idx="477">
                  <c:v>280.0228310502283</c:v>
                </c:pt>
                <c:pt idx="478">
                  <c:v>280.0228310502283</c:v>
                </c:pt>
                <c:pt idx="479">
                  <c:v>280.0228310502283</c:v>
                </c:pt>
                <c:pt idx="480">
                  <c:v>280.0228310502283</c:v>
                </c:pt>
                <c:pt idx="481">
                  <c:v>280.0228310502283</c:v>
                </c:pt>
                <c:pt idx="482">
                  <c:v>280.0228310502283</c:v>
                </c:pt>
                <c:pt idx="483">
                  <c:v>280.0228310502283</c:v>
                </c:pt>
                <c:pt idx="484">
                  <c:v>280.0228310502283</c:v>
                </c:pt>
                <c:pt idx="485">
                  <c:v>280.0228310502283</c:v>
                </c:pt>
                <c:pt idx="486">
                  <c:v>280.0228310502283</c:v>
                </c:pt>
                <c:pt idx="487">
                  <c:v>280.0228310502283</c:v>
                </c:pt>
                <c:pt idx="488">
                  <c:v>280.0228310502283</c:v>
                </c:pt>
                <c:pt idx="489">
                  <c:v>280.0228310502283</c:v>
                </c:pt>
                <c:pt idx="490">
                  <c:v>280.0228310502283</c:v>
                </c:pt>
                <c:pt idx="491">
                  <c:v>280.0228310502283</c:v>
                </c:pt>
                <c:pt idx="492">
                  <c:v>280.0228310502283</c:v>
                </c:pt>
                <c:pt idx="493">
                  <c:v>280.0228310502283</c:v>
                </c:pt>
                <c:pt idx="494">
                  <c:v>280.0228310502283</c:v>
                </c:pt>
                <c:pt idx="495">
                  <c:v>280.0228310502283</c:v>
                </c:pt>
                <c:pt idx="496">
                  <c:v>280.0228310502283</c:v>
                </c:pt>
                <c:pt idx="497">
                  <c:v>280.0228310502283</c:v>
                </c:pt>
                <c:pt idx="498">
                  <c:v>280.0228310502283</c:v>
                </c:pt>
                <c:pt idx="499">
                  <c:v>280.0228310502283</c:v>
                </c:pt>
                <c:pt idx="500">
                  <c:v>280.0228310502283</c:v>
                </c:pt>
                <c:pt idx="501">
                  <c:v>280.0228310502283</c:v>
                </c:pt>
                <c:pt idx="502">
                  <c:v>280.0228310502283</c:v>
                </c:pt>
                <c:pt idx="503">
                  <c:v>280.0228310502283</c:v>
                </c:pt>
                <c:pt idx="504">
                  <c:v>280.0228310502283</c:v>
                </c:pt>
                <c:pt idx="505">
                  <c:v>280.0228310502283</c:v>
                </c:pt>
                <c:pt idx="506">
                  <c:v>280.0228310502283</c:v>
                </c:pt>
                <c:pt idx="507">
                  <c:v>280.0228310502283</c:v>
                </c:pt>
                <c:pt idx="508">
                  <c:v>280.0228310502283</c:v>
                </c:pt>
                <c:pt idx="509">
                  <c:v>280.0228310502283</c:v>
                </c:pt>
                <c:pt idx="510">
                  <c:v>280.0228310502283</c:v>
                </c:pt>
                <c:pt idx="511">
                  <c:v>280.0228310502283</c:v>
                </c:pt>
                <c:pt idx="512">
                  <c:v>280.0228310502283</c:v>
                </c:pt>
                <c:pt idx="513">
                  <c:v>280.0228310502283</c:v>
                </c:pt>
                <c:pt idx="514">
                  <c:v>280.0228310502283</c:v>
                </c:pt>
                <c:pt idx="515">
                  <c:v>280.0228310502283</c:v>
                </c:pt>
                <c:pt idx="516">
                  <c:v>280.0228310502283</c:v>
                </c:pt>
                <c:pt idx="517">
                  <c:v>280.0228310502283</c:v>
                </c:pt>
                <c:pt idx="518">
                  <c:v>280.0228310502283</c:v>
                </c:pt>
                <c:pt idx="519">
                  <c:v>280.0228310502283</c:v>
                </c:pt>
                <c:pt idx="520">
                  <c:v>280.0228310502283</c:v>
                </c:pt>
                <c:pt idx="521">
                  <c:v>280.0228310502283</c:v>
                </c:pt>
                <c:pt idx="522">
                  <c:v>280.0228310502283</c:v>
                </c:pt>
                <c:pt idx="523">
                  <c:v>280.0228310502283</c:v>
                </c:pt>
                <c:pt idx="524">
                  <c:v>280.0228310502283</c:v>
                </c:pt>
                <c:pt idx="525">
                  <c:v>280.0228310502283</c:v>
                </c:pt>
                <c:pt idx="526">
                  <c:v>280.0228310502283</c:v>
                </c:pt>
                <c:pt idx="527">
                  <c:v>280.0228310502283</c:v>
                </c:pt>
                <c:pt idx="528">
                  <c:v>280.0228310502283</c:v>
                </c:pt>
                <c:pt idx="529">
                  <c:v>280.0228310502283</c:v>
                </c:pt>
                <c:pt idx="530">
                  <c:v>280.0228310502283</c:v>
                </c:pt>
                <c:pt idx="531">
                  <c:v>280.0228310502283</c:v>
                </c:pt>
                <c:pt idx="532">
                  <c:v>280.0228310502283</c:v>
                </c:pt>
                <c:pt idx="533">
                  <c:v>280.0228310502283</c:v>
                </c:pt>
                <c:pt idx="534">
                  <c:v>280.0228310502283</c:v>
                </c:pt>
                <c:pt idx="535">
                  <c:v>280.0228310502283</c:v>
                </c:pt>
                <c:pt idx="536">
                  <c:v>280.0228310502283</c:v>
                </c:pt>
                <c:pt idx="537">
                  <c:v>280.0228310502283</c:v>
                </c:pt>
                <c:pt idx="538">
                  <c:v>280.0228310502283</c:v>
                </c:pt>
                <c:pt idx="539">
                  <c:v>280.0228310502283</c:v>
                </c:pt>
                <c:pt idx="540">
                  <c:v>280.0228310502283</c:v>
                </c:pt>
                <c:pt idx="541">
                  <c:v>280.0228310502283</c:v>
                </c:pt>
                <c:pt idx="542">
                  <c:v>280.0228310502283</c:v>
                </c:pt>
                <c:pt idx="543">
                  <c:v>280.0228310502283</c:v>
                </c:pt>
                <c:pt idx="544">
                  <c:v>280.0228310502283</c:v>
                </c:pt>
                <c:pt idx="545">
                  <c:v>280.0228310502283</c:v>
                </c:pt>
                <c:pt idx="546">
                  <c:v>280.0228310502283</c:v>
                </c:pt>
                <c:pt idx="547">
                  <c:v>280.0228310502283</c:v>
                </c:pt>
                <c:pt idx="548">
                  <c:v>280.0228310502283</c:v>
                </c:pt>
                <c:pt idx="549">
                  <c:v>280.0228310502283</c:v>
                </c:pt>
                <c:pt idx="550">
                  <c:v>280.0228310502283</c:v>
                </c:pt>
                <c:pt idx="551">
                  <c:v>280.0228310502283</c:v>
                </c:pt>
                <c:pt idx="552">
                  <c:v>280.0228310502283</c:v>
                </c:pt>
                <c:pt idx="553">
                  <c:v>280.0228310502283</c:v>
                </c:pt>
                <c:pt idx="554">
                  <c:v>280.0228310502283</c:v>
                </c:pt>
                <c:pt idx="555">
                  <c:v>280.0228310502283</c:v>
                </c:pt>
                <c:pt idx="556">
                  <c:v>280.0228310502283</c:v>
                </c:pt>
                <c:pt idx="557">
                  <c:v>280.0228310502283</c:v>
                </c:pt>
                <c:pt idx="558">
                  <c:v>280.0228310502283</c:v>
                </c:pt>
                <c:pt idx="559">
                  <c:v>280.0228310502283</c:v>
                </c:pt>
                <c:pt idx="560">
                  <c:v>280.0228310502283</c:v>
                </c:pt>
                <c:pt idx="561">
                  <c:v>280.0228310502283</c:v>
                </c:pt>
                <c:pt idx="562">
                  <c:v>280.0228310502283</c:v>
                </c:pt>
                <c:pt idx="563">
                  <c:v>280.0228310502283</c:v>
                </c:pt>
                <c:pt idx="564">
                  <c:v>280.0228310502283</c:v>
                </c:pt>
                <c:pt idx="565">
                  <c:v>280.0228310502283</c:v>
                </c:pt>
                <c:pt idx="566">
                  <c:v>280.0228310502283</c:v>
                </c:pt>
                <c:pt idx="567">
                  <c:v>280.0228310502283</c:v>
                </c:pt>
                <c:pt idx="568">
                  <c:v>280.0228310502283</c:v>
                </c:pt>
                <c:pt idx="569">
                  <c:v>280.0228310502283</c:v>
                </c:pt>
                <c:pt idx="570">
                  <c:v>280.0228310502283</c:v>
                </c:pt>
                <c:pt idx="571">
                  <c:v>280.0228310502283</c:v>
                </c:pt>
                <c:pt idx="572">
                  <c:v>280.0228310502283</c:v>
                </c:pt>
                <c:pt idx="573">
                  <c:v>280.0228310502283</c:v>
                </c:pt>
                <c:pt idx="574">
                  <c:v>280.0228310502283</c:v>
                </c:pt>
                <c:pt idx="575">
                  <c:v>280.0228310502283</c:v>
                </c:pt>
                <c:pt idx="576">
                  <c:v>280.0228310502283</c:v>
                </c:pt>
                <c:pt idx="577">
                  <c:v>280.0228310502283</c:v>
                </c:pt>
                <c:pt idx="578">
                  <c:v>280.0228310502283</c:v>
                </c:pt>
                <c:pt idx="579">
                  <c:v>280.0228310502283</c:v>
                </c:pt>
                <c:pt idx="580">
                  <c:v>280.0228310502283</c:v>
                </c:pt>
                <c:pt idx="581">
                  <c:v>280.0228310502283</c:v>
                </c:pt>
                <c:pt idx="582">
                  <c:v>280.0228310502283</c:v>
                </c:pt>
                <c:pt idx="583">
                  <c:v>280.0228310502283</c:v>
                </c:pt>
                <c:pt idx="584">
                  <c:v>280.0228310502283</c:v>
                </c:pt>
                <c:pt idx="585">
                  <c:v>280.0228310502283</c:v>
                </c:pt>
                <c:pt idx="586">
                  <c:v>280.0228310502283</c:v>
                </c:pt>
                <c:pt idx="587">
                  <c:v>280.0228310502283</c:v>
                </c:pt>
                <c:pt idx="588">
                  <c:v>280.0228310502283</c:v>
                </c:pt>
                <c:pt idx="589">
                  <c:v>280.0228310502283</c:v>
                </c:pt>
                <c:pt idx="590">
                  <c:v>280.0228310502283</c:v>
                </c:pt>
                <c:pt idx="591">
                  <c:v>280.0228310502283</c:v>
                </c:pt>
                <c:pt idx="592">
                  <c:v>280.0228310502283</c:v>
                </c:pt>
                <c:pt idx="593">
                  <c:v>280.0228310502283</c:v>
                </c:pt>
                <c:pt idx="594">
                  <c:v>280.0228310502283</c:v>
                </c:pt>
                <c:pt idx="595">
                  <c:v>280.0228310502283</c:v>
                </c:pt>
                <c:pt idx="596">
                  <c:v>280.0228310502283</c:v>
                </c:pt>
                <c:pt idx="597">
                  <c:v>280.0228310502283</c:v>
                </c:pt>
                <c:pt idx="598">
                  <c:v>280.0228310502283</c:v>
                </c:pt>
                <c:pt idx="599">
                  <c:v>280.0228310502283</c:v>
                </c:pt>
                <c:pt idx="600">
                  <c:v>280.0228310502283</c:v>
                </c:pt>
                <c:pt idx="601">
                  <c:v>280.0228310502283</c:v>
                </c:pt>
                <c:pt idx="602">
                  <c:v>280.0228310502283</c:v>
                </c:pt>
                <c:pt idx="603">
                  <c:v>280.0228310502283</c:v>
                </c:pt>
                <c:pt idx="604">
                  <c:v>280.0228310502283</c:v>
                </c:pt>
                <c:pt idx="605">
                  <c:v>280.0228310502283</c:v>
                </c:pt>
                <c:pt idx="606">
                  <c:v>280.0228310502283</c:v>
                </c:pt>
                <c:pt idx="607">
                  <c:v>280.0228310502283</c:v>
                </c:pt>
                <c:pt idx="608">
                  <c:v>280.0228310502283</c:v>
                </c:pt>
                <c:pt idx="609">
                  <c:v>280.0228310502283</c:v>
                </c:pt>
                <c:pt idx="610">
                  <c:v>280.0228310502283</c:v>
                </c:pt>
                <c:pt idx="611">
                  <c:v>280.0228310502283</c:v>
                </c:pt>
                <c:pt idx="612">
                  <c:v>280.0228310502283</c:v>
                </c:pt>
                <c:pt idx="613">
                  <c:v>280.0228310502283</c:v>
                </c:pt>
                <c:pt idx="614">
                  <c:v>280.0228310502283</c:v>
                </c:pt>
                <c:pt idx="615">
                  <c:v>280.0228310502283</c:v>
                </c:pt>
                <c:pt idx="616">
                  <c:v>280.0228310502283</c:v>
                </c:pt>
                <c:pt idx="617">
                  <c:v>280.0228310502283</c:v>
                </c:pt>
                <c:pt idx="618">
                  <c:v>280.0228310502283</c:v>
                </c:pt>
                <c:pt idx="619">
                  <c:v>280.0228310502283</c:v>
                </c:pt>
                <c:pt idx="620">
                  <c:v>280.0228310502283</c:v>
                </c:pt>
                <c:pt idx="621">
                  <c:v>280.0228310502283</c:v>
                </c:pt>
                <c:pt idx="622">
                  <c:v>280.0228310502283</c:v>
                </c:pt>
                <c:pt idx="623">
                  <c:v>280.0228310502283</c:v>
                </c:pt>
                <c:pt idx="624">
                  <c:v>280.0228310502283</c:v>
                </c:pt>
                <c:pt idx="625">
                  <c:v>280.0228310502283</c:v>
                </c:pt>
                <c:pt idx="626">
                  <c:v>280.0228310502283</c:v>
                </c:pt>
                <c:pt idx="627">
                  <c:v>280.0228310502283</c:v>
                </c:pt>
                <c:pt idx="628">
                  <c:v>280.0228310502283</c:v>
                </c:pt>
                <c:pt idx="629">
                  <c:v>280.0228310502283</c:v>
                </c:pt>
                <c:pt idx="630">
                  <c:v>280.0228310502283</c:v>
                </c:pt>
                <c:pt idx="631">
                  <c:v>280.0228310502283</c:v>
                </c:pt>
                <c:pt idx="632">
                  <c:v>280.0228310502283</c:v>
                </c:pt>
                <c:pt idx="633">
                  <c:v>280.0228310502283</c:v>
                </c:pt>
                <c:pt idx="634">
                  <c:v>280.0228310502283</c:v>
                </c:pt>
                <c:pt idx="635">
                  <c:v>280.0228310502283</c:v>
                </c:pt>
                <c:pt idx="636">
                  <c:v>280.0228310502283</c:v>
                </c:pt>
                <c:pt idx="637">
                  <c:v>280.0228310502283</c:v>
                </c:pt>
                <c:pt idx="638">
                  <c:v>280.0228310502283</c:v>
                </c:pt>
                <c:pt idx="639">
                  <c:v>280.0228310502283</c:v>
                </c:pt>
                <c:pt idx="640">
                  <c:v>280.0228310502283</c:v>
                </c:pt>
                <c:pt idx="641">
                  <c:v>280.0228310502283</c:v>
                </c:pt>
                <c:pt idx="642">
                  <c:v>280.0228310502283</c:v>
                </c:pt>
                <c:pt idx="643">
                  <c:v>280.0228310502283</c:v>
                </c:pt>
                <c:pt idx="644">
                  <c:v>280.0228310502283</c:v>
                </c:pt>
                <c:pt idx="645">
                  <c:v>280.0228310502283</c:v>
                </c:pt>
                <c:pt idx="646">
                  <c:v>280.0228310502283</c:v>
                </c:pt>
                <c:pt idx="647">
                  <c:v>280.0228310502283</c:v>
                </c:pt>
                <c:pt idx="648">
                  <c:v>280.0228310502283</c:v>
                </c:pt>
                <c:pt idx="649">
                  <c:v>280.0228310502283</c:v>
                </c:pt>
                <c:pt idx="650">
                  <c:v>280.0228310502283</c:v>
                </c:pt>
                <c:pt idx="651">
                  <c:v>280.0228310502283</c:v>
                </c:pt>
                <c:pt idx="652">
                  <c:v>280.0228310502283</c:v>
                </c:pt>
                <c:pt idx="653">
                  <c:v>280.0228310502283</c:v>
                </c:pt>
                <c:pt idx="654">
                  <c:v>280.0228310502283</c:v>
                </c:pt>
                <c:pt idx="655">
                  <c:v>280.0228310502283</c:v>
                </c:pt>
                <c:pt idx="656">
                  <c:v>280.0228310502283</c:v>
                </c:pt>
                <c:pt idx="657">
                  <c:v>280.0228310502283</c:v>
                </c:pt>
                <c:pt idx="658">
                  <c:v>280.0228310502283</c:v>
                </c:pt>
                <c:pt idx="659">
                  <c:v>280.0228310502283</c:v>
                </c:pt>
                <c:pt idx="660">
                  <c:v>280.0228310502283</c:v>
                </c:pt>
                <c:pt idx="661">
                  <c:v>280.0228310502283</c:v>
                </c:pt>
                <c:pt idx="662">
                  <c:v>280.0228310502283</c:v>
                </c:pt>
                <c:pt idx="663">
                  <c:v>280.0228310502283</c:v>
                </c:pt>
                <c:pt idx="664">
                  <c:v>280.0228310502283</c:v>
                </c:pt>
                <c:pt idx="665">
                  <c:v>280.0228310502283</c:v>
                </c:pt>
                <c:pt idx="666">
                  <c:v>280.0228310502283</c:v>
                </c:pt>
                <c:pt idx="667">
                  <c:v>280.0228310502283</c:v>
                </c:pt>
                <c:pt idx="668">
                  <c:v>280.0228310502283</c:v>
                </c:pt>
                <c:pt idx="669">
                  <c:v>280.0228310502283</c:v>
                </c:pt>
                <c:pt idx="670">
                  <c:v>280.0228310502283</c:v>
                </c:pt>
                <c:pt idx="671">
                  <c:v>280.0228310502283</c:v>
                </c:pt>
                <c:pt idx="672">
                  <c:v>280.0228310502283</c:v>
                </c:pt>
                <c:pt idx="673">
                  <c:v>280.0228310502283</c:v>
                </c:pt>
                <c:pt idx="674">
                  <c:v>280.0228310502283</c:v>
                </c:pt>
                <c:pt idx="675">
                  <c:v>280.0228310502283</c:v>
                </c:pt>
                <c:pt idx="676">
                  <c:v>280.0228310502283</c:v>
                </c:pt>
                <c:pt idx="677">
                  <c:v>280.0228310502283</c:v>
                </c:pt>
                <c:pt idx="678">
                  <c:v>280.0228310502283</c:v>
                </c:pt>
                <c:pt idx="679">
                  <c:v>280.0228310502283</c:v>
                </c:pt>
                <c:pt idx="680">
                  <c:v>280.0228310502283</c:v>
                </c:pt>
                <c:pt idx="681">
                  <c:v>280.0228310502283</c:v>
                </c:pt>
                <c:pt idx="682">
                  <c:v>280.0228310502283</c:v>
                </c:pt>
                <c:pt idx="683">
                  <c:v>280.0228310502283</c:v>
                </c:pt>
                <c:pt idx="684">
                  <c:v>280.0228310502283</c:v>
                </c:pt>
                <c:pt idx="685">
                  <c:v>280.0228310502283</c:v>
                </c:pt>
                <c:pt idx="686">
                  <c:v>280.0228310502283</c:v>
                </c:pt>
                <c:pt idx="687">
                  <c:v>280.0228310502283</c:v>
                </c:pt>
                <c:pt idx="688">
                  <c:v>280.0228310502283</c:v>
                </c:pt>
                <c:pt idx="689">
                  <c:v>280.0228310502283</c:v>
                </c:pt>
                <c:pt idx="690">
                  <c:v>280.0228310502283</c:v>
                </c:pt>
                <c:pt idx="691">
                  <c:v>280.0228310502283</c:v>
                </c:pt>
                <c:pt idx="692">
                  <c:v>280.0228310502283</c:v>
                </c:pt>
                <c:pt idx="693">
                  <c:v>280.0228310502283</c:v>
                </c:pt>
                <c:pt idx="694">
                  <c:v>280.0228310502283</c:v>
                </c:pt>
                <c:pt idx="695">
                  <c:v>280.0228310502283</c:v>
                </c:pt>
                <c:pt idx="696">
                  <c:v>280.0228310502283</c:v>
                </c:pt>
                <c:pt idx="697">
                  <c:v>280.0228310502283</c:v>
                </c:pt>
                <c:pt idx="698">
                  <c:v>280.0228310502283</c:v>
                </c:pt>
                <c:pt idx="699">
                  <c:v>280.0228310502283</c:v>
                </c:pt>
                <c:pt idx="700">
                  <c:v>280.0228310502283</c:v>
                </c:pt>
                <c:pt idx="701">
                  <c:v>280.0228310502283</c:v>
                </c:pt>
                <c:pt idx="702">
                  <c:v>280.0228310502283</c:v>
                </c:pt>
                <c:pt idx="703">
                  <c:v>280.0228310502283</c:v>
                </c:pt>
                <c:pt idx="704">
                  <c:v>280.0228310502283</c:v>
                </c:pt>
                <c:pt idx="705">
                  <c:v>280.0228310502283</c:v>
                </c:pt>
                <c:pt idx="706">
                  <c:v>280.0228310502283</c:v>
                </c:pt>
                <c:pt idx="707">
                  <c:v>280.0228310502283</c:v>
                </c:pt>
                <c:pt idx="708">
                  <c:v>280.0228310502283</c:v>
                </c:pt>
                <c:pt idx="709">
                  <c:v>280.0228310502283</c:v>
                </c:pt>
                <c:pt idx="710">
                  <c:v>280.0228310502283</c:v>
                </c:pt>
                <c:pt idx="711">
                  <c:v>280.0228310502283</c:v>
                </c:pt>
                <c:pt idx="712">
                  <c:v>280.0228310502283</c:v>
                </c:pt>
                <c:pt idx="713">
                  <c:v>280.0228310502283</c:v>
                </c:pt>
                <c:pt idx="714">
                  <c:v>280.0228310502283</c:v>
                </c:pt>
                <c:pt idx="715">
                  <c:v>280.0228310502283</c:v>
                </c:pt>
                <c:pt idx="716">
                  <c:v>280.0228310502283</c:v>
                </c:pt>
                <c:pt idx="717">
                  <c:v>280.0228310502283</c:v>
                </c:pt>
                <c:pt idx="718">
                  <c:v>280.0228310502283</c:v>
                </c:pt>
                <c:pt idx="719">
                  <c:v>280.0228310502283</c:v>
                </c:pt>
                <c:pt idx="720">
                  <c:v>280.0228310502283</c:v>
                </c:pt>
                <c:pt idx="721">
                  <c:v>280.0228310502283</c:v>
                </c:pt>
                <c:pt idx="722">
                  <c:v>280.0228310502283</c:v>
                </c:pt>
                <c:pt idx="723">
                  <c:v>280.0228310502283</c:v>
                </c:pt>
                <c:pt idx="724">
                  <c:v>280.0228310502283</c:v>
                </c:pt>
                <c:pt idx="725">
                  <c:v>280.0228310502283</c:v>
                </c:pt>
                <c:pt idx="726">
                  <c:v>280.0228310502283</c:v>
                </c:pt>
                <c:pt idx="727">
                  <c:v>280.0228310502283</c:v>
                </c:pt>
                <c:pt idx="728">
                  <c:v>280.0228310502283</c:v>
                </c:pt>
                <c:pt idx="729">
                  <c:v>280.0228310502283</c:v>
                </c:pt>
                <c:pt idx="730">
                  <c:v>280.0228310502283</c:v>
                </c:pt>
                <c:pt idx="731">
                  <c:v>280.0228310502283</c:v>
                </c:pt>
                <c:pt idx="732">
                  <c:v>280.0228310502283</c:v>
                </c:pt>
                <c:pt idx="733">
                  <c:v>280.0228310502283</c:v>
                </c:pt>
                <c:pt idx="734">
                  <c:v>280.0228310502283</c:v>
                </c:pt>
                <c:pt idx="735">
                  <c:v>280.0228310502283</c:v>
                </c:pt>
                <c:pt idx="736">
                  <c:v>280.0228310502283</c:v>
                </c:pt>
                <c:pt idx="737">
                  <c:v>280.0228310502283</c:v>
                </c:pt>
                <c:pt idx="738">
                  <c:v>280.0228310502283</c:v>
                </c:pt>
                <c:pt idx="739">
                  <c:v>280.0228310502283</c:v>
                </c:pt>
                <c:pt idx="740">
                  <c:v>280.0228310502283</c:v>
                </c:pt>
                <c:pt idx="741">
                  <c:v>280.0228310502283</c:v>
                </c:pt>
                <c:pt idx="742">
                  <c:v>280.0228310502283</c:v>
                </c:pt>
                <c:pt idx="743">
                  <c:v>280.0228310502283</c:v>
                </c:pt>
              </c:numCache>
            </c:numRef>
          </c:yVal>
          <c:smooth val="0"/>
        </c:ser>
        <c:ser>
          <c:idx val="2"/>
          <c:order val="2"/>
          <c:tx>
            <c:strRef>
              <c:f>Sheet1!$AM$1</c:f>
              <c:strCache>
                <c:ptCount val="1"/>
                <c:pt idx="0">
                  <c:v>CEMA-2010</c:v>
                </c:pt>
              </c:strCache>
            </c:strRef>
          </c:tx>
          <c:spPr>
            <a:ln w="57150">
              <a:solidFill>
                <a:srgbClr val="6600CC"/>
              </a:solidFill>
              <a:prstDash val="solid"/>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Sheet1!$AM$2:$AM$745</c:f>
              <c:numCache>
                <c:formatCode>General</c:formatCode>
                <c:ptCount val="744"/>
                <c:pt idx="0">
                  <c:v>743.4931506849315</c:v>
                </c:pt>
                <c:pt idx="1">
                  <c:v>743.4931506849315</c:v>
                </c:pt>
                <c:pt idx="2">
                  <c:v>743.4931506849315</c:v>
                </c:pt>
                <c:pt idx="3">
                  <c:v>743.4931506849315</c:v>
                </c:pt>
                <c:pt idx="4">
                  <c:v>743.4931506849315</c:v>
                </c:pt>
                <c:pt idx="5">
                  <c:v>743.4931506849315</c:v>
                </c:pt>
                <c:pt idx="6">
                  <c:v>743.4931506849315</c:v>
                </c:pt>
                <c:pt idx="7">
                  <c:v>743.4931506849315</c:v>
                </c:pt>
                <c:pt idx="8">
                  <c:v>743.4931506849315</c:v>
                </c:pt>
                <c:pt idx="9">
                  <c:v>743.4931506849315</c:v>
                </c:pt>
                <c:pt idx="10">
                  <c:v>743.4931506849315</c:v>
                </c:pt>
                <c:pt idx="11">
                  <c:v>743.4931506849315</c:v>
                </c:pt>
                <c:pt idx="12">
                  <c:v>743.4931506849315</c:v>
                </c:pt>
                <c:pt idx="13">
                  <c:v>743.4931506849315</c:v>
                </c:pt>
                <c:pt idx="14">
                  <c:v>743.4931506849315</c:v>
                </c:pt>
                <c:pt idx="15">
                  <c:v>743.4931506849315</c:v>
                </c:pt>
                <c:pt idx="16">
                  <c:v>743.4931506849315</c:v>
                </c:pt>
                <c:pt idx="17">
                  <c:v>743.4931506849315</c:v>
                </c:pt>
                <c:pt idx="18">
                  <c:v>743.4931506849315</c:v>
                </c:pt>
                <c:pt idx="19">
                  <c:v>743.4931506849315</c:v>
                </c:pt>
                <c:pt idx="20">
                  <c:v>743.4931506849315</c:v>
                </c:pt>
                <c:pt idx="21">
                  <c:v>743.4931506849315</c:v>
                </c:pt>
                <c:pt idx="22">
                  <c:v>743.4931506849315</c:v>
                </c:pt>
                <c:pt idx="23">
                  <c:v>743.4931506849315</c:v>
                </c:pt>
                <c:pt idx="24">
                  <c:v>743.4931506849315</c:v>
                </c:pt>
                <c:pt idx="25">
                  <c:v>743.4931506849315</c:v>
                </c:pt>
                <c:pt idx="26">
                  <c:v>743.4931506849315</c:v>
                </c:pt>
                <c:pt idx="27">
                  <c:v>743.4931506849315</c:v>
                </c:pt>
                <c:pt idx="28">
                  <c:v>743.4931506849315</c:v>
                </c:pt>
                <c:pt idx="29">
                  <c:v>743.4931506849315</c:v>
                </c:pt>
                <c:pt idx="30">
                  <c:v>743.4931506849315</c:v>
                </c:pt>
                <c:pt idx="31">
                  <c:v>743.4931506849315</c:v>
                </c:pt>
                <c:pt idx="32">
                  <c:v>743.4931506849315</c:v>
                </c:pt>
                <c:pt idx="33">
                  <c:v>743.4931506849315</c:v>
                </c:pt>
                <c:pt idx="34">
                  <c:v>743.4931506849315</c:v>
                </c:pt>
                <c:pt idx="35">
                  <c:v>743.4931506849315</c:v>
                </c:pt>
                <c:pt idx="36">
                  <c:v>743.4931506849315</c:v>
                </c:pt>
                <c:pt idx="37">
                  <c:v>743.4931506849315</c:v>
                </c:pt>
                <c:pt idx="38">
                  <c:v>743.4931506849315</c:v>
                </c:pt>
                <c:pt idx="39">
                  <c:v>743.4931506849315</c:v>
                </c:pt>
                <c:pt idx="40">
                  <c:v>743.4931506849315</c:v>
                </c:pt>
                <c:pt idx="41">
                  <c:v>743.4931506849315</c:v>
                </c:pt>
                <c:pt idx="42">
                  <c:v>743.4931506849315</c:v>
                </c:pt>
                <c:pt idx="43">
                  <c:v>743.4931506849315</c:v>
                </c:pt>
                <c:pt idx="44">
                  <c:v>743.4931506849315</c:v>
                </c:pt>
                <c:pt idx="45">
                  <c:v>743.4931506849315</c:v>
                </c:pt>
                <c:pt idx="46">
                  <c:v>743.4931506849315</c:v>
                </c:pt>
                <c:pt idx="47">
                  <c:v>743.4931506849315</c:v>
                </c:pt>
                <c:pt idx="48">
                  <c:v>743.4931506849315</c:v>
                </c:pt>
                <c:pt idx="49">
                  <c:v>743.4931506849315</c:v>
                </c:pt>
                <c:pt idx="50">
                  <c:v>743.4931506849315</c:v>
                </c:pt>
                <c:pt idx="51">
                  <c:v>743.4931506849315</c:v>
                </c:pt>
                <c:pt idx="52">
                  <c:v>743.4931506849315</c:v>
                </c:pt>
                <c:pt idx="53">
                  <c:v>743.4931506849315</c:v>
                </c:pt>
                <c:pt idx="54">
                  <c:v>743.4931506849315</c:v>
                </c:pt>
                <c:pt idx="55">
                  <c:v>743.4931506849315</c:v>
                </c:pt>
                <c:pt idx="56">
                  <c:v>743.4931506849315</c:v>
                </c:pt>
                <c:pt idx="57">
                  <c:v>743.4931506849315</c:v>
                </c:pt>
                <c:pt idx="58">
                  <c:v>743.4931506849315</c:v>
                </c:pt>
                <c:pt idx="59">
                  <c:v>743.4931506849315</c:v>
                </c:pt>
                <c:pt idx="60">
                  <c:v>743.4931506849315</c:v>
                </c:pt>
                <c:pt idx="61">
                  <c:v>743.4931506849315</c:v>
                </c:pt>
                <c:pt idx="62">
                  <c:v>743.4931506849315</c:v>
                </c:pt>
                <c:pt idx="63">
                  <c:v>743.4931506849315</c:v>
                </c:pt>
                <c:pt idx="64">
                  <c:v>743.4931506849315</c:v>
                </c:pt>
                <c:pt idx="65">
                  <c:v>743.4931506849315</c:v>
                </c:pt>
                <c:pt idx="66">
                  <c:v>743.4931506849315</c:v>
                </c:pt>
                <c:pt idx="67">
                  <c:v>743.4931506849315</c:v>
                </c:pt>
                <c:pt idx="68">
                  <c:v>743.4931506849315</c:v>
                </c:pt>
                <c:pt idx="69">
                  <c:v>743.4931506849315</c:v>
                </c:pt>
                <c:pt idx="70">
                  <c:v>743.4931506849315</c:v>
                </c:pt>
                <c:pt idx="71">
                  <c:v>743.4931506849315</c:v>
                </c:pt>
                <c:pt idx="72">
                  <c:v>743.4931506849315</c:v>
                </c:pt>
                <c:pt idx="73">
                  <c:v>743.4931506849315</c:v>
                </c:pt>
                <c:pt idx="74">
                  <c:v>743.4931506849315</c:v>
                </c:pt>
                <c:pt idx="75">
                  <c:v>743.4931506849315</c:v>
                </c:pt>
                <c:pt idx="76">
                  <c:v>743.4931506849315</c:v>
                </c:pt>
                <c:pt idx="77">
                  <c:v>743.4931506849315</c:v>
                </c:pt>
                <c:pt idx="78">
                  <c:v>743.4931506849315</c:v>
                </c:pt>
                <c:pt idx="79">
                  <c:v>743.4931506849315</c:v>
                </c:pt>
                <c:pt idx="80">
                  <c:v>743.4931506849315</c:v>
                </c:pt>
                <c:pt idx="81">
                  <c:v>743.4931506849315</c:v>
                </c:pt>
                <c:pt idx="82">
                  <c:v>743.4931506849315</c:v>
                </c:pt>
                <c:pt idx="83">
                  <c:v>743.4931506849315</c:v>
                </c:pt>
                <c:pt idx="84">
                  <c:v>743.4931506849315</c:v>
                </c:pt>
                <c:pt idx="85">
                  <c:v>743.4931506849315</c:v>
                </c:pt>
                <c:pt idx="86">
                  <c:v>743.4931506849315</c:v>
                </c:pt>
                <c:pt idx="87">
                  <c:v>743.4931506849315</c:v>
                </c:pt>
                <c:pt idx="88">
                  <c:v>743.4931506849315</c:v>
                </c:pt>
                <c:pt idx="89">
                  <c:v>743.4931506849315</c:v>
                </c:pt>
                <c:pt idx="90">
                  <c:v>743.4931506849315</c:v>
                </c:pt>
                <c:pt idx="91">
                  <c:v>743.4931506849315</c:v>
                </c:pt>
                <c:pt idx="92">
                  <c:v>743.4931506849315</c:v>
                </c:pt>
                <c:pt idx="93">
                  <c:v>743.4931506849315</c:v>
                </c:pt>
                <c:pt idx="94">
                  <c:v>743.4931506849315</c:v>
                </c:pt>
                <c:pt idx="95">
                  <c:v>743.4931506849315</c:v>
                </c:pt>
                <c:pt idx="96">
                  <c:v>743.4931506849315</c:v>
                </c:pt>
                <c:pt idx="97">
                  <c:v>743.4931506849315</c:v>
                </c:pt>
                <c:pt idx="98">
                  <c:v>743.4931506849315</c:v>
                </c:pt>
                <c:pt idx="99">
                  <c:v>743.4931506849315</c:v>
                </c:pt>
                <c:pt idx="100">
                  <c:v>743.4931506849315</c:v>
                </c:pt>
                <c:pt idx="101">
                  <c:v>743.4931506849315</c:v>
                </c:pt>
                <c:pt idx="102">
                  <c:v>743.4931506849315</c:v>
                </c:pt>
                <c:pt idx="103">
                  <c:v>743.4931506849315</c:v>
                </c:pt>
                <c:pt idx="104">
                  <c:v>743.4931506849315</c:v>
                </c:pt>
                <c:pt idx="105">
                  <c:v>743.4931506849315</c:v>
                </c:pt>
                <c:pt idx="106">
                  <c:v>743.4931506849315</c:v>
                </c:pt>
                <c:pt idx="107">
                  <c:v>743.4931506849315</c:v>
                </c:pt>
                <c:pt idx="108">
                  <c:v>743.4931506849315</c:v>
                </c:pt>
                <c:pt idx="109">
                  <c:v>743.4931506849315</c:v>
                </c:pt>
                <c:pt idx="110">
                  <c:v>743.4931506849315</c:v>
                </c:pt>
                <c:pt idx="111">
                  <c:v>743.4931506849315</c:v>
                </c:pt>
                <c:pt idx="112">
                  <c:v>743.4931506849315</c:v>
                </c:pt>
                <c:pt idx="113">
                  <c:v>743.4931506849315</c:v>
                </c:pt>
                <c:pt idx="114">
                  <c:v>743.4931506849315</c:v>
                </c:pt>
                <c:pt idx="115">
                  <c:v>743.4931506849315</c:v>
                </c:pt>
                <c:pt idx="116">
                  <c:v>743.4931506849315</c:v>
                </c:pt>
                <c:pt idx="117">
                  <c:v>743.4931506849315</c:v>
                </c:pt>
                <c:pt idx="118">
                  <c:v>743.4931506849315</c:v>
                </c:pt>
                <c:pt idx="119">
                  <c:v>743.4931506849315</c:v>
                </c:pt>
                <c:pt idx="120">
                  <c:v>743.4931506849315</c:v>
                </c:pt>
                <c:pt idx="121">
                  <c:v>743.4931506849315</c:v>
                </c:pt>
                <c:pt idx="122">
                  <c:v>743.4931506849315</c:v>
                </c:pt>
                <c:pt idx="123">
                  <c:v>743.4931506849315</c:v>
                </c:pt>
                <c:pt idx="124">
                  <c:v>743.4931506849315</c:v>
                </c:pt>
                <c:pt idx="125">
                  <c:v>743.4931506849315</c:v>
                </c:pt>
                <c:pt idx="126">
                  <c:v>743.4931506849315</c:v>
                </c:pt>
                <c:pt idx="127">
                  <c:v>743.4931506849315</c:v>
                </c:pt>
                <c:pt idx="128">
                  <c:v>743.4931506849315</c:v>
                </c:pt>
                <c:pt idx="129">
                  <c:v>743.4931506849315</c:v>
                </c:pt>
                <c:pt idx="130">
                  <c:v>743.4931506849315</c:v>
                </c:pt>
                <c:pt idx="131">
                  <c:v>743.4931506849315</c:v>
                </c:pt>
                <c:pt idx="132">
                  <c:v>743.4931506849315</c:v>
                </c:pt>
                <c:pt idx="133">
                  <c:v>743.4931506849315</c:v>
                </c:pt>
                <c:pt idx="134">
                  <c:v>743.4931506849315</c:v>
                </c:pt>
                <c:pt idx="135">
                  <c:v>743.4931506849315</c:v>
                </c:pt>
                <c:pt idx="136">
                  <c:v>743.4931506849315</c:v>
                </c:pt>
                <c:pt idx="137">
                  <c:v>743.4931506849315</c:v>
                </c:pt>
                <c:pt idx="138">
                  <c:v>743.4931506849315</c:v>
                </c:pt>
                <c:pt idx="139">
                  <c:v>743.4931506849315</c:v>
                </c:pt>
                <c:pt idx="140">
                  <c:v>743.4931506849315</c:v>
                </c:pt>
                <c:pt idx="141">
                  <c:v>743.4931506849315</c:v>
                </c:pt>
                <c:pt idx="142">
                  <c:v>743.4931506849315</c:v>
                </c:pt>
                <c:pt idx="143">
                  <c:v>743.4931506849315</c:v>
                </c:pt>
                <c:pt idx="144">
                  <c:v>743.4931506849315</c:v>
                </c:pt>
                <c:pt idx="145">
                  <c:v>743.4931506849315</c:v>
                </c:pt>
                <c:pt idx="146">
                  <c:v>743.4931506849315</c:v>
                </c:pt>
                <c:pt idx="147">
                  <c:v>743.4931506849315</c:v>
                </c:pt>
                <c:pt idx="148">
                  <c:v>743.4931506849315</c:v>
                </c:pt>
                <c:pt idx="149">
                  <c:v>743.4931506849315</c:v>
                </c:pt>
                <c:pt idx="150">
                  <c:v>743.4931506849315</c:v>
                </c:pt>
                <c:pt idx="151">
                  <c:v>743.4931506849315</c:v>
                </c:pt>
                <c:pt idx="152">
                  <c:v>743.4931506849315</c:v>
                </c:pt>
                <c:pt idx="153">
                  <c:v>743.4931506849315</c:v>
                </c:pt>
                <c:pt idx="154">
                  <c:v>743.4931506849315</c:v>
                </c:pt>
                <c:pt idx="155">
                  <c:v>743.4931506849315</c:v>
                </c:pt>
                <c:pt idx="156">
                  <c:v>743.4931506849315</c:v>
                </c:pt>
                <c:pt idx="157">
                  <c:v>743.4931506849315</c:v>
                </c:pt>
                <c:pt idx="158">
                  <c:v>743.4931506849315</c:v>
                </c:pt>
                <c:pt idx="159">
                  <c:v>743.4931506849315</c:v>
                </c:pt>
                <c:pt idx="160">
                  <c:v>743.4931506849315</c:v>
                </c:pt>
                <c:pt idx="161">
                  <c:v>743.4931506849315</c:v>
                </c:pt>
                <c:pt idx="162">
                  <c:v>743.4931506849315</c:v>
                </c:pt>
                <c:pt idx="163">
                  <c:v>743.4931506849315</c:v>
                </c:pt>
                <c:pt idx="164">
                  <c:v>743.4931506849315</c:v>
                </c:pt>
                <c:pt idx="165">
                  <c:v>743.4931506849315</c:v>
                </c:pt>
                <c:pt idx="166">
                  <c:v>743.4931506849315</c:v>
                </c:pt>
                <c:pt idx="167">
                  <c:v>743.4931506849315</c:v>
                </c:pt>
                <c:pt idx="168">
                  <c:v>743.4931506849315</c:v>
                </c:pt>
                <c:pt idx="169">
                  <c:v>743.4931506849315</c:v>
                </c:pt>
                <c:pt idx="170">
                  <c:v>743.4931506849315</c:v>
                </c:pt>
                <c:pt idx="171">
                  <c:v>743.4931506849315</c:v>
                </c:pt>
                <c:pt idx="172">
                  <c:v>743.4931506849315</c:v>
                </c:pt>
                <c:pt idx="173">
                  <c:v>743.4931506849315</c:v>
                </c:pt>
                <c:pt idx="174">
                  <c:v>743.4931506849315</c:v>
                </c:pt>
                <c:pt idx="175">
                  <c:v>743.4931506849315</c:v>
                </c:pt>
                <c:pt idx="176">
                  <c:v>743.4931506849315</c:v>
                </c:pt>
                <c:pt idx="177">
                  <c:v>743.4931506849315</c:v>
                </c:pt>
                <c:pt idx="178">
                  <c:v>743.4931506849315</c:v>
                </c:pt>
                <c:pt idx="179">
                  <c:v>743.4931506849315</c:v>
                </c:pt>
                <c:pt idx="180">
                  <c:v>743.4931506849315</c:v>
                </c:pt>
                <c:pt idx="181">
                  <c:v>743.4931506849315</c:v>
                </c:pt>
                <c:pt idx="182">
                  <c:v>743.4931506849315</c:v>
                </c:pt>
                <c:pt idx="183">
                  <c:v>743.4931506849315</c:v>
                </c:pt>
                <c:pt idx="184">
                  <c:v>743.4931506849315</c:v>
                </c:pt>
                <c:pt idx="185">
                  <c:v>743.4931506849315</c:v>
                </c:pt>
                <c:pt idx="186">
                  <c:v>743.4931506849315</c:v>
                </c:pt>
                <c:pt idx="187">
                  <c:v>743.4931506849315</c:v>
                </c:pt>
                <c:pt idx="188">
                  <c:v>743.4931506849315</c:v>
                </c:pt>
                <c:pt idx="189">
                  <c:v>743.4931506849315</c:v>
                </c:pt>
                <c:pt idx="190">
                  <c:v>743.4931506849315</c:v>
                </c:pt>
                <c:pt idx="191">
                  <c:v>743.4931506849315</c:v>
                </c:pt>
                <c:pt idx="192">
                  <c:v>743.4931506849315</c:v>
                </c:pt>
                <c:pt idx="193">
                  <c:v>743.4931506849315</c:v>
                </c:pt>
                <c:pt idx="194">
                  <c:v>743.4931506849315</c:v>
                </c:pt>
                <c:pt idx="195">
                  <c:v>743.4931506849315</c:v>
                </c:pt>
                <c:pt idx="196">
                  <c:v>743.4931506849315</c:v>
                </c:pt>
                <c:pt idx="197">
                  <c:v>743.4931506849315</c:v>
                </c:pt>
                <c:pt idx="198">
                  <c:v>743.4931506849315</c:v>
                </c:pt>
                <c:pt idx="199">
                  <c:v>743.4931506849315</c:v>
                </c:pt>
                <c:pt idx="200">
                  <c:v>743.4931506849315</c:v>
                </c:pt>
                <c:pt idx="201">
                  <c:v>743.4931506849315</c:v>
                </c:pt>
                <c:pt idx="202">
                  <c:v>743.4931506849315</c:v>
                </c:pt>
                <c:pt idx="203">
                  <c:v>743.4931506849315</c:v>
                </c:pt>
                <c:pt idx="204">
                  <c:v>743.4931506849315</c:v>
                </c:pt>
                <c:pt idx="205">
                  <c:v>743.4931506849315</c:v>
                </c:pt>
                <c:pt idx="206">
                  <c:v>743.4931506849315</c:v>
                </c:pt>
                <c:pt idx="207">
                  <c:v>743.4931506849315</c:v>
                </c:pt>
                <c:pt idx="208">
                  <c:v>743.4931506849315</c:v>
                </c:pt>
                <c:pt idx="209">
                  <c:v>743.4931506849315</c:v>
                </c:pt>
                <c:pt idx="210">
                  <c:v>743.4931506849315</c:v>
                </c:pt>
                <c:pt idx="211">
                  <c:v>743.4931506849315</c:v>
                </c:pt>
                <c:pt idx="212">
                  <c:v>743.4931506849315</c:v>
                </c:pt>
                <c:pt idx="213">
                  <c:v>743.4931506849315</c:v>
                </c:pt>
                <c:pt idx="214">
                  <c:v>743.4931506849315</c:v>
                </c:pt>
                <c:pt idx="215">
                  <c:v>743.4931506849315</c:v>
                </c:pt>
                <c:pt idx="216">
                  <c:v>743.4931506849315</c:v>
                </c:pt>
                <c:pt idx="217">
                  <c:v>743.4931506849315</c:v>
                </c:pt>
                <c:pt idx="218">
                  <c:v>743.4931506849315</c:v>
                </c:pt>
                <c:pt idx="219">
                  <c:v>743.4931506849315</c:v>
                </c:pt>
                <c:pt idx="220">
                  <c:v>743.4931506849315</c:v>
                </c:pt>
                <c:pt idx="221">
                  <c:v>743.4931506849315</c:v>
                </c:pt>
                <c:pt idx="222">
                  <c:v>743.4931506849315</c:v>
                </c:pt>
                <c:pt idx="223">
                  <c:v>743.4931506849315</c:v>
                </c:pt>
                <c:pt idx="224">
                  <c:v>743.4931506849315</c:v>
                </c:pt>
                <c:pt idx="225">
                  <c:v>743.4931506849315</c:v>
                </c:pt>
                <c:pt idx="226">
                  <c:v>743.4931506849315</c:v>
                </c:pt>
                <c:pt idx="227">
                  <c:v>743.4931506849315</c:v>
                </c:pt>
                <c:pt idx="228">
                  <c:v>743.4931506849315</c:v>
                </c:pt>
                <c:pt idx="229">
                  <c:v>743.4931506849315</c:v>
                </c:pt>
                <c:pt idx="230">
                  <c:v>743.4931506849315</c:v>
                </c:pt>
                <c:pt idx="231">
                  <c:v>743.4931506849315</c:v>
                </c:pt>
                <c:pt idx="232">
                  <c:v>743.4931506849315</c:v>
                </c:pt>
                <c:pt idx="233">
                  <c:v>743.4931506849315</c:v>
                </c:pt>
                <c:pt idx="234">
                  <c:v>743.4931506849315</c:v>
                </c:pt>
                <c:pt idx="235">
                  <c:v>743.4931506849315</c:v>
                </c:pt>
                <c:pt idx="236">
                  <c:v>743.4931506849315</c:v>
                </c:pt>
                <c:pt idx="237">
                  <c:v>743.4931506849315</c:v>
                </c:pt>
                <c:pt idx="238">
                  <c:v>743.4931506849315</c:v>
                </c:pt>
                <c:pt idx="239">
                  <c:v>743.4931506849315</c:v>
                </c:pt>
                <c:pt idx="240">
                  <c:v>743.4931506849315</c:v>
                </c:pt>
                <c:pt idx="241">
                  <c:v>743.4931506849315</c:v>
                </c:pt>
                <c:pt idx="242">
                  <c:v>743.4931506849315</c:v>
                </c:pt>
                <c:pt idx="243">
                  <c:v>743.4931506849315</c:v>
                </c:pt>
                <c:pt idx="244">
                  <c:v>743.4931506849315</c:v>
                </c:pt>
                <c:pt idx="245">
                  <c:v>743.4931506849315</c:v>
                </c:pt>
                <c:pt idx="246">
                  <c:v>743.4931506849315</c:v>
                </c:pt>
                <c:pt idx="247">
                  <c:v>743.4931506849315</c:v>
                </c:pt>
                <c:pt idx="248">
                  <c:v>743.4931506849315</c:v>
                </c:pt>
                <c:pt idx="249">
                  <c:v>743.4931506849315</c:v>
                </c:pt>
                <c:pt idx="250">
                  <c:v>743.4931506849315</c:v>
                </c:pt>
                <c:pt idx="251">
                  <c:v>743.4931506849315</c:v>
                </c:pt>
                <c:pt idx="252">
                  <c:v>743.4931506849315</c:v>
                </c:pt>
                <c:pt idx="253">
                  <c:v>743.4931506849315</c:v>
                </c:pt>
                <c:pt idx="254">
                  <c:v>743.4931506849315</c:v>
                </c:pt>
                <c:pt idx="255">
                  <c:v>743.4931506849315</c:v>
                </c:pt>
                <c:pt idx="256">
                  <c:v>743.4931506849315</c:v>
                </c:pt>
                <c:pt idx="257">
                  <c:v>743.4931506849315</c:v>
                </c:pt>
                <c:pt idx="258">
                  <c:v>743.4931506849315</c:v>
                </c:pt>
                <c:pt idx="259">
                  <c:v>743.4931506849315</c:v>
                </c:pt>
                <c:pt idx="260">
                  <c:v>743.4931506849315</c:v>
                </c:pt>
                <c:pt idx="261">
                  <c:v>743.4931506849315</c:v>
                </c:pt>
                <c:pt idx="262">
                  <c:v>743.4931506849315</c:v>
                </c:pt>
                <c:pt idx="263">
                  <c:v>743.4931506849315</c:v>
                </c:pt>
                <c:pt idx="264">
                  <c:v>743.4931506849315</c:v>
                </c:pt>
                <c:pt idx="265">
                  <c:v>743.4931506849315</c:v>
                </c:pt>
                <c:pt idx="266">
                  <c:v>743.4931506849315</c:v>
                </c:pt>
                <c:pt idx="267">
                  <c:v>743.4931506849315</c:v>
                </c:pt>
                <c:pt idx="268">
                  <c:v>743.4931506849315</c:v>
                </c:pt>
                <c:pt idx="269">
                  <c:v>743.4931506849315</c:v>
                </c:pt>
                <c:pt idx="270">
                  <c:v>743.4931506849315</c:v>
                </c:pt>
                <c:pt idx="271">
                  <c:v>743.4931506849315</c:v>
                </c:pt>
                <c:pt idx="272">
                  <c:v>743.4931506849315</c:v>
                </c:pt>
                <c:pt idx="273">
                  <c:v>743.4931506849315</c:v>
                </c:pt>
                <c:pt idx="274">
                  <c:v>743.4931506849315</c:v>
                </c:pt>
                <c:pt idx="275">
                  <c:v>743.4931506849315</c:v>
                </c:pt>
                <c:pt idx="276">
                  <c:v>743.4931506849315</c:v>
                </c:pt>
                <c:pt idx="277">
                  <c:v>743.4931506849315</c:v>
                </c:pt>
                <c:pt idx="278">
                  <c:v>743.4931506849315</c:v>
                </c:pt>
                <c:pt idx="279">
                  <c:v>743.4931506849315</c:v>
                </c:pt>
                <c:pt idx="280">
                  <c:v>743.4931506849315</c:v>
                </c:pt>
                <c:pt idx="281">
                  <c:v>743.4931506849315</c:v>
                </c:pt>
                <c:pt idx="282">
                  <c:v>743.4931506849315</c:v>
                </c:pt>
                <c:pt idx="283">
                  <c:v>743.4931506849315</c:v>
                </c:pt>
                <c:pt idx="284">
                  <c:v>743.4931506849315</c:v>
                </c:pt>
                <c:pt idx="285">
                  <c:v>743.4931506849315</c:v>
                </c:pt>
                <c:pt idx="286">
                  <c:v>743.4931506849315</c:v>
                </c:pt>
                <c:pt idx="287">
                  <c:v>743.4931506849315</c:v>
                </c:pt>
                <c:pt idx="288">
                  <c:v>743.4931506849315</c:v>
                </c:pt>
                <c:pt idx="289">
                  <c:v>743.4931506849315</c:v>
                </c:pt>
                <c:pt idx="290">
                  <c:v>743.4931506849315</c:v>
                </c:pt>
                <c:pt idx="291">
                  <c:v>743.4931506849315</c:v>
                </c:pt>
                <c:pt idx="292">
                  <c:v>743.4931506849315</c:v>
                </c:pt>
                <c:pt idx="293">
                  <c:v>743.4931506849315</c:v>
                </c:pt>
                <c:pt idx="294">
                  <c:v>743.4931506849315</c:v>
                </c:pt>
                <c:pt idx="295">
                  <c:v>743.4931506849315</c:v>
                </c:pt>
                <c:pt idx="296">
                  <c:v>743.4931506849315</c:v>
                </c:pt>
                <c:pt idx="297">
                  <c:v>743.4931506849315</c:v>
                </c:pt>
                <c:pt idx="298">
                  <c:v>743.4931506849315</c:v>
                </c:pt>
                <c:pt idx="299">
                  <c:v>743.4931506849315</c:v>
                </c:pt>
                <c:pt idx="300">
                  <c:v>743.4931506849315</c:v>
                </c:pt>
                <c:pt idx="301">
                  <c:v>743.4931506849315</c:v>
                </c:pt>
                <c:pt idx="302">
                  <c:v>743.4931506849315</c:v>
                </c:pt>
                <c:pt idx="303">
                  <c:v>743.4931506849315</c:v>
                </c:pt>
                <c:pt idx="304">
                  <c:v>743.4931506849315</c:v>
                </c:pt>
                <c:pt idx="305">
                  <c:v>743.4931506849315</c:v>
                </c:pt>
                <c:pt idx="306">
                  <c:v>743.4931506849315</c:v>
                </c:pt>
                <c:pt idx="307">
                  <c:v>743.4931506849315</c:v>
                </c:pt>
                <c:pt idx="308">
                  <c:v>743.4931506849315</c:v>
                </c:pt>
                <c:pt idx="309">
                  <c:v>743.4931506849315</c:v>
                </c:pt>
                <c:pt idx="310">
                  <c:v>743.4931506849315</c:v>
                </c:pt>
                <c:pt idx="311">
                  <c:v>743.4931506849315</c:v>
                </c:pt>
                <c:pt idx="312">
                  <c:v>743.4931506849315</c:v>
                </c:pt>
                <c:pt idx="313">
                  <c:v>743.4931506849315</c:v>
                </c:pt>
                <c:pt idx="314">
                  <c:v>743.4931506849315</c:v>
                </c:pt>
                <c:pt idx="315">
                  <c:v>743.4931506849315</c:v>
                </c:pt>
                <c:pt idx="316">
                  <c:v>743.4931506849315</c:v>
                </c:pt>
                <c:pt idx="317">
                  <c:v>743.4931506849315</c:v>
                </c:pt>
                <c:pt idx="318">
                  <c:v>743.4931506849315</c:v>
                </c:pt>
                <c:pt idx="319">
                  <c:v>743.4931506849315</c:v>
                </c:pt>
                <c:pt idx="320">
                  <c:v>743.4931506849315</c:v>
                </c:pt>
                <c:pt idx="321">
                  <c:v>743.4931506849315</c:v>
                </c:pt>
                <c:pt idx="322">
                  <c:v>743.4931506849315</c:v>
                </c:pt>
                <c:pt idx="323">
                  <c:v>743.4931506849315</c:v>
                </c:pt>
                <c:pt idx="324">
                  <c:v>743.4931506849315</c:v>
                </c:pt>
                <c:pt idx="325">
                  <c:v>743.4931506849315</c:v>
                </c:pt>
                <c:pt idx="326">
                  <c:v>743.4931506849315</c:v>
                </c:pt>
                <c:pt idx="327">
                  <c:v>743.4931506849315</c:v>
                </c:pt>
                <c:pt idx="328">
                  <c:v>743.4931506849315</c:v>
                </c:pt>
                <c:pt idx="329">
                  <c:v>743.4931506849315</c:v>
                </c:pt>
                <c:pt idx="330">
                  <c:v>743.4931506849315</c:v>
                </c:pt>
                <c:pt idx="331">
                  <c:v>743.4931506849315</c:v>
                </c:pt>
                <c:pt idx="332">
                  <c:v>743.4931506849315</c:v>
                </c:pt>
                <c:pt idx="333">
                  <c:v>743.4931506849315</c:v>
                </c:pt>
                <c:pt idx="334">
                  <c:v>743.4931506849315</c:v>
                </c:pt>
                <c:pt idx="335">
                  <c:v>743.4931506849315</c:v>
                </c:pt>
                <c:pt idx="336">
                  <c:v>743.4931506849315</c:v>
                </c:pt>
                <c:pt idx="337">
                  <c:v>743.4931506849315</c:v>
                </c:pt>
                <c:pt idx="338">
                  <c:v>743.4931506849315</c:v>
                </c:pt>
                <c:pt idx="339">
                  <c:v>743.4931506849315</c:v>
                </c:pt>
                <c:pt idx="340">
                  <c:v>743.4931506849315</c:v>
                </c:pt>
                <c:pt idx="341">
                  <c:v>743.4931506849315</c:v>
                </c:pt>
                <c:pt idx="342">
                  <c:v>743.4931506849315</c:v>
                </c:pt>
                <c:pt idx="343">
                  <c:v>743.4931506849315</c:v>
                </c:pt>
                <c:pt idx="344">
                  <c:v>743.4931506849315</c:v>
                </c:pt>
                <c:pt idx="345">
                  <c:v>743.4931506849315</c:v>
                </c:pt>
                <c:pt idx="346">
                  <c:v>743.4931506849315</c:v>
                </c:pt>
                <c:pt idx="347">
                  <c:v>743.4931506849315</c:v>
                </c:pt>
                <c:pt idx="348">
                  <c:v>743.4931506849315</c:v>
                </c:pt>
                <c:pt idx="349">
                  <c:v>743.4931506849315</c:v>
                </c:pt>
                <c:pt idx="350">
                  <c:v>743.4931506849315</c:v>
                </c:pt>
                <c:pt idx="351">
                  <c:v>743.4931506849315</c:v>
                </c:pt>
                <c:pt idx="352">
                  <c:v>743.4931506849315</c:v>
                </c:pt>
                <c:pt idx="353">
                  <c:v>743.4931506849315</c:v>
                </c:pt>
                <c:pt idx="354">
                  <c:v>743.4931506849315</c:v>
                </c:pt>
                <c:pt idx="355">
                  <c:v>743.4931506849315</c:v>
                </c:pt>
                <c:pt idx="356">
                  <c:v>743.4931506849315</c:v>
                </c:pt>
                <c:pt idx="357">
                  <c:v>743.4931506849315</c:v>
                </c:pt>
                <c:pt idx="358">
                  <c:v>743.4931506849315</c:v>
                </c:pt>
                <c:pt idx="359">
                  <c:v>743.4931506849315</c:v>
                </c:pt>
                <c:pt idx="360">
                  <c:v>743.4931506849315</c:v>
                </c:pt>
                <c:pt idx="361">
                  <c:v>743.4931506849315</c:v>
                </c:pt>
                <c:pt idx="362">
                  <c:v>743.4931506849315</c:v>
                </c:pt>
                <c:pt idx="363">
                  <c:v>743.4931506849315</c:v>
                </c:pt>
                <c:pt idx="364">
                  <c:v>743.4931506849315</c:v>
                </c:pt>
                <c:pt idx="365">
                  <c:v>743.4931506849315</c:v>
                </c:pt>
                <c:pt idx="366">
                  <c:v>743.4931506849315</c:v>
                </c:pt>
                <c:pt idx="367">
                  <c:v>743.4931506849315</c:v>
                </c:pt>
                <c:pt idx="368">
                  <c:v>743.4931506849315</c:v>
                </c:pt>
                <c:pt idx="369">
                  <c:v>743.4931506849315</c:v>
                </c:pt>
                <c:pt idx="370">
                  <c:v>743.4931506849315</c:v>
                </c:pt>
                <c:pt idx="371">
                  <c:v>743.4931506849315</c:v>
                </c:pt>
                <c:pt idx="372">
                  <c:v>743.4931506849315</c:v>
                </c:pt>
                <c:pt idx="373">
                  <c:v>743.4931506849315</c:v>
                </c:pt>
                <c:pt idx="374">
                  <c:v>743.4931506849315</c:v>
                </c:pt>
                <c:pt idx="375">
                  <c:v>743.4931506849315</c:v>
                </c:pt>
                <c:pt idx="376">
                  <c:v>743.4931506849315</c:v>
                </c:pt>
                <c:pt idx="377">
                  <c:v>743.4931506849315</c:v>
                </c:pt>
                <c:pt idx="378">
                  <c:v>743.4931506849315</c:v>
                </c:pt>
                <c:pt idx="379">
                  <c:v>743.4931506849315</c:v>
                </c:pt>
                <c:pt idx="380">
                  <c:v>743.4931506849315</c:v>
                </c:pt>
                <c:pt idx="381">
                  <c:v>743.4931506849315</c:v>
                </c:pt>
                <c:pt idx="382">
                  <c:v>743.4931506849315</c:v>
                </c:pt>
                <c:pt idx="383">
                  <c:v>743.4931506849315</c:v>
                </c:pt>
                <c:pt idx="384">
                  <c:v>743.4931506849315</c:v>
                </c:pt>
                <c:pt idx="385">
                  <c:v>743.4931506849315</c:v>
                </c:pt>
                <c:pt idx="386">
                  <c:v>743.4931506849315</c:v>
                </c:pt>
                <c:pt idx="387">
                  <c:v>743.4931506849315</c:v>
                </c:pt>
                <c:pt idx="388">
                  <c:v>743.4931506849315</c:v>
                </c:pt>
                <c:pt idx="389">
                  <c:v>743.4931506849315</c:v>
                </c:pt>
                <c:pt idx="390">
                  <c:v>743.4931506849315</c:v>
                </c:pt>
                <c:pt idx="391">
                  <c:v>743.4931506849315</c:v>
                </c:pt>
                <c:pt idx="392">
                  <c:v>743.4931506849315</c:v>
                </c:pt>
                <c:pt idx="393">
                  <c:v>743.4931506849315</c:v>
                </c:pt>
                <c:pt idx="394">
                  <c:v>743.4931506849315</c:v>
                </c:pt>
                <c:pt idx="395">
                  <c:v>743.4931506849315</c:v>
                </c:pt>
                <c:pt idx="396">
                  <c:v>743.4931506849315</c:v>
                </c:pt>
                <c:pt idx="397">
                  <c:v>743.4931506849315</c:v>
                </c:pt>
                <c:pt idx="398">
                  <c:v>743.4931506849315</c:v>
                </c:pt>
                <c:pt idx="399">
                  <c:v>743.4931506849315</c:v>
                </c:pt>
                <c:pt idx="400">
                  <c:v>743.4931506849315</c:v>
                </c:pt>
                <c:pt idx="401">
                  <c:v>743.4931506849315</c:v>
                </c:pt>
                <c:pt idx="402">
                  <c:v>743.4931506849315</c:v>
                </c:pt>
                <c:pt idx="403">
                  <c:v>743.4931506849315</c:v>
                </c:pt>
                <c:pt idx="404">
                  <c:v>743.4931506849315</c:v>
                </c:pt>
                <c:pt idx="405">
                  <c:v>743.4931506849315</c:v>
                </c:pt>
                <c:pt idx="406">
                  <c:v>743.4931506849315</c:v>
                </c:pt>
                <c:pt idx="407">
                  <c:v>743.4931506849315</c:v>
                </c:pt>
                <c:pt idx="408">
                  <c:v>743.4931506849315</c:v>
                </c:pt>
                <c:pt idx="409">
                  <c:v>743.4931506849315</c:v>
                </c:pt>
                <c:pt idx="410">
                  <c:v>743.4931506849315</c:v>
                </c:pt>
                <c:pt idx="411">
                  <c:v>743.4931506849315</c:v>
                </c:pt>
                <c:pt idx="412">
                  <c:v>743.4931506849315</c:v>
                </c:pt>
                <c:pt idx="413">
                  <c:v>743.4931506849315</c:v>
                </c:pt>
                <c:pt idx="414">
                  <c:v>743.4931506849315</c:v>
                </c:pt>
                <c:pt idx="415">
                  <c:v>743.4931506849315</c:v>
                </c:pt>
                <c:pt idx="416">
                  <c:v>743.4931506849315</c:v>
                </c:pt>
                <c:pt idx="417">
                  <c:v>743.4931506849315</c:v>
                </c:pt>
                <c:pt idx="418">
                  <c:v>743.4931506849315</c:v>
                </c:pt>
                <c:pt idx="419">
                  <c:v>743.4931506849315</c:v>
                </c:pt>
                <c:pt idx="420">
                  <c:v>743.4931506849315</c:v>
                </c:pt>
                <c:pt idx="421">
                  <c:v>743.4931506849315</c:v>
                </c:pt>
                <c:pt idx="422">
                  <c:v>743.4931506849315</c:v>
                </c:pt>
                <c:pt idx="423">
                  <c:v>743.4931506849315</c:v>
                </c:pt>
                <c:pt idx="424">
                  <c:v>743.4931506849315</c:v>
                </c:pt>
                <c:pt idx="425">
                  <c:v>743.4931506849315</c:v>
                </c:pt>
                <c:pt idx="426">
                  <c:v>743.4931506849315</c:v>
                </c:pt>
                <c:pt idx="427">
                  <c:v>743.4931506849315</c:v>
                </c:pt>
                <c:pt idx="428">
                  <c:v>743.4931506849315</c:v>
                </c:pt>
                <c:pt idx="429">
                  <c:v>743.4931506849315</c:v>
                </c:pt>
                <c:pt idx="430">
                  <c:v>743.4931506849315</c:v>
                </c:pt>
                <c:pt idx="431">
                  <c:v>743.4931506849315</c:v>
                </c:pt>
                <c:pt idx="432">
                  <c:v>743.4931506849315</c:v>
                </c:pt>
                <c:pt idx="433">
                  <c:v>743.4931506849315</c:v>
                </c:pt>
                <c:pt idx="434">
                  <c:v>743.4931506849315</c:v>
                </c:pt>
                <c:pt idx="435">
                  <c:v>743.4931506849315</c:v>
                </c:pt>
                <c:pt idx="436">
                  <c:v>743.4931506849315</c:v>
                </c:pt>
                <c:pt idx="437">
                  <c:v>743.4931506849315</c:v>
                </c:pt>
                <c:pt idx="438">
                  <c:v>743.4931506849315</c:v>
                </c:pt>
                <c:pt idx="439">
                  <c:v>743.4931506849315</c:v>
                </c:pt>
                <c:pt idx="440">
                  <c:v>743.4931506849315</c:v>
                </c:pt>
                <c:pt idx="441">
                  <c:v>743.4931506849315</c:v>
                </c:pt>
                <c:pt idx="442">
                  <c:v>743.4931506849315</c:v>
                </c:pt>
                <c:pt idx="443">
                  <c:v>743.4931506849315</c:v>
                </c:pt>
                <c:pt idx="444">
                  <c:v>743.4931506849315</c:v>
                </c:pt>
                <c:pt idx="445">
                  <c:v>743.4931506849315</c:v>
                </c:pt>
                <c:pt idx="446">
                  <c:v>743.4931506849315</c:v>
                </c:pt>
                <c:pt idx="447">
                  <c:v>743.4931506849315</c:v>
                </c:pt>
                <c:pt idx="448">
                  <c:v>743.4931506849315</c:v>
                </c:pt>
                <c:pt idx="449">
                  <c:v>743.4931506849315</c:v>
                </c:pt>
                <c:pt idx="450">
                  <c:v>743.4931506849315</c:v>
                </c:pt>
                <c:pt idx="451">
                  <c:v>743.4931506849315</c:v>
                </c:pt>
                <c:pt idx="452">
                  <c:v>743.4931506849315</c:v>
                </c:pt>
                <c:pt idx="453">
                  <c:v>743.4931506849315</c:v>
                </c:pt>
                <c:pt idx="454">
                  <c:v>743.4931506849315</c:v>
                </c:pt>
                <c:pt idx="455">
                  <c:v>743.4931506849315</c:v>
                </c:pt>
                <c:pt idx="456">
                  <c:v>743.4931506849315</c:v>
                </c:pt>
                <c:pt idx="457">
                  <c:v>743.4931506849315</c:v>
                </c:pt>
                <c:pt idx="458">
                  <c:v>743.4931506849315</c:v>
                </c:pt>
                <c:pt idx="459">
                  <c:v>743.4931506849315</c:v>
                </c:pt>
                <c:pt idx="460">
                  <c:v>743.4931506849315</c:v>
                </c:pt>
                <c:pt idx="461">
                  <c:v>743.4931506849315</c:v>
                </c:pt>
                <c:pt idx="462">
                  <c:v>743.4931506849315</c:v>
                </c:pt>
                <c:pt idx="463">
                  <c:v>743.4931506849315</c:v>
                </c:pt>
                <c:pt idx="464">
                  <c:v>743.4931506849315</c:v>
                </c:pt>
                <c:pt idx="465">
                  <c:v>743.4931506849315</c:v>
                </c:pt>
                <c:pt idx="466">
                  <c:v>743.4931506849315</c:v>
                </c:pt>
                <c:pt idx="467">
                  <c:v>743.4931506849315</c:v>
                </c:pt>
                <c:pt idx="468">
                  <c:v>743.4931506849315</c:v>
                </c:pt>
                <c:pt idx="469">
                  <c:v>743.4931506849315</c:v>
                </c:pt>
                <c:pt idx="470">
                  <c:v>743.4931506849315</c:v>
                </c:pt>
                <c:pt idx="471">
                  <c:v>743.4931506849315</c:v>
                </c:pt>
                <c:pt idx="472">
                  <c:v>743.4931506849315</c:v>
                </c:pt>
                <c:pt idx="473">
                  <c:v>743.4931506849315</c:v>
                </c:pt>
                <c:pt idx="474">
                  <c:v>743.4931506849315</c:v>
                </c:pt>
                <c:pt idx="475">
                  <c:v>743.4931506849315</c:v>
                </c:pt>
                <c:pt idx="476">
                  <c:v>743.4931506849315</c:v>
                </c:pt>
                <c:pt idx="477">
                  <c:v>743.4931506849315</c:v>
                </c:pt>
                <c:pt idx="478">
                  <c:v>743.4931506849315</c:v>
                </c:pt>
                <c:pt idx="479">
                  <c:v>743.4931506849315</c:v>
                </c:pt>
                <c:pt idx="480">
                  <c:v>743.4931506849315</c:v>
                </c:pt>
                <c:pt idx="481">
                  <c:v>743.4931506849315</c:v>
                </c:pt>
                <c:pt idx="482">
                  <c:v>743.4931506849315</c:v>
                </c:pt>
                <c:pt idx="483">
                  <c:v>743.4931506849315</c:v>
                </c:pt>
                <c:pt idx="484">
                  <c:v>743.4931506849315</c:v>
                </c:pt>
                <c:pt idx="485">
                  <c:v>743.4931506849315</c:v>
                </c:pt>
                <c:pt idx="486">
                  <c:v>743.4931506849315</c:v>
                </c:pt>
                <c:pt idx="487">
                  <c:v>743.4931506849315</c:v>
                </c:pt>
                <c:pt idx="488">
                  <c:v>743.4931506849315</c:v>
                </c:pt>
                <c:pt idx="489">
                  <c:v>743.4931506849315</c:v>
                </c:pt>
                <c:pt idx="490">
                  <c:v>743.4931506849315</c:v>
                </c:pt>
                <c:pt idx="491">
                  <c:v>743.4931506849315</c:v>
                </c:pt>
                <c:pt idx="492">
                  <c:v>743.4931506849315</c:v>
                </c:pt>
                <c:pt idx="493">
                  <c:v>743.4931506849315</c:v>
                </c:pt>
                <c:pt idx="494">
                  <c:v>743.4931506849315</c:v>
                </c:pt>
                <c:pt idx="495">
                  <c:v>743.4931506849315</c:v>
                </c:pt>
                <c:pt idx="496">
                  <c:v>743.4931506849315</c:v>
                </c:pt>
                <c:pt idx="497">
                  <c:v>743.4931506849315</c:v>
                </c:pt>
                <c:pt idx="498">
                  <c:v>743.4931506849315</c:v>
                </c:pt>
                <c:pt idx="499">
                  <c:v>743.4931506849315</c:v>
                </c:pt>
                <c:pt idx="500">
                  <c:v>743.4931506849315</c:v>
                </c:pt>
                <c:pt idx="501">
                  <c:v>743.4931506849315</c:v>
                </c:pt>
                <c:pt idx="502">
                  <c:v>743.4931506849315</c:v>
                </c:pt>
                <c:pt idx="503">
                  <c:v>743.4931506849315</c:v>
                </c:pt>
                <c:pt idx="504">
                  <c:v>743.4931506849315</c:v>
                </c:pt>
                <c:pt idx="505">
                  <c:v>743.4931506849315</c:v>
                </c:pt>
                <c:pt idx="506">
                  <c:v>743.4931506849315</c:v>
                </c:pt>
                <c:pt idx="507">
                  <c:v>743.4931506849315</c:v>
                </c:pt>
                <c:pt idx="508">
                  <c:v>743.4931506849315</c:v>
                </c:pt>
                <c:pt idx="509">
                  <c:v>743.4931506849315</c:v>
                </c:pt>
                <c:pt idx="510">
                  <c:v>743.4931506849315</c:v>
                </c:pt>
                <c:pt idx="511">
                  <c:v>743.4931506849315</c:v>
                </c:pt>
                <c:pt idx="512">
                  <c:v>743.4931506849315</c:v>
                </c:pt>
                <c:pt idx="513">
                  <c:v>743.4931506849315</c:v>
                </c:pt>
                <c:pt idx="514">
                  <c:v>743.4931506849315</c:v>
                </c:pt>
                <c:pt idx="515">
                  <c:v>743.4931506849315</c:v>
                </c:pt>
                <c:pt idx="516">
                  <c:v>743.4931506849315</c:v>
                </c:pt>
                <c:pt idx="517">
                  <c:v>743.4931506849315</c:v>
                </c:pt>
                <c:pt idx="518">
                  <c:v>743.4931506849315</c:v>
                </c:pt>
                <c:pt idx="519">
                  <c:v>743.4931506849315</c:v>
                </c:pt>
                <c:pt idx="520">
                  <c:v>743.4931506849315</c:v>
                </c:pt>
                <c:pt idx="521">
                  <c:v>743.4931506849315</c:v>
                </c:pt>
                <c:pt idx="522">
                  <c:v>743.4931506849315</c:v>
                </c:pt>
                <c:pt idx="523">
                  <c:v>743.4931506849315</c:v>
                </c:pt>
                <c:pt idx="524">
                  <c:v>743.4931506849315</c:v>
                </c:pt>
                <c:pt idx="525">
                  <c:v>743.4931506849315</c:v>
                </c:pt>
                <c:pt idx="526">
                  <c:v>743.4931506849315</c:v>
                </c:pt>
                <c:pt idx="527">
                  <c:v>743.4931506849315</c:v>
                </c:pt>
                <c:pt idx="528">
                  <c:v>743.4931506849315</c:v>
                </c:pt>
                <c:pt idx="529">
                  <c:v>743.4931506849315</c:v>
                </c:pt>
                <c:pt idx="530">
                  <c:v>743.4931506849315</c:v>
                </c:pt>
                <c:pt idx="531">
                  <c:v>743.4931506849315</c:v>
                </c:pt>
                <c:pt idx="532">
                  <c:v>743.4931506849315</c:v>
                </c:pt>
                <c:pt idx="533">
                  <c:v>743.4931506849315</c:v>
                </c:pt>
                <c:pt idx="534">
                  <c:v>743.4931506849315</c:v>
                </c:pt>
                <c:pt idx="535">
                  <c:v>743.4931506849315</c:v>
                </c:pt>
                <c:pt idx="536">
                  <c:v>743.4931506849315</c:v>
                </c:pt>
                <c:pt idx="537">
                  <c:v>743.4931506849315</c:v>
                </c:pt>
                <c:pt idx="538">
                  <c:v>743.4931506849315</c:v>
                </c:pt>
                <c:pt idx="539">
                  <c:v>743.4931506849315</c:v>
                </c:pt>
                <c:pt idx="540">
                  <c:v>743.4931506849315</c:v>
                </c:pt>
                <c:pt idx="541">
                  <c:v>743.4931506849315</c:v>
                </c:pt>
                <c:pt idx="542">
                  <c:v>743.4931506849315</c:v>
                </c:pt>
                <c:pt idx="543">
                  <c:v>743.4931506849315</c:v>
                </c:pt>
                <c:pt idx="544">
                  <c:v>743.4931506849315</c:v>
                </c:pt>
                <c:pt idx="545">
                  <c:v>743.4931506849315</c:v>
                </c:pt>
                <c:pt idx="546">
                  <c:v>743.4931506849315</c:v>
                </c:pt>
                <c:pt idx="547">
                  <c:v>743.4931506849315</c:v>
                </c:pt>
                <c:pt idx="548">
                  <c:v>743.4931506849315</c:v>
                </c:pt>
                <c:pt idx="549">
                  <c:v>743.4931506849315</c:v>
                </c:pt>
                <c:pt idx="550">
                  <c:v>743.4931506849315</c:v>
                </c:pt>
                <c:pt idx="551">
                  <c:v>743.4931506849315</c:v>
                </c:pt>
                <c:pt idx="552">
                  <c:v>743.4931506849315</c:v>
                </c:pt>
                <c:pt idx="553">
                  <c:v>743.4931506849315</c:v>
                </c:pt>
                <c:pt idx="554">
                  <c:v>743.4931506849315</c:v>
                </c:pt>
                <c:pt idx="555">
                  <c:v>743.4931506849315</c:v>
                </c:pt>
                <c:pt idx="556">
                  <c:v>743.4931506849315</c:v>
                </c:pt>
                <c:pt idx="557">
                  <c:v>743.4931506849315</c:v>
                </c:pt>
                <c:pt idx="558">
                  <c:v>743.4931506849315</c:v>
                </c:pt>
                <c:pt idx="559">
                  <c:v>743.4931506849315</c:v>
                </c:pt>
                <c:pt idx="560">
                  <c:v>743.4931506849315</c:v>
                </c:pt>
                <c:pt idx="561">
                  <c:v>743.4931506849315</c:v>
                </c:pt>
                <c:pt idx="562">
                  <c:v>743.4931506849315</c:v>
                </c:pt>
                <c:pt idx="563">
                  <c:v>743.4931506849315</c:v>
                </c:pt>
                <c:pt idx="564">
                  <c:v>743.4931506849315</c:v>
                </c:pt>
                <c:pt idx="565">
                  <c:v>743.4931506849315</c:v>
                </c:pt>
                <c:pt idx="566">
                  <c:v>743.4931506849315</c:v>
                </c:pt>
                <c:pt idx="567">
                  <c:v>743.4931506849315</c:v>
                </c:pt>
                <c:pt idx="568">
                  <c:v>743.4931506849315</c:v>
                </c:pt>
                <c:pt idx="569">
                  <c:v>743.4931506849315</c:v>
                </c:pt>
                <c:pt idx="570">
                  <c:v>743.4931506849315</c:v>
                </c:pt>
                <c:pt idx="571">
                  <c:v>743.4931506849315</c:v>
                </c:pt>
                <c:pt idx="572">
                  <c:v>743.4931506849315</c:v>
                </c:pt>
                <c:pt idx="573">
                  <c:v>743.4931506849315</c:v>
                </c:pt>
                <c:pt idx="574">
                  <c:v>743.4931506849315</c:v>
                </c:pt>
                <c:pt idx="575">
                  <c:v>743.4931506849315</c:v>
                </c:pt>
                <c:pt idx="576">
                  <c:v>743.4931506849315</c:v>
                </c:pt>
                <c:pt idx="577">
                  <c:v>743.4931506849315</c:v>
                </c:pt>
                <c:pt idx="578">
                  <c:v>743.4931506849315</c:v>
                </c:pt>
                <c:pt idx="579">
                  <c:v>743.4931506849315</c:v>
                </c:pt>
                <c:pt idx="580">
                  <c:v>743.4931506849315</c:v>
                </c:pt>
                <c:pt idx="581">
                  <c:v>743.4931506849315</c:v>
                </c:pt>
                <c:pt idx="582">
                  <c:v>743.4931506849315</c:v>
                </c:pt>
                <c:pt idx="583">
                  <c:v>743.4931506849315</c:v>
                </c:pt>
                <c:pt idx="584">
                  <c:v>743.4931506849315</c:v>
                </c:pt>
                <c:pt idx="585">
                  <c:v>743.4931506849315</c:v>
                </c:pt>
                <c:pt idx="586">
                  <c:v>743.4931506849315</c:v>
                </c:pt>
                <c:pt idx="587">
                  <c:v>743.4931506849315</c:v>
                </c:pt>
                <c:pt idx="588">
                  <c:v>743.4931506849315</c:v>
                </c:pt>
                <c:pt idx="589">
                  <c:v>743.4931506849315</c:v>
                </c:pt>
                <c:pt idx="590">
                  <c:v>743.4931506849315</c:v>
                </c:pt>
                <c:pt idx="591">
                  <c:v>743.4931506849315</c:v>
                </c:pt>
                <c:pt idx="592">
                  <c:v>743.4931506849315</c:v>
                </c:pt>
                <c:pt idx="593">
                  <c:v>743.4931506849315</c:v>
                </c:pt>
                <c:pt idx="594">
                  <c:v>743.4931506849315</c:v>
                </c:pt>
                <c:pt idx="595">
                  <c:v>743.4931506849315</c:v>
                </c:pt>
                <c:pt idx="596">
                  <c:v>743.4931506849315</c:v>
                </c:pt>
                <c:pt idx="597">
                  <c:v>743.4931506849315</c:v>
                </c:pt>
                <c:pt idx="598">
                  <c:v>743.4931506849315</c:v>
                </c:pt>
                <c:pt idx="599">
                  <c:v>743.4931506849315</c:v>
                </c:pt>
                <c:pt idx="600">
                  <c:v>743.4931506849315</c:v>
                </c:pt>
                <c:pt idx="601">
                  <c:v>743.4931506849315</c:v>
                </c:pt>
                <c:pt idx="602">
                  <c:v>743.4931506849315</c:v>
                </c:pt>
                <c:pt idx="603">
                  <c:v>743.4931506849315</c:v>
                </c:pt>
                <c:pt idx="604">
                  <c:v>743.4931506849315</c:v>
                </c:pt>
                <c:pt idx="605">
                  <c:v>743.4931506849315</c:v>
                </c:pt>
                <c:pt idx="606">
                  <c:v>743.4931506849315</c:v>
                </c:pt>
                <c:pt idx="607">
                  <c:v>743.4931506849315</c:v>
                </c:pt>
                <c:pt idx="608">
                  <c:v>743.4931506849315</c:v>
                </c:pt>
                <c:pt idx="609">
                  <c:v>743.4931506849315</c:v>
                </c:pt>
                <c:pt idx="610">
                  <c:v>743.4931506849315</c:v>
                </c:pt>
                <c:pt idx="611">
                  <c:v>743.4931506849315</c:v>
                </c:pt>
                <c:pt idx="612">
                  <c:v>743.4931506849315</c:v>
                </c:pt>
                <c:pt idx="613">
                  <c:v>743.4931506849315</c:v>
                </c:pt>
                <c:pt idx="614">
                  <c:v>743.4931506849315</c:v>
                </c:pt>
                <c:pt idx="615">
                  <c:v>743.4931506849315</c:v>
                </c:pt>
                <c:pt idx="616">
                  <c:v>743.4931506849315</c:v>
                </c:pt>
                <c:pt idx="617">
                  <c:v>743.4931506849315</c:v>
                </c:pt>
                <c:pt idx="618">
                  <c:v>743.4931506849315</c:v>
                </c:pt>
                <c:pt idx="619">
                  <c:v>743.4931506849315</c:v>
                </c:pt>
                <c:pt idx="620">
                  <c:v>743.4931506849315</c:v>
                </c:pt>
                <c:pt idx="621">
                  <c:v>743.4931506849315</c:v>
                </c:pt>
                <c:pt idx="622">
                  <c:v>743.4931506849315</c:v>
                </c:pt>
                <c:pt idx="623">
                  <c:v>743.4931506849315</c:v>
                </c:pt>
                <c:pt idx="624">
                  <c:v>743.4931506849315</c:v>
                </c:pt>
                <c:pt idx="625">
                  <c:v>743.4931506849315</c:v>
                </c:pt>
                <c:pt idx="626">
                  <c:v>743.4931506849315</c:v>
                </c:pt>
                <c:pt idx="627">
                  <c:v>743.4931506849315</c:v>
                </c:pt>
                <c:pt idx="628">
                  <c:v>743.4931506849315</c:v>
                </c:pt>
                <c:pt idx="629">
                  <c:v>743.4931506849315</c:v>
                </c:pt>
                <c:pt idx="630">
                  <c:v>743.4931506849315</c:v>
                </c:pt>
                <c:pt idx="631">
                  <c:v>743.4931506849315</c:v>
                </c:pt>
                <c:pt idx="632">
                  <c:v>743.4931506849315</c:v>
                </c:pt>
                <c:pt idx="633">
                  <c:v>743.4931506849315</c:v>
                </c:pt>
                <c:pt idx="634">
                  <c:v>743.4931506849315</c:v>
                </c:pt>
                <c:pt idx="635">
                  <c:v>743.4931506849315</c:v>
                </c:pt>
                <c:pt idx="636">
                  <c:v>743.4931506849315</c:v>
                </c:pt>
                <c:pt idx="637">
                  <c:v>743.4931506849315</c:v>
                </c:pt>
                <c:pt idx="638">
                  <c:v>743.4931506849315</c:v>
                </c:pt>
                <c:pt idx="639">
                  <c:v>743.4931506849315</c:v>
                </c:pt>
                <c:pt idx="640">
                  <c:v>743.4931506849315</c:v>
                </c:pt>
                <c:pt idx="641">
                  <c:v>743.4931506849315</c:v>
                </c:pt>
                <c:pt idx="642">
                  <c:v>743.4931506849315</c:v>
                </c:pt>
                <c:pt idx="643">
                  <c:v>743.4931506849315</c:v>
                </c:pt>
                <c:pt idx="644">
                  <c:v>743.4931506849315</c:v>
                </c:pt>
                <c:pt idx="645">
                  <c:v>743.4931506849315</c:v>
                </c:pt>
                <c:pt idx="646">
                  <c:v>743.4931506849315</c:v>
                </c:pt>
                <c:pt idx="647">
                  <c:v>743.4931506849315</c:v>
                </c:pt>
                <c:pt idx="648">
                  <c:v>743.4931506849315</c:v>
                </c:pt>
                <c:pt idx="649">
                  <c:v>743.4931506849315</c:v>
                </c:pt>
                <c:pt idx="650">
                  <c:v>743.4931506849315</c:v>
                </c:pt>
                <c:pt idx="651">
                  <c:v>743.4931506849315</c:v>
                </c:pt>
                <c:pt idx="652">
                  <c:v>743.4931506849315</c:v>
                </c:pt>
                <c:pt idx="653">
                  <c:v>743.4931506849315</c:v>
                </c:pt>
                <c:pt idx="654">
                  <c:v>743.4931506849315</c:v>
                </c:pt>
                <c:pt idx="655">
                  <c:v>743.4931506849315</c:v>
                </c:pt>
                <c:pt idx="656">
                  <c:v>743.4931506849315</c:v>
                </c:pt>
                <c:pt idx="657">
                  <c:v>743.4931506849315</c:v>
                </c:pt>
                <c:pt idx="658">
                  <c:v>743.4931506849315</c:v>
                </c:pt>
                <c:pt idx="659">
                  <c:v>743.4931506849315</c:v>
                </c:pt>
                <c:pt idx="660">
                  <c:v>743.4931506849315</c:v>
                </c:pt>
                <c:pt idx="661">
                  <c:v>743.4931506849315</c:v>
                </c:pt>
                <c:pt idx="662">
                  <c:v>743.4931506849315</c:v>
                </c:pt>
                <c:pt idx="663">
                  <c:v>743.4931506849315</c:v>
                </c:pt>
                <c:pt idx="664">
                  <c:v>743.4931506849315</c:v>
                </c:pt>
                <c:pt idx="665">
                  <c:v>743.4931506849315</c:v>
                </c:pt>
                <c:pt idx="666">
                  <c:v>743.4931506849315</c:v>
                </c:pt>
                <c:pt idx="667">
                  <c:v>743.4931506849315</c:v>
                </c:pt>
                <c:pt idx="668">
                  <c:v>743.4931506849315</c:v>
                </c:pt>
                <c:pt idx="669">
                  <c:v>743.4931506849315</c:v>
                </c:pt>
                <c:pt idx="670">
                  <c:v>743.4931506849315</c:v>
                </c:pt>
                <c:pt idx="671">
                  <c:v>743.4931506849315</c:v>
                </c:pt>
                <c:pt idx="672">
                  <c:v>743.4931506849315</c:v>
                </c:pt>
                <c:pt idx="673">
                  <c:v>743.4931506849315</c:v>
                </c:pt>
                <c:pt idx="674">
                  <c:v>743.4931506849315</c:v>
                </c:pt>
                <c:pt idx="675">
                  <c:v>743.4931506849315</c:v>
                </c:pt>
                <c:pt idx="676">
                  <c:v>743.4931506849315</c:v>
                </c:pt>
                <c:pt idx="677">
                  <c:v>743.4931506849315</c:v>
                </c:pt>
                <c:pt idx="678">
                  <c:v>743.4931506849315</c:v>
                </c:pt>
                <c:pt idx="679">
                  <c:v>743.4931506849315</c:v>
                </c:pt>
                <c:pt idx="680">
                  <c:v>743.4931506849315</c:v>
                </c:pt>
                <c:pt idx="681">
                  <c:v>743.4931506849315</c:v>
                </c:pt>
                <c:pt idx="682">
                  <c:v>743.4931506849315</c:v>
                </c:pt>
                <c:pt idx="683">
                  <c:v>743.4931506849315</c:v>
                </c:pt>
                <c:pt idx="684">
                  <c:v>743.4931506849315</c:v>
                </c:pt>
                <c:pt idx="685">
                  <c:v>743.4931506849315</c:v>
                </c:pt>
                <c:pt idx="686">
                  <c:v>743.4931506849315</c:v>
                </c:pt>
                <c:pt idx="687">
                  <c:v>743.4931506849315</c:v>
                </c:pt>
                <c:pt idx="688">
                  <c:v>743.4931506849315</c:v>
                </c:pt>
                <c:pt idx="689">
                  <c:v>743.4931506849315</c:v>
                </c:pt>
                <c:pt idx="690">
                  <c:v>743.4931506849315</c:v>
                </c:pt>
                <c:pt idx="691">
                  <c:v>743.4931506849315</c:v>
                </c:pt>
                <c:pt idx="692">
                  <c:v>743.4931506849315</c:v>
                </c:pt>
                <c:pt idx="693">
                  <c:v>743.4931506849315</c:v>
                </c:pt>
                <c:pt idx="694">
                  <c:v>743.4931506849315</c:v>
                </c:pt>
                <c:pt idx="695">
                  <c:v>743.4931506849315</c:v>
                </c:pt>
                <c:pt idx="696">
                  <c:v>743.4931506849315</c:v>
                </c:pt>
                <c:pt idx="697">
                  <c:v>743.4931506849315</c:v>
                </c:pt>
                <c:pt idx="698">
                  <c:v>743.4931506849315</c:v>
                </c:pt>
                <c:pt idx="699">
                  <c:v>743.4931506849315</c:v>
                </c:pt>
                <c:pt idx="700">
                  <c:v>743.4931506849315</c:v>
                </c:pt>
                <c:pt idx="701">
                  <c:v>743.4931506849315</c:v>
                </c:pt>
                <c:pt idx="702">
                  <c:v>743.4931506849315</c:v>
                </c:pt>
                <c:pt idx="703">
                  <c:v>743.4931506849315</c:v>
                </c:pt>
                <c:pt idx="704">
                  <c:v>743.4931506849315</c:v>
                </c:pt>
                <c:pt idx="705">
                  <c:v>743.4931506849315</c:v>
                </c:pt>
                <c:pt idx="706">
                  <c:v>743.4931506849315</c:v>
                </c:pt>
                <c:pt idx="707">
                  <c:v>743.4931506849315</c:v>
                </c:pt>
                <c:pt idx="708">
                  <c:v>743.4931506849315</c:v>
                </c:pt>
                <c:pt idx="709">
                  <c:v>743.4931506849315</c:v>
                </c:pt>
                <c:pt idx="710">
                  <c:v>743.4931506849315</c:v>
                </c:pt>
                <c:pt idx="711">
                  <c:v>743.4931506849315</c:v>
                </c:pt>
                <c:pt idx="712">
                  <c:v>743.4931506849315</c:v>
                </c:pt>
                <c:pt idx="713">
                  <c:v>743.4931506849315</c:v>
                </c:pt>
                <c:pt idx="714">
                  <c:v>743.4931506849315</c:v>
                </c:pt>
                <c:pt idx="715">
                  <c:v>743.4931506849315</c:v>
                </c:pt>
                <c:pt idx="716">
                  <c:v>743.4931506849315</c:v>
                </c:pt>
                <c:pt idx="717">
                  <c:v>743.4931506849315</c:v>
                </c:pt>
                <c:pt idx="718">
                  <c:v>743.4931506849315</c:v>
                </c:pt>
                <c:pt idx="719">
                  <c:v>743.4931506849315</c:v>
                </c:pt>
                <c:pt idx="720">
                  <c:v>743.4931506849315</c:v>
                </c:pt>
                <c:pt idx="721">
                  <c:v>743.4931506849315</c:v>
                </c:pt>
                <c:pt idx="722">
                  <c:v>743.4931506849315</c:v>
                </c:pt>
                <c:pt idx="723">
                  <c:v>743.4931506849315</c:v>
                </c:pt>
                <c:pt idx="724">
                  <c:v>743.4931506849315</c:v>
                </c:pt>
                <c:pt idx="725">
                  <c:v>743.4931506849315</c:v>
                </c:pt>
                <c:pt idx="726">
                  <c:v>743.4931506849315</c:v>
                </c:pt>
                <c:pt idx="727">
                  <c:v>743.4931506849315</c:v>
                </c:pt>
                <c:pt idx="728">
                  <c:v>743.4931506849315</c:v>
                </c:pt>
                <c:pt idx="729">
                  <c:v>743.4931506849315</c:v>
                </c:pt>
                <c:pt idx="730">
                  <c:v>743.4931506849315</c:v>
                </c:pt>
                <c:pt idx="731">
                  <c:v>743.4931506849315</c:v>
                </c:pt>
                <c:pt idx="732">
                  <c:v>743.4931506849315</c:v>
                </c:pt>
                <c:pt idx="733">
                  <c:v>743.4931506849315</c:v>
                </c:pt>
                <c:pt idx="734">
                  <c:v>743.4931506849315</c:v>
                </c:pt>
                <c:pt idx="735">
                  <c:v>743.4931506849315</c:v>
                </c:pt>
                <c:pt idx="736">
                  <c:v>743.4931506849315</c:v>
                </c:pt>
                <c:pt idx="737">
                  <c:v>743.4931506849315</c:v>
                </c:pt>
                <c:pt idx="738">
                  <c:v>743.4931506849315</c:v>
                </c:pt>
                <c:pt idx="739">
                  <c:v>743.4931506849315</c:v>
                </c:pt>
                <c:pt idx="740">
                  <c:v>743.4931506849315</c:v>
                </c:pt>
                <c:pt idx="741">
                  <c:v>743.4931506849315</c:v>
                </c:pt>
                <c:pt idx="742">
                  <c:v>743.4931506849315</c:v>
                </c:pt>
                <c:pt idx="743">
                  <c:v>743.4931506849315</c:v>
                </c:pt>
              </c:numCache>
            </c:numRef>
          </c:yVal>
          <c:smooth val="0"/>
        </c:ser>
        <c:ser>
          <c:idx val="4"/>
          <c:order val="4"/>
          <c:tx>
            <c:strRef>
              <c:f>Sheet1!$AO$1</c:f>
              <c:strCache>
                <c:ptCount val="1"/>
                <c:pt idx="0">
                  <c:v>SRU-Exceedance</c:v>
                </c:pt>
              </c:strCache>
            </c:strRef>
          </c:tx>
          <c:spPr>
            <a:ln w="57150">
              <a:solidFill>
                <a:schemeClr val="tx1"/>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Sheet1!$AO$2:$AO$745</c:f>
              <c:numCache>
                <c:formatCode>General</c:formatCode>
                <c:ptCount val="744"/>
                <c:pt idx="0">
                  <c:v>930.0</c:v>
                </c:pt>
                <c:pt idx="1">
                  <c:v>930.0</c:v>
                </c:pt>
                <c:pt idx="2">
                  <c:v>930.0</c:v>
                </c:pt>
                <c:pt idx="3">
                  <c:v>930.0</c:v>
                </c:pt>
                <c:pt idx="4">
                  <c:v>930.0</c:v>
                </c:pt>
                <c:pt idx="5">
                  <c:v>930.0</c:v>
                </c:pt>
                <c:pt idx="6">
                  <c:v>930.0</c:v>
                </c:pt>
                <c:pt idx="7">
                  <c:v>930.0</c:v>
                </c:pt>
                <c:pt idx="8">
                  <c:v>930.0</c:v>
                </c:pt>
                <c:pt idx="9">
                  <c:v>930.0</c:v>
                </c:pt>
                <c:pt idx="10">
                  <c:v>930.0</c:v>
                </c:pt>
                <c:pt idx="11">
                  <c:v>930.0</c:v>
                </c:pt>
                <c:pt idx="12">
                  <c:v>930.0</c:v>
                </c:pt>
                <c:pt idx="13">
                  <c:v>930.0</c:v>
                </c:pt>
                <c:pt idx="14">
                  <c:v>930.0</c:v>
                </c:pt>
                <c:pt idx="15">
                  <c:v>930.0</c:v>
                </c:pt>
                <c:pt idx="16">
                  <c:v>930.0</c:v>
                </c:pt>
                <c:pt idx="17">
                  <c:v>930.0</c:v>
                </c:pt>
                <c:pt idx="18">
                  <c:v>930.0</c:v>
                </c:pt>
                <c:pt idx="19">
                  <c:v>930.0</c:v>
                </c:pt>
                <c:pt idx="20">
                  <c:v>930.0</c:v>
                </c:pt>
                <c:pt idx="21">
                  <c:v>930.0</c:v>
                </c:pt>
                <c:pt idx="22">
                  <c:v>930.0</c:v>
                </c:pt>
                <c:pt idx="23">
                  <c:v>930.0</c:v>
                </c:pt>
                <c:pt idx="24">
                  <c:v>930.0</c:v>
                </c:pt>
                <c:pt idx="25">
                  <c:v>930.0</c:v>
                </c:pt>
                <c:pt idx="26">
                  <c:v>930.0</c:v>
                </c:pt>
                <c:pt idx="27">
                  <c:v>930.0</c:v>
                </c:pt>
                <c:pt idx="28">
                  <c:v>930.0</c:v>
                </c:pt>
                <c:pt idx="29">
                  <c:v>930.0</c:v>
                </c:pt>
                <c:pt idx="30">
                  <c:v>930.0</c:v>
                </c:pt>
                <c:pt idx="31">
                  <c:v>930.0</c:v>
                </c:pt>
                <c:pt idx="32">
                  <c:v>930.0</c:v>
                </c:pt>
                <c:pt idx="33">
                  <c:v>930.0</c:v>
                </c:pt>
                <c:pt idx="34">
                  <c:v>930.0</c:v>
                </c:pt>
                <c:pt idx="35">
                  <c:v>930.0</c:v>
                </c:pt>
                <c:pt idx="36">
                  <c:v>930.0</c:v>
                </c:pt>
                <c:pt idx="37">
                  <c:v>930.0</c:v>
                </c:pt>
                <c:pt idx="38">
                  <c:v>930.0</c:v>
                </c:pt>
                <c:pt idx="39">
                  <c:v>930.0</c:v>
                </c:pt>
                <c:pt idx="40">
                  <c:v>930.0</c:v>
                </c:pt>
                <c:pt idx="41">
                  <c:v>930.0</c:v>
                </c:pt>
                <c:pt idx="42">
                  <c:v>930.0</c:v>
                </c:pt>
                <c:pt idx="43">
                  <c:v>930.0</c:v>
                </c:pt>
                <c:pt idx="44">
                  <c:v>930.0</c:v>
                </c:pt>
                <c:pt idx="45">
                  <c:v>930.0</c:v>
                </c:pt>
                <c:pt idx="46">
                  <c:v>930.0</c:v>
                </c:pt>
                <c:pt idx="47">
                  <c:v>930.0</c:v>
                </c:pt>
                <c:pt idx="48">
                  <c:v>930.0</c:v>
                </c:pt>
                <c:pt idx="49">
                  <c:v>930.0</c:v>
                </c:pt>
                <c:pt idx="50">
                  <c:v>930.0</c:v>
                </c:pt>
                <c:pt idx="51">
                  <c:v>930.0</c:v>
                </c:pt>
                <c:pt idx="52">
                  <c:v>930.0</c:v>
                </c:pt>
                <c:pt idx="53">
                  <c:v>930.0</c:v>
                </c:pt>
                <c:pt idx="54">
                  <c:v>930.0</c:v>
                </c:pt>
                <c:pt idx="55">
                  <c:v>930.0</c:v>
                </c:pt>
                <c:pt idx="56">
                  <c:v>930.0</c:v>
                </c:pt>
                <c:pt idx="57">
                  <c:v>930.0</c:v>
                </c:pt>
                <c:pt idx="58">
                  <c:v>930.0</c:v>
                </c:pt>
                <c:pt idx="59">
                  <c:v>930.0</c:v>
                </c:pt>
                <c:pt idx="60">
                  <c:v>930.0</c:v>
                </c:pt>
                <c:pt idx="61">
                  <c:v>930.0</c:v>
                </c:pt>
                <c:pt idx="62">
                  <c:v>930.0</c:v>
                </c:pt>
                <c:pt idx="63">
                  <c:v>930.0</c:v>
                </c:pt>
                <c:pt idx="64">
                  <c:v>930.0</c:v>
                </c:pt>
                <c:pt idx="65">
                  <c:v>930.0</c:v>
                </c:pt>
                <c:pt idx="66">
                  <c:v>930.0</c:v>
                </c:pt>
                <c:pt idx="67">
                  <c:v>930.0</c:v>
                </c:pt>
                <c:pt idx="68">
                  <c:v>930.0</c:v>
                </c:pt>
                <c:pt idx="69">
                  <c:v>930.0</c:v>
                </c:pt>
                <c:pt idx="70">
                  <c:v>930.0</c:v>
                </c:pt>
                <c:pt idx="71">
                  <c:v>930.0</c:v>
                </c:pt>
                <c:pt idx="72">
                  <c:v>930.0</c:v>
                </c:pt>
                <c:pt idx="73">
                  <c:v>930.0</c:v>
                </c:pt>
                <c:pt idx="74">
                  <c:v>930.0</c:v>
                </c:pt>
                <c:pt idx="75">
                  <c:v>930.0</c:v>
                </c:pt>
                <c:pt idx="76">
                  <c:v>930.0</c:v>
                </c:pt>
                <c:pt idx="77">
                  <c:v>930.0</c:v>
                </c:pt>
                <c:pt idx="78">
                  <c:v>930.0</c:v>
                </c:pt>
                <c:pt idx="79">
                  <c:v>930.0</c:v>
                </c:pt>
                <c:pt idx="80">
                  <c:v>930.0</c:v>
                </c:pt>
                <c:pt idx="81">
                  <c:v>930.0</c:v>
                </c:pt>
                <c:pt idx="82">
                  <c:v>930.0</c:v>
                </c:pt>
                <c:pt idx="83">
                  <c:v>930.0</c:v>
                </c:pt>
                <c:pt idx="84">
                  <c:v>930.0</c:v>
                </c:pt>
                <c:pt idx="85">
                  <c:v>930.0</c:v>
                </c:pt>
                <c:pt idx="86">
                  <c:v>930.0</c:v>
                </c:pt>
                <c:pt idx="87">
                  <c:v>930.0</c:v>
                </c:pt>
                <c:pt idx="88">
                  <c:v>930.0</c:v>
                </c:pt>
                <c:pt idx="89">
                  <c:v>930.0</c:v>
                </c:pt>
                <c:pt idx="90">
                  <c:v>930.0</c:v>
                </c:pt>
                <c:pt idx="91">
                  <c:v>930.0</c:v>
                </c:pt>
                <c:pt idx="92">
                  <c:v>930.0</c:v>
                </c:pt>
                <c:pt idx="93">
                  <c:v>930.0</c:v>
                </c:pt>
                <c:pt idx="94">
                  <c:v>930.0</c:v>
                </c:pt>
                <c:pt idx="95">
                  <c:v>930.0</c:v>
                </c:pt>
                <c:pt idx="96">
                  <c:v>930.0</c:v>
                </c:pt>
                <c:pt idx="97">
                  <c:v>930.0</c:v>
                </c:pt>
                <c:pt idx="98">
                  <c:v>930.0</c:v>
                </c:pt>
                <c:pt idx="99">
                  <c:v>930.0</c:v>
                </c:pt>
                <c:pt idx="100">
                  <c:v>930.0</c:v>
                </c:pt>
                <c:pt idx="101">
                  <c:v>930.0</c:v>
                </c:pt>
                <c:pt idx="102">
                  <c:v>930.0</c:v>
                </c:pt>
                <c:pt idx="103">
                  <c:v>930.0</c:v>
                </c:pt>
                <c:pt idx="104">
                  <c:v>930.0</c:v>
                </c:pt>
                <c:pt idx="105">
                  <c:v>930.0</c:v>
                </c:pt>
                <c:pt idx="106">
                  <c:v>930.0</c:v>
                </c:pt>
                <c:pt idx="107">
                  <c:v>930.0</c:v>
                </c:pt>
                <c:pt idx="108">
                  <c:v>930.0</c:v>
                </c:pt>
                <c:pt idx="109">
                  <c:v>930.0</c:v>
                </c:pt>
                <c:pt idx="110">
                  <c:v>930.0</c:v>
                </c:pt>
                <c:pt idx="111">
                  <c:v>930.0</c:v>
                </c:pt>
                <c:pt idx="112">
                  <c:v>930.0</c:v>
                </c:pt>
                <c:pt idx="113">
                  <c:v>930.0</c:v>
                </c:pt>
                <c:pt idx="114">
                  <c:v>930.0</c:v>
                </c:pt>
                <c:pt idx="115">
                  <c:v>930.0</c:v>
                </c:pt>
                <c:pt idx="116">
                  <c:v>930.0</c:v>
                </c:pt>
                <c:pt idx="117">
                  <c:v>930.0</c:v>
                </c:pt>
                <c:pt idx="118">
                  <c:v>930.0</c:v>
                </c:pt>
                <c:pt idx="119">
                  <c:v>930.0</c:v>
                </c:pt>
                <c:pt idx="120">
                  <c:v>930.0</c:v>
                </c:pt>
                <c:pt idx="121">
                  <c:v>930.0</c:v>
                </c:pt>
                <c:pt idx="122">
                  <c:v>930.0</c:v>
                </c:pt>
                <c:pt idx="123">
                  <c:v>930.0</c:v>
                </c:pt>
                <c:pt idx="124">
                  <c:v>930.0</c:v>
                </c:pt>
                <c:pt idx="125">
                  <c:v>930.0</c:v>
                </c:pt>
                <c:pt idx="126">
                  <c:v>930.0</c:v>
                </c:pt>
                <c:pt idx="127">
                  <c:v>930.0</c:v>
                </c:pt>
                <c:pt idx="128">
                  <c:v>930.0</c:v>
                </c:pt>
                <c:pt idx="129">
                  <c:v>930.0</c:v>
                </c:pt>
                <c:pt idx="130">
                  <c:v>930.0</c:v>
                </c:pt>
                <c:pt idx="131">
                  <c:v>930.0</c:v>
                </c:pt>
                <c:pt idx="132">
                  <c:v>930.0</c:v>
                </c:pt>
                <c:pt idx="133">
                  <c:v>930.0</c:v>
                </c:pt>
                <c:pt idx="134">
                  <c:v>930.0</c:v>
                </c:pt>
                <c:pt idx="135">
                  <c:v>930.0</c:v>
                </c:pt>
                <c:pt idx="136">
                  <c:v>930.0</c:v>
                </c:pt>
                <c:pt idx="137">
                  <c:v>930.0</c:v>
                </c:pt>
                <c:pt idx="138">
                  <c:v>930.0</c:v>
                </c:pt>
                <c:pt idx="139">
                  <c:v>930.0</c:v>
                </c:pt>
                <c:pt idx="140">
                  <c:v>930.0</c:v>
                </c:pt>
                <c:pt idx="141">
                  <c:v>930.0</c:v>
                </c:pt>
                <c:pt idx="142">
                  <c:v>930.0</c:v>
                </c:pt>
                <c:pt idx="143">
                  <c:v>930.0</c:v>
                </c:pt>
                <c:pt idx="144">
                  <c:v>930.0</c:v>
                </c:pt>
                <c:pt idx="145">
                  <c:v>930.0</c:v>
                </c:pt>
                <c:pt idx="146">
                  <c:v>930.0</c:v>
                </c:pt>
                <c:pt idx="147">
                  <c:v>930.0</c:v>
                </c:pt>
                <c:pt idx="148">
                  <c:v>930.0</c:v>
                </c:pt>
                <c:pt idx="149">
                  <c:v>930.0</c:v>
                </c:pt>
                <c:pt idx="150">
                  <c:v>930.0</c:v>
                </c:pt>
                <c:pt idx="151">
                  <c:v>930.0</c:v>
                </c:pt>
                <c:pt idx="152">
                  <c:v>930.0</c:v>
                </c:pt>
                <c:pt idx="153">
                  <c:v>930.0</c:v>
                </c:pt>
                <c:pt idx="154">
                  <c:v>930.0</c:v>
                </c:pt>
                <c:pt idx="155">
                  <c:v>930.0</c:v>
                </c:pt>
                <c:pt idx="156">
                  <c:v>930.0</c:v>
                </c:pt>
                <c:pt idx="157">
                  <c:v>930.0</c:v>
                </c:pt>
                <c:pt idx="158">
                  <c:v>930.0</c:v>
                </c:pt>
                <c:pt idx="159">
                  <c:v>930.0</c:v>
                </c:pt>
                <c:pt idx="160">
                  <c:v>930.0</c:v>
                </c:pt>
                <c:pt idx="161">
                  <c:v>930.0</c:v>
                </c:pt>
                <c:pt idx="162">
                  <c:v>930.0</c:v>
                </c:pt>
                <c:pt idx="163">
                  <c:v>930.0</c:v>
                </c:pt>
                <c:pt idx="164">
                  <c:v>930.0</c:v>
                </c:pt>
                <c:pt idx="165">
                  <c:v>930.0</c:v>
                </c:pt>
                <c:pt idx="166">
                  <c:v>930.0</c:v>
                </c:pt>
                <c:pt idx="167">
                  <c:v>930.0</c:v>
                </c:pt>
                <c:pt idx="168">
                  <c:v>930.0</c:v>
                </c:pt>
                <c:pt idx="169">
                  <c:v>930.0</c:v>
                </c:pt>
                <c:pt idx="170">
                  <c:v>930.0</c:v>
                </c:pt>
                <c:pt idx="171">
                  <c:v>930.0</c:v>
                </c:pt>
                <c:pt idx="172">
                  <c:v>930.0</c:v>
                </c:pt>
                <c:pt idx="173">
                  <c:v>930.0</c:v>
                </c:pt>
                <c:pt idx="174">
                  <c:v>930.0</c:v>
                </c:pt>
                <c:pt idx="175">
                  <c:v>930.0</c:v>
                </c:pt>
                <c:pt idx="176">
                  <c:v>930.0</c:v>
                </c:pt>
                <c:pt idx="177">
                  <c:v>930.0</c:v>
                </c:pt>
                <c:pt idx="178">
                  <c:v>930.0</c:v>
                </c:pt>
                <c:pt idx="179">
                  <c:v>930.0</c:v>
                </c:pt>
                <c:pt idx="180">
                  <c:v>930.0</c:v>
                </c:pt>
                <c:pt idx="181">
                  <c:v>930.0</c:v>
                </c:pt>
                <c:pt idx="182">
                  <c:v>930.0</c:v>
                </c:pt>
                <c:pt idx="183">
                  <c:v>930.0</c:v>
                </c:pt>
                <c:pt idx="184">
                  <c:v>930.0</c:v>
                </c:pt>
                <c:pt idx="185">
                  <c:v>930.0</c:v>
                </c:pt>
                <c:pt idx="186">
                  <c:v>930.0</c:v>
                </c:pt>
                <c:pt idx="187">
                  <c:v>930.0</c:v>
                </c:pt>
                <c:pt idx="188">
                  <c:v>930.0</c:v>
                </c:pt>
                <c:pt idx="189">
                  <c:v>930.0</c:v>
                </c:pt>
                <c:pt idx="190">
                  <c:v>930.0</c:v>
                </c:pt>
                <c:pt idx="191">
                  <c:v>930.0</c:v>
                </c:pt>
                <c:pt idx="192">
                  <c:v>930.0</c:v>
                </c:pt>
                <c:pt idx="193">
                  <c:v>930.0</c:v>
                </c:pt>
                <c:pt idx="194">
                  <c:v>930.0</c:v>
                </c:pt>
                <c:pt idx="195">
                  <c:v>930.0</c:v>
                </c:pt>
                <c:pt idx="196">
                  <c:v>930.0</c:v>
                </c:pt>
                <c:pt idx="197">
                  <c:v>930.0</c:v>
                </c:pt>
                <c:pt idx="198">
                  <c:v>930.0</c:v>
                </c:pt>
                <c:pt idx="199">
                  <c:v>930.0</c:v>
                </c:pt>
                <c:pt idx="200">
                  <c:v>930.0</c:v>
                </c:pt>
                <c:pt idx="201">
                  <c:v>930.0</c:v>
                </c:pt>
                <c:pt idx="202">
                  <c:v>930.0</c:v>
                </c:pt>
                <c:pt idx="203">
                  <c:v>930.0</c:v>
                </c:pt>
                <c:pt idx="204">
                  <c:v>930.0</c:v>
                </c:pt>
                <c:pt idx="205">
                  <c:v>930.0</c:v>
                </c:pt>
                <c:pt idx="206">
                  <c:v>930.0</c:v>
                </c:pt>
                <c:pt idx="207">
                  <c:v>930.0</c:v>
                </c:pt>
                <c:pt idx="208">
                  <c:v>930.0</c:v>
                </c:pt>
                <c:pt idx="209">
                  <c:v>930.0</c:v>
                </c:pt>
                <c:pt idx="210">
                  <c:v>930.0</c:v>
                </c:pt>
                <c:pt idx="211">
                  <c:v>930.0</c:v>
                </c:pt>
                <c:pt idx="212">
                  <c:v>930.0</c:v>
                </c:pt>
                <c:pt idx="213">
                  <c:v>930.0</c:v>
                </c:pt>
                <c:pt idx="214">
                  <c:v>930.0</c:v>
                </c:pt>
                <c:pt idx="215">
                  <c:v>930.0</c:v>
                </c:pt>
                <c:pt idx="216">
                  <c:v>930.0</c:v>
                </c:pt>
                <c:pt idx="217">
                  <c:v>930.0</c:v>
                </c:pt>
                <c:pt idx="218">
                  <c:v>930.0</c:v>
                </c:pt>
                <c:pt idx="219">
                  <c:v>930.0</c:v>
                </c:pt>
                <c:pt idx="220">
                  <c:v>930.0</c:v>
                </c:pt>
                <c:pt idx="221">
                  <c:v>930.0</c:v>
                </c:pt>
                <c:pt idx="222">
                  <c:v>930.0</c:v>
                </c:pt>
                <c:pt idx="223">
                  <c:v>930.0</c:v>
                </c:pt>
                <c:pt idx="224">
                  <c:v>930.0</c:v>
                </c:pt>
                <c:pt idx="225">
                  <c:v>930.0</c:v>
                </c:pt>
                <c:pt idx="226">
                  <c:v>930.0</c:v>
                </c:pt>
                <c:pt idx="227">
                  <c:v>930.0</c:v>
                </c:pt>
                <c:pt idx="228">
                  <c:v>930.0</c:v>
                </c:pt>
                <c:pt idx="229">
                  <c:v>930.0</c:v>
                </c:pt>
                <c:pt idx="230">
                  <c:v>930.0</c:v>
                </c:pt>
                <c:pt idx="231">
                  <c:v>930.0</c:v>
                </c:pt>
                <c:pt idx="232">
                  <c:v>930.0</c:v>
                </c:pt>
                <c:pt idx="233">
                  <c:v>930.0</c:v>
                </c:pt>
                <c:pt idx="234">
                  <c:v>930.0</c:v>
                </c:pt>
                <c:pt idx="235">
                  <c:v>930.0</c:v>
                </c:pt>
                <c:pt idx="236">
                  <c:v>930.0</c:v>
                </c:pt>
                <c:pt idx="237">
                  <c:v>930.0</c:v>
                </c:pt>
                <c:pt idx="238">
                  <c:v>930.0</c:v>
                </c:pt>
                <c:pt idx="239">
                  <c:v>930.0</c:v>
                </c:pt>
                <c:pt idx="240">
                  <c:v>930.0</c:v>
                </c:pt>
                <c:pt idx="241">
                  <c:v>930.0</c:v>
                </c:pt>
                <c:pt idx="242">
                  <c:v>930.0</c:v>
                </c:pt>
                <c:pt idx="243">
                  <c:v>930.0</c:v>
                </c:pt>
                <c:pt idx="244">
                  <c:v>930.0</c:v>
                </c:pt>
                <c:pt idx="245">
                  <c:v>930.0</c:v>
                </c:pt>
                <c:pt idx="246">
                  <c:v>930.0</c:v>
                </c:pt>
                <c:pt idx="247">
                  <c:v>930.0</c:v>
                </c:pt>
                <c:pt idx="248">
                  <c:v>930.0</c:v>
                </c:pt>
                <c:pt idx="249">
                  <c:v>930.0</c:v>
                </c:pt>
                <c:pt idx="250">
                  <c:v>930.0</c:v>
                </c:pt>
                <c:pt idx="251">
                  <c:v>930.0</c:v>
                </c:pt>
                <c:pt idx="252">
                  <c:v>930.0</c:v>
                </c:pt>
                <c:pt idx="253">
                  <c:v>930.0</c:v>
                </c:pt>
                <c:pt idx="254">
                  <c:v>930.0</c:v>
                </c:pt>
                <c:pt idx="255">
                  <c:v>930.0</c:v>
                </c:pt>
                <c:pt idx="256">
                  <c:v>930.0</c:v>
                </c:pt>
                <c:pt idx="257">
                  <c:v>930.0</c:v>
                </c:pt>
                <c:pt idx="258">
                  <c:v>930.0</c:v>
                </c:pt>
                <c:pt idx="259">
                  <c:v>930.0</c:v>
                </c:pt>
                <c:pt idx="260">
                  <c:v>930.0</c:v>
                </c:pt>
                <c:pt idx="261">
                  <c:v>930.0</c:v>
                </c:pt>
                <c:pt idx="262">
                  <c:v>930.0</c:v>
                </c:pt>
                <c:pt idx="263">
                  <c:v>930.0</c:v>
                </c:pt>
                <c:pt idx="264">
                  <c:v>930.0</c:v>
                </c:pt>
                <c:pt idx="265">
                  <c:v>930.0</c:v>
                </c:pt>
                <c:pt idx="266">
                  <c:v>930.0</c:v>
                </c:pt>
                <c:pt idx="267">
                  <c:v>930.0</c:v>
                </c:pt>
                <c:pt idx="268">
                  <c:v>930.0</c:v>
                </c:pt>
                <c:pt idx="269">
                  <c:v>930.0</c:v>
                </c:pt>
                <c:pt idx="270">
                  <c:v>930.0</c:v>
                </c:pt>
                <c:pt idx="271">
                  <c:v>930.0</c:v>
                </c:pt>
                <c:pt idx="272">
                  <c:v>930.0</c:v>
                </c:pt>
                <c:pt idx="273">
                  <c:v>930.0</c:v>
                </c:pt>
                <c:pt idx="274">
                  <c:v>930.0</c:v>
                </c:pt>
                <c:pt idx="275">
                  <c:v>930.0</c:v>
                </c:pt>
                <c:pt idx="276">
                  <c:v>930.0</c:v>
                </c:pt>
                <c:pt idx="277">
                  <c:v>930.0</c:v>
                </c:pt>
                <c:pt idx="278">
                  <c:v>930.0</c:v>
                </c:pt>
                <c:pt idx="279">
                  <c:v>930.0</c:v>
                </c:pt>
                <c:pt idx="280">
                  <c:v>930.0</c:v>
                </c:pt>
                <c:pt idx="281">
                  <c:v>930.0</c:v>
                </c:pt>
                <c:pt idx="282">
                  <c:v>930.0</c:v>
                </c:pt>
                <c:pt idx="283">
                  <c:v>930.0</c:v>
                </c:pt>
                <c:pt idx="284">
                  <c:v>930.0</c:v>
                </c:pt>
                <c:pt idx="285">
                  <c:v>930.0</c:v>
                </c:pt>
                <c:pt idx="286">
                  <c:v>930.0</c:v>
                </c:pt>
                <c:pt idx="287">
                  <c:v>930.0</c:v>
                </c:pt>
                <c:pt idx="288">
                  <c:v>930.0</c:v>
                </c:pt>
                <c:pt idx="289">
                  <c:v>930.0</c:v>
                </c:pt>
                <c:pt idx="290">
                  <c:v>930.0</c:v>
                </c:pt>
                <c:pt idx="291">
                  <c:v>930.0</c:v>
                </c:pt>
                <c:pt idx="292">
                  <c:v>930.0</c:v>
                </c:pt>
                <c:pt idx="293">
                  <c:v>930.0</c:v>
                </c:pt>
                <c:pt idx="294">
                  <c:v>930.0</c:v>
                </c:pt>
                <c:pt idx="295">
                  <c:v>930.0</c:v>
                </c:pt>
                <c:pt idx="296">
                  <c:v>930.0</c:v>
                </c:pt>
                <c:pt idx="297">
                  <c:v>930.0</c:v>
                </c:pt>
                <c:pt idx="298">
                  <c:v>930.0</c:v>
                </c:pt>
                <c:pt idx="299">
                  <c:v>930.0</c:v>
                </c:pt>
                <c:pt idx="300">
                  <c:v>930.0</c:v>
                </c:pt>
                <c:pt idx="301">
                  <c:v>930.0</c:v>
                </c:pt>
                <c:pt idx="302">
                  <c:v>930.0</c:v>
                </c:pt>
                <c:pt idx="303">
                  <c:v>930.0</c:v>
                </c:pt>
                <c:pt idx="304">
                  <c:v>930.0</c:v>
                </c:pt>
                <c:pt idx="305">
                  <c:v>930.0</c:v>
                </c:pt>
                <c:pt idx="306">
                  <c:v>930.0</c:v>
                </c:pt>
                <c:pt idx="307">
                  <c:v>930.0</c:v>
                </c:pt>
                <c:pt idx="308">
                  <c:v>930.0</c:v>
                </c:pt>
                <c:pt idx="309">
                  <c:v>930.0</c:v>
                </c:pt>
                <c:pt idx="310">
                  <c:v>930.0</c:v>
                </c:pt>
                <c:pt idx="311">
                  <c:v>930.0</c:v>
                </c:pt>
                <c:pt idx="312">
                  <c:v>930.0</c:v>
                </c:pt>
                <c:pt idx="313">
                  <c:v>930.0</c:v>
                </c:pt>
                <c:pt idx="314">
                  <c:v>930.0</c:v>
                </c:pt>
                <c:pt idx="315">
                  <c:v>930.0</c:v>
                </c:pt>
                <c:pt idx="316">
                  <c:v>930.0</c:v>
                </c:pt>
                <c:pt idx="317">
                  <c:v>930.0</c:v>
                </c:pt>
                <c:pt idx="318">
                  <c:v>930.0</c:v>
                </c:pt>
                <c:pt idx="319">
                  <c:v>930.0</c:v>
                </c:pt>
                <c:pt idx="320">
                  <c:v>930.0</c:v>
                </c:pt>
                <c:pt idx="321">
                  <c:v>930.0</c:v>
                </c:pt>
                <c:pt idx="322">
                  <c:v>930.0</c:v>
                </c:pt>
                <c:pt idx="323">
                  <c:v>930.0</c:v>
                </c:pt>
                <c:pt idx="324">
                  <c:v>930.0</c:v>
                </c:pt>
                <c:pt idx="325">
                  <c:v>930.0</c:v>
                </c:pt>
                <c:pt idx="326">
                  <c:v>930.0</c:v>
                </c:pt>
                <c:pt idx="327">
                  <c:v>930.0</c:v>
                </c:pt>
                <c:pt idx="328">
                  <c:v>930.0</c:v>
                </c:pt>
                <c:pt idx="329">
                  <c:v>930.0</c:v>
                </c:pt>
                <c:pt idx="330">
                  <c:v>930.0</c:v>
                </c:pt>
                <c:pt idx="331">
                  <c:v>930.0</c:v>
                </c:pt>
                <c:pt idx="332">
                  <c:v>930.0</c:v>
                </c:pt>
                <c:pt idx="333">
                  <c:v>930.0</c:v>
                </c:pt>
                <c:pt idx="334">
                  <c:v>930.0</c:v>
                </c:pt>
                <c:pt idx="335">
                  <c:v>930.0</c:v>
                </c:pt>
                <c:pt idx="336">
                  <c:v>930.0</c:v>
                </c:pt>
                <c:pt idx="337">
                  <c:v>930.0</c:v>
                </c:pt>
                <c:pt idx="338">
                  <c:v>930.0</c:v>
                </c:pt>
                <c:pt idx="339">
                  <c:v>930.0</c:v>
                </c:pt>
                <c:pt idx="340">
                  <c:v>930.0</c:v>
                </c:pt>
                <c:pt idx="341">
                  <c:v>930.0</c:v>
                </c:pt>
                <c:pt idx="342">
                  <c:v>930.0</c:v>
                </c:pt>
                <c:pt idx="343">
                  <c:v>930.0</c:v>
                </c:pt>
                <c:pt idx="344">
                  <c:v>930.0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930.0</c:v>
                </c:pt>
                <c:pt idx="375">
                  <c:v>930.0</c:v>
                </c:pt>
                <c:pt idx="376">
                  <c:v>930.0</c:v>
                </c:pt>
                <c:pt idx="377">
                  <c:v>930.0</c:v>
                </c:pt>
                <c:pt idx="378">
                  <c:v>930.0</c:v>
                </c:pt>
                <c:pt idx="379">
                  <c:v>930.0</c:v>
                </c:pt>
                <c:pt idx="380">
                  <c:v>930.0</c:v>
                </c:pt>
                <c:pt idx="381">
                  <c:v>930.0</c:v>
                </c:pt>
                <c:pt idx="382">
                  <c:v>930.0</c:v>
                </c:pt>
                <c:pt idx="383">
                  <c:v>930.0</c:v>
                </c:pt>
                <c:pt idx="384">
                  <c:v>930.0</c:v>
                </c:pt>
                <c:pt idx="385">
                  <c:v>930.0</c:v>
                </c:pt>
                <c:pt idx="386">
                  <c:v>930.0</c:v>
                </c:pt>
                <c:pt idx="387">
                  <c:v>930.0</c:v>
                </c:pt>
                <c:pt idx="388">
                  <c:v>930.0</c:v>
                </c:pt>
                <c:pt idx="389">
                  <c:v>930.0</c:v>
                </c:pt>
                <c:pt idx="390">
                  <c:v>930.0</c:v>
                </c:pt>
                <c:pt idx="391">
                  <c:v>930.0</c:v>
                </c:pt>
                <c:pt idx="392">
                  <c:v>930.0</c:v>
                </c:pt>
                <c:pt idx="393">
                  <c:v>930.0</c:v>
                </c:pt>
                <c:pt idx="394">
                  <c:v>930.0</c:v>
                </c:pt>
                <c:pt idx="395">
                  <c:v>930.0</c:v>
                </c:pt>
                <c:pt idx="396">
                  <c:v>930.0</c:v>
                </c:pt>
                <c:pt idx="397">
                  <c:v>930.0</c:v>
                </c:pt>
                <c:pt idx="398">
                  <c:v>930.0</c:v>
                </c:pt>
                <c:pt idx="399">
                  <c:v>930.0</c:v>
                </c:pt>
                <c:pt idx="400">
                  <c:v>930.0</c:v>
                </c:pt>
                <c:pt idx="401">
                  <c:v>930.0</c:v>
                </c:pt>
                <c:pt idx="402">
                  <c:v>930.0</c:v>
                </c:pt>
                <c:pt idx="403">
                  <c:v>930.0</c:v>
                </c:pt>
                <c:pt idx="404">
                  <c:v>930.0</c:v>
                </c:pt>
                <c:pt idx="405">
                  <c:v>930.0</c:v>
                </c:pt>
                <c:pt idx="406">
                  <c:v>930.0</c:v>
                </c:pt>
                <c:pt idx="407">
                  <c:v>930.0</c:v>
                </c:pt>
                <c:pt idx="408">
                  <c:v>930.0</c:v>
                </c:pt>
                <c:pt idx="409">
                  <c:v>930.0</c:v>
                </c:pt>
                <c:pt idx="410">
                  <c:v>930.0</c:v>
                </c:pt>
                <c:pt idx="411">
                  <c:v>930.0</c:v>
                </c:pt>
                <c:pt idx="412">
                  <c:v>930.0</c:v>
                </c:pt>
                <c:pt idx="413">
                  <c:v>930.0</c:v>
                </c:pt>
                <c:pt idx="414">
                  <c:v>930.0</c:v>
                </c:pt>
                <c:pt idx="415">
                  <c:v>930.0</c:v>
                </c:pt>
                <c:pt idx="416">
                  <c:v>930.0</c:v>
                </c:pt>
                <c:pt idx="417">
                  <c:v>930.0</c:v>
                </c:pt>
                <c:pt idx="418">
                  <c:v>930.0</c:v>
                </c:pt>
                <c:pt idx="419">
                  <c:v>930.0</c:v>
                </c:pt>
                <c:pt idx="420">
                  <c:v>930.0</c:v>
                </c:pt>
                <c:pt idx="421">
                  <c:v>930.0</c:v>
                </c:pt>
                <c:pt idx="422">
                  <c:v>930.0</c:v>
                </c:pt>
                <c:pt idx="423">
                  <c:v>930.0</c:v>
                </c:pt>
                <c:pt idx="424">
                  <c:v>930.0</c:v>
                </c:pt>
                <c:pt idx="425">
                  <c:v>930.0</c:v>
                </c:pt>
                <c:pt idx="426">
                  <c:v>930.0</c:v>
                </c:pt>
                <c:pt idx="427">
                  <c:v>930.0</c:v>
                </c:pt>
                <c:pt idx="428">
                  <c:v>930.0</c:v>
                </c:pt>
                <c:pt idx="429">
                  <c:v>930.0</c:v>
                </c:pt>
                <c:pt idx="430">
                  <c:v>930.0</c:v>
                </c:pt>
                <c:pt idx="431">
                  <c:v>930.0</c:v>
                </c:pt>
                <c:pt idx="432">
                  <c:v>930.0</c:v>
                </c:pt>
                <c:pt idx="433">
                  <c:v>930.0</c:v>
                </c:pt>
                <c:pt idx="434">
                  <c:v>930.0</c:v>
                </c:pt>
                <c:pt idx="435">
                  <c:v>930.0</c:v>
                </c:pt>
                <c:pt idx="436">
                  <c:v>930.0</c:v>
                </c:pt>
                <c:pt idx="437">
                  <c:v>930.0</c:v>
                </c:pt>
                <c:pt idx="438">
                  <c:v>930.0</c:v>
                </c:pt>
                <c:pt idx="439">
                  <c:v>930.0</c:v>
                </c:pt>
                <c:pt idx="440">
                  <c:v>930.0</c:v>
                </c:pt>
                <c:pt idx="441">
                  <c:v>930.0</c:v>
                </c:pt>
                <c:pt idx="442">
                  <c:v>930.0</c:v>
                </c:pt>
                <c:pt idx="443">
                  <c:v>930.0</c:v>
                </c:pt>
                <c:pt idx="444">
                  <c:v>930.0</c:v>
                </c:pt>
                <c:pt idx="445">
                  <c:v>930.0</c:v>
                </c:pt>
                <c:pt idx="446">
                  <c:v>930.0</c:v>
                </c:pt>
                <c:pt idx="447">
                  <c:v>930.0</c:v>
                </c:pt>
                <c:pt idx="448">
                  <c:v>930.0</c:v>
                </c:pt>
                <c:pt idx="449">
                  <c:v>930.0</c:v>
                </c:pt>
                <c:pt idx="450">
                  <c:v>930.0</c:v>
                </c:pt>
                <c:pt idx="451">
                  <c:v>930.0</c:v>
                </c:pt>
                <c:pt idx="452">
                  <c:v>930.0</c:v>
                </c:pt>
                <c:pt idx="453">
                  <c:v>930.0</c:v>
                </c:pt>
                <c:pt idx="454">
                  <c:v>930.0</c:v>
                </c:pt>
                <c:pt idx="455">
                  <c:v>930.0</c:v>
                </c:pt>
                <c:pt idx="456">
                  <c:v>930.0</c:v>
                </c:pt>
                <c:pt idx="457">
                  <c:v>930.0</c:v>
                </c:pt>
                <c:pt idx="458">
                  <c:v>930.0</c:v>
                </c:pt>
                <c:pt idx="459">
                  <c:v>930.0</c:v>
                </c:pt>
                <c:pt idx="460">
                  <c:v>930.0</c:v>
                </c:pt>
                <c:pt idx="461">
                  <c:v>930.0</c:v>
                </c:pt>
                <c:pt idx="462">
                  <c:v>930.0</c:v>
                </c:pt>
                <c:pt idx="463">
                  <c:v>930.0</c:v>
                </c:pt>
                <c:pt idx="464">
                  <c:v>930.0</c:v>
                </c:pt>
                <c:pt idx="465">
                  <c:v>930.0</c:v>
                </c:pt>
                <c:pt idx="466">
                  <c:v>930.0</c:v>
                </c:pt>
                <c:pt idx="467">
                  <c:v>930.0</c:v>
                </c:pt>
                <c:pt idx="468">
                  <c:v>930.0</c:v>
                </c:pt>
                <c:pt idx="469">
                  <c:v>930.0</c:v>
                </c:pt>
                <c:pt idx="470">
                  <c:v>930.0</c:v>
                </c:pt>
                <c:pt idx="471">
                  <c:v>930.0</c:v>
                </c:pt>
                <c:pt idx="472">
                  <c:v>930.0</c:v>
                </c:pt>
                <c:pt idx="473">
                  <c:v>930.0</c:v>
                </c:pt>
                <c:pt idx="474">
                  <c:v>930.0</c:v>
                </c:pt>
                <c:pt idx="475">
                  <c:v>930.0</c:v>
                </c:pt>
                <c:pt idx="476">
                  <c:v>930.0</c:v>
                </c:pt>
                <c:pt idx="477">
                  <c:v>930.0</c:v>
                </c:pt>
                <c:pt idx="478">
                  <c:v>930.0</c:v>
                </c:pt>
                <c:pt idx="479">
                  <c:v>930.0</c:v>
                </c:pt>
                <c:pt idx="480">
                  <c:v>930.0</c:v>
                </c:pt>
                <c:pt idx="481">
                  <c:v>930.0</c:v>
                </c:pt>
                <c:pt idx="482">
                  <c:v>930.0</c:v>
                </c:pt>
                <c:pt idx="483">
                  <c:v>930.0</c:v>
                </c:pt>
                <c:pt idx="484">
                  <c:v>930.0</c:v>
                </c:pt>
                <c:pt idx="485">
                  <c:v>930.0</c:v>
                </c:pt>
                <c:pt idx="486">
                  <c:v>930.0</c:v>
                </c:pt>
                <c:pt idx="487">
                  <c:v>930.0</c:v>
                </c:pt>
                <c:pt idx="488">
                  <c:v>930.0</c:v>
                </c:pt>
                <c:pt idx="489">
                  <c:v>930.0</c:v>
                </c:pt>
                <c:pt idx="490">
                  <c:v>930.0</c:v>
                </c:pt>
                <c:pt idx="491">
                  <c:v>930.0</c:v>
                </c:pt>
                <c:pt idx="492">
                  <c:v>930.0</c:v>
                </c:pt>
                <c:pt idx="493">
                  <c:v>930.0</c:v>
                </c:pt>
                <c:pt idx="494">
                  <c:v>930.0</c:v>
                </c:pt>
                <c:pt idx="495">
                  <c:v>930.0</c:v>
                </c:pt>
                <c:pt idx="496">
                  <c:v>930.0</c:v>
                </c:pt>
                <c:pt idx="497">
                  <c:v>930.0</c:v>
                </c:pt>
                <c:pt idx="498">
                  <c:v>930.0</c:v>
                </c:pt>
                <c:pt idx="499">
                  <c:v>930.0</c:v>
                </c:pt>
                <c:pt idx="500">
                  <c:v>930.0</c:v>
                </c:pt>
                <c:pt idx="501">
                  <c:v>930.0</c:v>
                </c:pt>
                <c:pt idx="502">
                  <c:v>930.0</c:v>
                </c:pt>
                <c:pt idx="503">
                  <c:v>930.0</c:v>
                </c:pt>
                <c:pt idx="504">
                  <c:v>930.0</c:v>
                </c:pt>
                <c:pt idx="505">
                  <c:v>930.0</c:v>
                </c:pt>
                <c:pt idx="506">
                  <c:v>930.0</c:v>
                </c:pt>
                <c:pt idx="507">
                  <c:v>930.0</c:v>
                </c:pt>
                <c:pt idx="508">
                  <c:v>930.0</c:v>
                </c:pt>
                <c:pt idx="509">
                  <c:v>930.0</c:v>
                </c:pt>
                <c:pt idx="510">
                  <c:v>930.0</c:v>
                </c:pt>
                <c:pt idx="511">
                  <c:v>930.0</c:v>
                </c:pt>
                <c:pt idx="512">
                  <c:v>930.0</c:v>
                </c:pt>
                <c:pt idx="513">
                  <c:v>930.0</c:v>
                </c:pt>
                <c:pt idx="514">
                  <c:v>930.0</c:v>
                </c:pt>
                <c:pt idx="515">
                  <c:v>930.0</c:v>
                </c:pt>
                <c:pt idx="516">
                  <c:v>930.0</c:v>
                </c:pt>
                <c:pt idx="517">
                  <c:v>930.0</c:v>
                </c:pt>
                <c:pt idx="518">
                  <c:v>930.0</c:v>
                </c:pt>
                <c:pt idx="519">
                  <c:v>930.0</c:v>
                </c:pt>
                <c:pt idx="520">
                  <c:v>930.0</c:v>
                </c:pt>
                <c:pt idx="521">
                  <c:v>930.0</c:v>
                </c:pt>
                <c:pt idx="522">
                  <c:v>930.0</c:v>
                </c:pt>
                <c:pt idx="523">
                  <c:v>930.0</c:v>
                </c:pt>
                <c:pt idx="524">
                  <c:v>930.0</c:v>
                </c:pt>
                <c:pt idx="525">
                  <c:v>930.0</c:v>
                </c:pt>
                <c:pt idx="526">
                  <c:v>930.0</c:v>
                </c:pt>
                <c:pt idx="527">
                  <c:v>930.0</c:v>
                </c:pt>
                <c:pt idx="528">
                  <c:v>930.0</c:v>
                </c:pt>
                <c:pt idx="529">
                  <c:v>930.0</c:v>
                </c:pt>
                <c:pt idx="530">
                  <c:v>930.0</c:v>
                </c:pt>
                <c:pt idx="531">
                  <c:v>930.0</c:v>
                </c:pt>
                <c:pt idx="532">
                  <c:v>930.0</c:v>
                </c:pt>
                <c:pt idx="533">
                  <c:v>930.0</c:v>
                </c:pt>
                <c:pt idx="534">
                  <c:v>930.0</c:v>
                </c:pt>
                <c:pt idx="535">
                  <c:v>930.0</c:v>
                </c:pt>
                <c:pt idx="536">
                  <c:v>930.0</c:v>
                </c:pt>
                <c:pt idx="537">
                  <c:v>930.0</c:v>
                </c:pt>
                <c:pt idx="538">
                  <c:v>930.0</c:v>
                </c:pt>
                <c:pt idx="539">
                  <c:v>930.0</c:v>
                </c:pt>
                <c:pt idx="540">
                  <c:v>930.0</c:v>
                </c:pt>
                <c:pt idx="541">
                  <c:v>930.0</c:v>
                </c:pt>
                <c:pt idx="542">
                  <c:v>930.0</c:v>
                </c:pt>
                <c:pt idx="543">
                  <c:v>930.0</c:v>
                </c:pt>
                <c:pt idx="544">
                  <c:v>930.0</c:v>
                </c:pt>
                <c:pt idx="545">
                  <c:v>930.0</c:v>
                </c:pt>
                <c:pt idx="546">
                  <c:v>930.0</c:v>
                </c:pt>
                <c:pt idx="547">
                  <c:v>930.0</c:v>
                </c:pt>
                <c:pt idx="548">
                  <c:v>930.0</c:v>
                </c:pt>
                <c:pt idx="549">
                  <c:v>930.0</c:v>
                </c:pt>
                <c:pt idx="550">
                  <c:v>930.0</c:v>
                </c:pt>
                <c:pt idx="551">
                  <c:v>930.0</c:v>
                </c:pt>
                <c:pt idx="552">
                  <c:v>930.0</c:v>
                </c:pt>
                <c:pt idx="553">
                  <c:v>930.0</c:v>
                </c:pt>
                <c:pt idx="554">
                  <c:v>930.0</c:v>
                </c:pt>
                <c:pt idx="555">
                  <c:v>930.0</c:v>
                </c:pt>
                <c:pt idx="556">
                  <c:v>930.0</c:v>
                </c:pt>
                <c:pt idx="557">
                  <c:v>930.0</c:v>
                </c:pt>
                <c:pt idx="558">
                  <c:v>930.0</c:v>
                </c:pt>
                <c:pt idx="559">
                  <c:v>930.0</c:v>
                </c:pt>
                <c:pt idx="560">
                  <c:v>930.0</c:v>
                </c:pt>
                <c:pt idx="561">
                  <c:v>930.0</c:v>
                </c:pt>
                <c:pt idx="562">
                  <c:v>930.0</c:v>
                </c:pt>
                <c:pt idx="563">
                  <c:v>930.0</c:v>
                </c:pt>
                <c:pt idx="564">
                  <c:v>930.0</c:v>
                </c:pt>
                <c:pt idx="565">
                  <c:v>930.0</c:v>
                </c:pt>
                <c:pt idx="566">
                  <c:v>930.0</c:v>
                </c:pt>
                <c:pt idx="567">
                  <c:v>930.0</c:v>
                </c:pt>
                <c:pt idx="568">
                  <c:v>930.0</c:v>
                </c:pt>
                <c:pt idx="569">
                  <c:v>930.0</c:v>
                </c:pt>
                <c:pt idx="570">
                  <c:v>930.0</c:v>
                </c:pt>
                <c:pt idx="571">
                  <c:v>930.0</c:v>
                </c:pt>
                <c:pt idx="572">
                  <c:v>930.0</c:v>
                </c:pt>
                <c:pt idx="573">
                  <c:v>930.0</c:v>
                </c:pt>
                <c:pt idx="574">
                  <c:v>930.0</c:v>
                </c:pt>
                <c:pt idx="575">
                  <c:v>930.0</c:v>
                </c:pt>
                <c:pt idx="576">
                  <c:v>930.0</c:v>
                </c:pt>
                <c:pt idx="577">
                  <c:v>930.0</c:v>
                </c:pt>
                <c:pt idx="578">
                  <c:v>930.0</c:v>
                </c:pt>
                <c:pt idx="579">
                  <c:v>930.0</c:v>
                </c:pt>
                <c:pt idx="580">
                  <c:v>930.0</c:v>
                </c:pt>
                <c:pt idx="581">
                  <c:v>930.0</c:v>
                </c:pt>
                <c:pt idx="582">
                  <c:v>930.0</c:v>
                </c:pt>
                <c:pt idx="583">
                  <c:v>930.0</c:v>
                </c:pt>
                <c:pt idx="584">
                  <c:v>930.0</c:v>
                </c:pt>
                <c:pt idx="585">
                  <c:v>930.0</c:v>
                </c:pt>
                <c:pt idx="586">
                  <c:v>930.0</c:v>
                </c:pt>
                <c:pt idx="587">
                  <c:v>930.0</c:v>
                </c:pt>
                <c:pt idx="588">
                  <c:v>930.0</c:v>
                </c:pt>
                <c:pt idx="589">
                  <c:v>930.0</c:v>
                </c:pt>
                <c:pt idx="590">
                  <c:v>930.0</c:v>
                </c:pt>
                <c:pt idx="591">
                  <c:v>930.0</c:v>
                </c:pt>
                <c:pt idx="592">
                  <c:v>930.0</c:v>
                </c:pt>
                <c:pt idx="593">
                  <c:v>930.0</c:v>
                </c:pt>
                <c:pt idx="594">
                  <c:v>930.0</c:v>
                </c:pt>
                <c:pt idx="595">
                  <c:v>930.0</c:v>
                </c:pt>
                <c:pt idx="596">
                  <c:v>930.0</c:v>
                </c:pt>
                <c:pt idx="597">
                  <c:v>930.0</c:v>
                </c:pt>
                <c:pt idx="598">
                  <c:v>930.0</c:v>
                </c:pt>
                <c:pt idx="599">
                  <c:v>930.0</c:v>
                </c:pt>
                <c:pt idx="600">
                  <c:v>930.0</c:v>
                </c:pt>
                <c:pt idx="601">
                  <c:v>930.0</c:v>
                </c:pt>
                <c:pt idx="602">
                  <c:v>930.0</c:v>
                </c:pt>
                <c:pt idx="603">
                  <c:v>930.0</c:v>
                </c:pt>
                <c:pt idx="604">
                  <c:v>930.0</c:v>
                </c:pt>
                <c:pt idx="605">
                  <c:v>930.0</c:v>
                </c:pt>
                <c:pt idx="606">
                  <c:v>930.0</c:v>
                </c:pt>
                <c:pt idx="607">
                  <c:v>930.0</c:v>
                </c:pt>
                <c:pt idx="608">
                  <c:v>930.0</c:v>
                </c:pt>
                <c:pt idx="609">
                  <c:v>930.0</c:v>
                </c:pt>
                <c:pt idx="610">
                  <c:v>930.0</c:v>
                </c:pt>
                <c:pt idx="611">
                  <c:v>930.0</c:v>
                </c:pt>
                <c:pt idx="612">
                  <c:v>930.0</c:v>
                </c:pt>
                <c:pt idx="613">
                  <c:v>930.0</c:v>
                </c:pt>
                <c:pt idx="614">
                  <c:v>930.0</c:v>
                </c:pt>
                <c:pt idx="615">
                  <c:v>930.0</c:v>
                </c:pt>
                <c:pt idx="616">
                  <c:v>930.0</c:v>
                </c:pt>
                <c:pt idx="617">
                  <c:v>930.0</c:v>
                </c:pt>
                <c:pt idx="618">
                  <c:v>930.0</c:v>
                </c:pt>
                <c:pt idx="619">
                  <c:v>930.0</c:v>
                </c:pt>
                <c:pt idx="620">
                  <c:v>930.0</c:v>
                </c:pt>
                <c:pt idx="621">
                  <c:v>930.0</c:v>
                </c:pt>
                <c:pt idx="622">
                  <c:v>930.0</c:v>
                </c:pt>
                <c:pt idx="623">
                  <c:v>930.0</c:v>
                </c:pt>
                <c:pt idx="624">
                  <c:v>930.0</c:v>
                </c:pt>
                <c:pt idx="625">
                  <c:v>930.0</c:v>
                </c:pt>
                <c:pt idx="626">
                  <c:v>930.0</c:v>
                </c:pt>
                <c:pt idx="627">
                  <c:v>930.0</c:v>
                </c:pt>
                <c:pt idx="628">
                  <c:v>930.0</c:v>
                </c:pt>
                <c:pt idx="629">
                  <c:v>930.0</c:v>
                </c:pt>
                <c:pt idx="630">
                  <c:v>930.0</c:v>
                </c:pt>
                <c:pt idx="631">
                  <c:v>930.0</c:v>
                </c:pt>
                <c:pt idx="632">
                  <c:v>930.0</c:v>
                </c:pt>
                <c:pt idx="633">
                  <c:v>930.0</c:v>
                </c:pt>
                <c:pt idx="634">
                  <c:v>930.0</c:v>
                </c:pt>
                <c:pt idx="635">
                  <c:v>930.0</c:v>
                </c:pt>
                <c:pt idx="636">
                  <c:v>930.0</c:v>
                </c:pt>
                <c:pt idx="637">
                  <c:v>930.0</c:v>
                </c:pt>
                <c:pt idx="638">
                  <c:v>930.0</c:v>
                </c:pt>
                <c:pt idx="639">
                  <c:v>930.0</c:v>
                </c:pt>
                <c:pt idx="640">
                  <c:v>930.0</c:v>
                </c:pt>
                <c:pt idx="641">
                  <c:v>930.0</c:v>
                </c:pt>
                <c:pt idx="642">
                  <c:v>930.0</c:v>
                </c:pt>
                <c:pt idx="643">
                  <c:v>930.0</c:v>
                </c:pt>
                <c:pt idx="644">
                  <c:v>930.0</c:v>
                </c:pt>
                <c:pt idx="645">
                  <c:v>930.0</c:v>
                </c:pt>
                <c:pt idx="646">
                  <c:v>930.0</c:v>
                </c:pt>
                <c:pt idx="647">
                  <c:v>930.0</c:v>
                </c:pt>
                <c:pt idx="648">
                  <c:v>930.0</c:v>
                </c:pt>
                <c:pt idx="649">
                  <c:v>930.0</c:v>
                </c:pt>
                <c:pt idx="650">
                  <c:v>930.0</c:v>
                </c:pt>
                <c:pt idx="651">
                  <c:v>930.0</c:v>
                </c:pt>
                <c:pt idx="652">
                  <c:v>930.0</c:v>
                </c:pt>
                <c:pt idx="653">
                  <c:v>930.0</c:v>
                </c:pt>
                <c:pt idx="654">
                  <c:v>930.0</c:v>
                </c:pt>
                <c:pt idx="655">
                  <c:v>930.0</c:v>
                </c:pt>
                <c:pt idx="656">
                  <c:v>930.0</c:v>
                </c:pt>
                <c:pt idx="657">
                  <c:v>930.0</c:v>
                </c:pt>
                <c:pt idx="658">
                  <c:v>930.0</c:v>
                </c:pt>
                <c:pt idx="659">
                  <c:v>930.0</c:v>
                </c:pt>
                <c:pt idx="660">
                  <c:v>930.0</c:v>
                </c:pt>
                <c:pt idx="661">
                  <c:v>930.0</c:v>
                </c:pt>
                <c:pt idx="662">
                  <c:v>930.0</c:v>
                </c:pt>
                <c:pt idx="663">
                  <c:v>930.0</c:v>
                </c:pt>
                <c:pt idx="664">
                  <c:v>930.0</c:v>
                </c:pt>
                <c:pt idx="665">
                  <c:v>930.0</c:v>
                </c:pt>
                <c:pt idx="666">
                  <c:v>930.0</c:v>
                </c:pt>
                <c:pt idx="667">
                  <c:v>930.0</c:v>
                </c:pt>
                <c:pt idx="668">
                  <c:v>930.0</c:v>
                </c:pt>
                <c:pt idx="669">
                  <c:v>930.0</c:v>
                </c:pt>
                <c:pt idx="670">
                  <c:v>930.0</c:v>
                </c:pt>
                <c:pt idx="671">
                  <c:v>930.0</c:v>
                </c:pt>
                <c:pt idx="672">
                  <c:v>930.0</c:v>
                </c:pt>
                <c:pt idx="673">
                  <c:v>930.0</c:v>
                </c:pt>
                <c:pt idx="674">
                  <c:v>930.0</c:v>
                </c:pt>
                <c:pt idx="675">
                  <c:v>930.0</c:v>
                </c:pt>
                <c:pt idx="676">
                  <c:v>930.0</c:v>
                </c:pt>
                <c:pt idx="677">
                  <c:v>930.0</c:v>
                </c:pt>
                <c:pt idx="678">
                  <c:v>930.0</c:v>
                </c:pt>
                <c:pt idx="679">
                  <c:v>930.0</c:v>
                </c:pt>
                <c:pt idx="680">
                  <c:v>930.0</c:v>
                </c:pt>
                <c:pt idx="681">
                  <c:v>930.0</c:v>
                </c:pt>
                <c:pt idx="682">
                  <c:v>930.0</c:v>
                </c:pt>
                <c:pt idx="683">
                  <c:v>930.0</c:v>
                </c:pt>
                <c:pt idx="684">
                  <c:v>930.0</c:v>
                </c:pt>
                <c:pt idx="685">
                  <c:v>930.0</c:v>
                </c:pt>
                <c:pt idx="686">
                  <c:v>930.0</c:v>
                </c:pt>
                <c:pt idx="687">
                  <c:v>930.0</c:v>
                </c:pt>
                <c:pt idx="688">
                  <c:v>930.0</c:v>
                </c:pt>
                <c:pt idx="689">
                  <c:v>930.0</c:v>
                </c:pt>
                <c:pt idx="690">
                  <c:v>930.0</c:v>
                </c:pt>
                <c:pt idx="691">
                  <c:v>930.0</c:v>
                </c:pt>
                <c:pt idx="692">
                  <c:v>930.0</c:v>
                </c:pt>
                <c:pt idx="693">
                  <c:v>930.0</c:v>
                </c:pt>
                <c:pt idx="694">
                  <c:v>930.0</c:v>
                </c:pt>
                <c:pt idx="695">
                  <c:v>930.0</c:v>
                </c:pt>
                <c:pt idx="696">
                  <c:v>930.0</c:v>
                </c:pt>
                <c:pt idx="697">
                  <c:v>930.0</c:v>
                </c:pt>
                <c:pt idx="698">
                  <c:v>930.0</c:v>
                </c:pt>
                <c:pt idx="699">
                  <c:v>930.0</c:v>
                </c:pt>
                <c:pt idx="700">
                  <c:v>930.0</c:v>
                </c:pt>
                <c:pt idx="701">
                  <c:v>930.0</c:v>
                </c:pt>
                <c:pt idx="702">
                  <c:v>930.0</c:v>
                </c:pt>
                <c:pt idx="703">
                  <c:v>930.0</c:v>
                </c:pt>
                <c:pt idx="704">
                  <c:v>930.0</c:v>
                </c:pt>
                <c:pt idx="705">
                  <c:v>930.0</c:v>
                </c:pt>
                <c:pt idx="706">
                  <c:v>930.0</c:v>
                </c:pt>
                <c:pt idx="707">
                  <c:v>930.0</c:v>
                </c:pt>
                <c:pt idx="708">
                  <c:v>930.0</c:v>
                </c:pt>
                <c:pt idx="709">
                  <c:v>930.0</c:v>
                </c:pt>
                <c:pt idx="710">
                  <c:v>930.0</c:v>
                </c:pt>
                <c:pt idx="711">
                  <c:v>930.0</c:v>
                </c:pt>
                <c:pt idx="712">
                  <c:v>930.0</c:v>
                </c:pt>
                <c:pt idx="713">
                  <c:v>930.0</c:v>
                </c:pt>
                <c:pt idx="714">
                  <c:v>930.0</c:v>
                </c:pt>
                <c:pt idx="715">
                  <c:v>930.0</c:v>
                </c:pt>
                <c:pt idx="716">
                  <c:v>930.0</c:v>
                </c:pt>
                <c:pt idx="717">
                  <c:v>930.0</c:v>
                </c:pt>
                <c:pt idx="718">
                  <c:v>930.0</c:v>
                </c:pt>
                <c:pt idx="719">
                  <c:v>930.0</c:v>
                </c:pt>
                <c:pt idx="720">
                  <c:v>930.0</c:v>
                </c:pt>
                <c:pt idx="721">
                  <c:v>930.0</c:v>
                </c:pt>
                <c:pt idx="722">
                  <c:v>930.0</c:v>
                </c:pt>
                <c:pt idx="723">
                  <c:v>930.0</c:v>
                </c:pt>
                <c:pt idx="724">
                  <c:v>930.0</c:v>
                </c:pt>
                <c:pt idx="725">
                  <c:v>930.0</c:v>
                </c:pt>
                <c:pt idx="726">
                  <c:v>930.0</c:v>
                </c:pt>
                <c:pt idx="727">
                  <c:v>930.0</c:v>
                </c:pt>
                <c:pt idx="728">
                  <c:v>930.0</c:v>
                </c:pt>
                <c:pt idx="729">
                  <c:v>930.0</c:v>
                </c:pt>
                <c:pt idx="730">
                  <c:v>930.0</c:v>
                </c:pt>
                <c:pt idx="731">
                  <c:v>930.0</c:v>
                </c:pt>
                <c:pt idx="732">
                  <c:v>930.0</c:v>
                </c:pt>
                <c:pt idx="733">
                  <c:v>930.0</c:v>
                </c:pt>
                <c:pt idx="734">
                  <c:v>930.0</c:v>
                </c:pt>
                <c:pt idx="735">
                  <c:v>930.0</c:v>
                </c:pt>
                <c:pt idx="736">
                  <c:v>930.0</c:v>
                </c:pt>
                <c:pt idx="737">
                  <c:v>930.0</c:v>
                </c:pt>
                <c:pt idx="738">
                  <c:v>930.0</c:v>
                </c:pt>
                <c:pt idx="739">
                  <c:v>930.0</c:v>
                </c:pt>
                <c:pt idx="740">
                  <c:v>930.0</c:v>
                </c:pt>
                <c:pt idx="741">
                  <c:v>930.0</c:v>
                </c:pt>
                <c:pt idx="742">
                  <c:v>930.0</c:v>
                </c:pt>
                <c:pt idx="743">
                  <c:v>930.0</c:v>
                </c:pt>
              </c:numCache>
            </c:numRef>
          </c:yVal>
          <c:smooth val="0"/>
        </c:ser>
        <c:dLbls>
          <c:showLegendKey val="0"/>
          <c:showVal val="0"/>
          <c:showCatName val="0"/>
          <c:showSerName val="0"/>
          <c:showPercent val="0"/>
          <c:showBubbleSize val="0"/>
        </c:dLbls>
        <c:axId val="-2079950632"/>
        <c:axId val="-2135790888"/>
      </c:scatterChart>
      <c:scatterChart>
        <c:scatterStyle val="lineMarker"/>
        <c:varyColors val="0"/>
        <c:ser>
          <c:idx val="3"/>
          <c:order val="3"/>
          <c:tx>
            <c:strRef>
              <c:f>Sheet1!$AN$1</c:f>
              <c:strCache>
                <c:ptCount val="1"/>
                <c:pt idx="0">
                  <c:v>Daily_Report</c:v>
                </c:pt>
              </c:strCache>
            </c:strRef>
          </c:tx>
          <c:spPr>
            <a:ln w="57150">
              <a:solidFill>
                <a:srgbClr val="FFC000"/>
              </a:solidFill>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Sheet1!$AN$2:$AN$745</c:f>
              <c:numCache>
                <c:formatCode>General</c:formatCode>
                <c:ptCount val="744"/>
                <c:pt idx="432">
                  <c:v>1585.0</c:v>
                </c:pt>
                <c:pt idx="433">
                  <c:v>1585.0</c:v>
                </c:pt>
                <c:pt idx="434">
                  <c:v>1585.0</c:v>
                </c:pt>
                <c:pt idx="435">
                  <c:v>1585.0</c:v>
                </c:pt>
                <c:pt idx="436">
                  <c:v>1585.0</c:v>
                </c:pt>
                <c:pt idx="437">
                  <c:v>1585.0</c:v>
                </c:pt>
                <c:pt idx="438">
                  <c:v>1585.0</c:v>
                </c:pt>
                <c:pt idx="439">
                  <c:v>1585.0</c:v>
                </c:pt>
                <c:pt idx="440">
                  <c:v>1585.0</c:v>
                </c:pt>
                <c:pt idx="441">
                  <c:v>1585.0</c:v>
                </c:pt>
                <c:pt idx="442">
                  <c:v>1585.0</c:v>
                </c:pt>
                <c:pt idx="443">
                  <c:v>1585.0</c:v>
                </c:pt>
                <c:pt idx="444">
                  <c:v>1585.0</c:v>
                </c:pt>
                <c:pt idx="445">
                  <c:v>1585.0</c:v>
                </c:pt>
                <c:pt idx="446">
                  <c:v>1585.0</c:v>
                </c:pt>
                <c:pt idx="447">
                  <c:v>1585.0</c:v>
                </c:pt>
                <c:pt idx="448">
                  <c:v>1585.0</c:v>
                </c:pt>
                <c:pt idx="449">
                  <c:v>1585.0</c:v>
                </c:pt>
                <c:pt idx="450">
                  <c:v>1585.0</c:v>
                </c:pt>
                <c:pt idx="451">
                  <c:v>1585.0</c:v>
                </c:pt>
                <c:pt idx="452">
                  <c:v>1585.0</c:v>
                </c:pt>
                <c:pt idx="453">
                  <c:v>1585.0</c:v>
                </c:pt>
                <c:pt idx="454">
                  <c:v>1585.0</c:v>
                </c:pt>
                <c:pt idx="455">
                  <c:v>1585.0</c:v>
                </c:pt>
                <c:pt idx="456">
                  <c:v>9533.333333333332</c:v>
                </c:pt>
                <c:pt idx="457">
                  <c:v>9533.333333333332</c:v>
                </c:pt>
                <c:pt idx="458">
                  <c:v>9533.333333333332</c:v>
                </c:pt>
                <c:pt idx="459">
                  <c:v>9533.333333333332</c:v>
                </c:pt>
                <c:pt idx="460">
                  <c:v>9533.333333333332</c:v>
                </c:pt>
                <c:pt idx="461">
                  <c:v>9533.333333333332</c:v>
                </c:pt>
                <c:pt idx="462">
                  <c:v>9533.333333333332</c:v>
                </c:pt>
                <c:pt idx="463">
                  <c:v>9533.333333333332</c:v>
                </c:pt>
                <c:pt idx="464">
                  <c:v>9533.333333333332</c:v>
                </c:pt>
                <c:pt idx="465">
                  <c:v>9533.333333333332</c:v>
                </c:pt>
                <c:pt idx="466">
                  <c:v>9533.333333333332</c:v>
                </c:pt>
                <c:pt idx="467">
                  <c:v>9533.333333333332</c:v>
                </c:pt>
                <c:pt idx="468">
                  <c:v>9533.333333333332</c:v>
                </c:pt>
                <c:pt idx="469">
                  <c:v>9533.333333333332</c:v>
                </c:pt>
                <c:pt idx="470">
                  <c:v>9533.333333333332</c:v>
                </c:pt>
                <c:pt idx="471">
                  <c:v>9533.333333333332</c:v>
                </c:pt>
                <c:pt idx="472">
                  <c:v>9533.333333333332</c:v>
                </c:pt>
                <c:pt idx="473">
                  <c:v>9533.333333333332</c:v>
                </c:pt>
                <c:pt idx="474">
                  <c:v>9533.333333333332</c:v>
                </c:pt>
                <c:pt idx="475">
                  <c:v>9533.333333333332</c:v>
                </c:pt>
                <c:pt idx="476">
                  <c:v>9533.333333333332</c:v>
                </c:pt>
                <c:pt idx="477">
                  <c:v>9533.333333333332</c:v>
                </c:pt>
                <c:pt idx="478">
                  <c:v>9533.333333333332</c:v>
                </c:pt>
                <c:pt idx="479">
                  <c:v>9533.333333333332</c:v>
                </c:pt>
                <c:pt idx="480">
                  <c:v>5137.916666666667</c:v>
                </c:pt>
                <c:pt idx="481">
                  <c:v>5137.916666666667</c:v>
                </c:pt>
                <c:pt idx="482">
                  <c:v>5137.916666666667</c:v>
                </c:pt>
                <c:pt idx="483">
                  <c:v>5137.916666666667</c:v>
                </c:pt>
                <c:pt idx="484">
                  <c:v>5137.916666666667</c:v>
                </c:pt>
                <c:pt idx="485">
                  <c:v>5137.916666666667</c:v>
                </c:pt>
                <c:pt idx="486">
                  <c:v>5137.916666666667</c:v>
                </c:pt>
                <c:pt idx="487">
                  <c:v>5137.916666666667</c:v>
                </c:pt>
                <c:pt idx="488">
                  <c:v>5137.916666666667</c:v>
                </c:pt>
                <c:pt idx="489">
                  <c:v>5137.916666666667</c:v>
                </c:pt>
                <c:pt idx="490">
                  <c:v>5137.916666666667</c:v>
                </c:pt>
                <c:pt idx="491">
                  <c:v>5137.916666666667</c:v>
                </c:pt>
                <c:pt idx="492">
                  <c:v>5137.916666666667</c:v>
                </c:pt>
                <c:pt idx="493">
                  <c:v>5137.916666666667</c:v>
                </c:pt>
                <c:pt idx="494">
                  <c:v>5137.916666666667</c:v>
                </c:pt>
                <c:pt idx="495">
                  <c:v>5137.916666666667</c:v>
                </c:pt>
                <c:pt idx="496">
                  <c:v>5137.916666666667</c:v>
                </c:pt>
                <c:pt idx="497">
                  <c:v>5137.916666666667</c:v>
                </c:pt>
                <c:pt idx="498">
                  <c:v>5137.916666666667</c:v>
                </c:pt>
                <c:pt idx="499">
                  <c:v>5137.916666666667</c:v>
                </c:pt>
                <c:pt idx="500">
                  <c:v>5137.916666666667</c:v>
                </c:pt>
                <c:pt idx="501">
                  <c:v>5137.916666666667</c:v>
                </c:pt>
                <c:pt idx="502">
                  <c:v>5137.916666666667</c:v>
                </c:pt>
                <c:pt idx="503">
                  <c:v>5137.916666666667</c:v>
                </c:pt>
                <c:pt idx="518" formatCode="_-* #,##0_-;\-* #,##0_-;_-* &quot;-&quot;??_-;_-@_-">
                  <c:v>23618.08219178082</c:v>
                </c:pt>
                <c:pt idx="519" formatCode="_-* #,##0_-;\-* #,##0_-;_-* &quot;-&quot;??_-;_-@_-">
                  <c:v>23618.08219178082</c:v>
                </c:pt>
                <c:pt idx="528">
                  <c:v>186.6666666666667</c:v>
                </c:pt>
                <c:pt idx="529">
                  <c:v>186.6666666666667</c:v>
                </c:pt>
                <c:pt idx="530">
                  <c:v>186.6666666666667</c:v>
                </c:pt>
                <c:pt idx="531">
                  <c:v>186.6666666666667</c:v>
                </c:pt>
                <c:pt idx="532">
                  <c:v>186.6666666666667</c:v>
                </c:pt>
                <c:pt idx="533">
                  <c:v>186.6666666666667</c:v>
                </c:pt>
                <c:pt idx="534">
                  <c:v>186.6666666666667</c:v>
                </c:pt>
                <c:pt idx="535">
                  <c:v>186.6666666666667</c:v>
                </c:pt>
                <c:pt idx="536">
                  <c:v>186.6666666666667</c:v>
                </c:pt>
                <c:pt idx="537">
                  <c:v>186.6666666666667</c:v>
                </c:pt>
                <c:pt idx="538">
                  <c:v>186.6666666666667</c:v>
                </c:pt>
                <c:pt idx="539">
                  <c:v>186.6666666666667</c:v>
                </c:pt>
                <c:pt idx="540">
                  <c:v>186.6666666666667</c:v>
                </c:pt>
                <c:pt idx="541">
                  <c:v>186.6666666666667</c:v>
                </c:pt>
                <c:pt idx="542">
                  <c:v>186.6666666666667</c:v>
                </c:pt>
                <c:pt idx="543">
                  <c:v>186.6666666666667</c:v>
                </c:pt>
                <c:pt idx="544">
                  <c:v>186.6666666666667</c:v>
                </c:pt>
                <c:pt idx="545">
                  <c:v>186.6666666666667</c:v>
                </c:pt>
                <c:pt idx="546">
                  <c:v>186.6666666666667</c:v>
                </c:pt>
                <c:pt idx="547">
                  <c:v>186.6666666666667</c:v>
                </c:pt>
                <c:pt idx="548">
                  <c:v>186.6666666666667</c:v>
                </c:pt>
                <c:pt idx="549">
                  <c:v>186.6666666666667</c:v>
                </c:pt>
                <c:pt idx="550">
                  <c:v>186.6666666666667</c:v>
                </c:pt>
                <c:pt idx="551">
                  <c:v>186.6666666666667</c:v>
                </c:pt>
                <c:pt idx="552">
                  <c:v>658.7500000000001</c:v>
                </c:pt>
                <c:pt idx="553">
                  <c:v>658.7500000000001</c:v>
                </c:pt>
                <c:pt idx="554">
                  <c:v>658.7500000000001</c:v>
                </c:pt>
                <c:pt idx="555">
                  <c:v>658.7500000000001</c:v>
                </c:pt>
                <c:pt idx="556">
                  <c:v>658.7500000000001</c:v>
                </c:pt>
                <c:pt idx="557">
                  <c:v>658.7500000000001</c:v>
                </c:pt>
                <c:pt idx="558">
                  <c:v>658.7500000000001</c:v>
                </c:pt>
                <c:pt idx="559">
                  <c:v>658.7500000000001</c:v>
                </c:pt>
                <c:pt idx="560">
                  <c:v>658.7500000000001</c:v>
                </c:pt>
                <c:pt idx="561">
                  <c:v>658.7500000000001</c:v>
                </c:pt>
                <c:pt idx="562">
                  <c:v>658.7500000000001</c:v>
                </c:pt>
                <c:pt idx="563">
                  <c:v>658.7500000000001</c:v>
                </c:pt>
                <c:pt idx="564">
                  <c:v>658.7500000000001</c:v>
                </c:pt>
                <c:pt idx="565">
                  <c:v>658.7500000000001</c:v>
                </c:pt>
                <c:pt idx="566">
                  <c:v>658.7500000000001</c:v>
                </c:pt>
                <c:pt idx="567">
                  <c:v>658.7500000000001</c:v>
                </c:pt>
                <c:pt idx="568">
                  <c:v>658.7500000000001</c:v>
                </c:pt>
                <c:pt idx="569">
                  <c:v>658.7500000000001</c:v>
                </c:pt>
                <c:pt idx="570">
                  <c:v>658.7500000000001</c:v>
                </c:pt>
                <c:pt idx="571">
                  <c:v>658.7500000000001</c:v>
                </c:pt>
                <c:pt idx="572">
                  <c:v>658.7500000000001</c:v>
                </c:pt>
                <c:pt idx="573">
                  <c:v>658.7500000000001</c:v>
                </c:pt>
                <c:pt idx="574">
                  <c:v>658.7500000000001</c:v>
                </c:pt>
                <c:pt idx="575">
                  <c:v>658.7500000000001</c:v>
                </c:pt>
                <c:pt idx="576">
                  <c:v>202.5</c:v>
                </c:pt>
                <c:pt idx="577">
                  <c:v>202.5</c:v>
                </c:pt>
                <c:pt idx="578">
                  <c:v>202.5</c:v>
                </c:pt>
                <c:pt idx="579">
                  <c:v>202.5</c:v>
                </c:pt>
                <c:pt idx="580">
                  <c:v>202.5</c:v>
                </c:pt>
                <c:pt idx="581">
                  <c:v>202.5</c:v>
                </c:pt>
                <c:pt idx="582">
                  <c:v>202.5</c:v>
                </c:pt>
                <c:pt idx="583">
                  <c:v>202.5</c:v>
                </c:pt>
                <c:pt idx="584">
                  <c:v>202.5</c:v>
                </c:pt>
                <c:pt idx="585">
                  <c:v>202.5</c:v>
                </c:pt>
                <c:pt idx="586">
                  <c:v>202.5</c:v>
                </c:pt>
                <c:pt idx="587">
                  <c:v>202.5</c:v>
                </c:pt>
                <c:pt idx="588">
                  <c:v>202.5</c:v>
                </c:pt>
                <c:pt idx="589">
                  <c:v>202.5</c:v>
                </c:pt>
                <c:pt idx="590">
                  <c:v>202.5</c:v>
                </c:pt>
                <c:pt idx="591">
                  <c:v>202.5</c:v>
                </c:pt>
                <c:pt idx="592">
                  <c:v>202.5</c:v>
                </c:pt>
                <c:pt idx="593">
                  <c:v>202.5</c:v>
                </c:pt>
                <c:pt idx="594">
                  <c:v>202.5</c:v>
                </c:pt>
                <c:pt idx="595">
                  <c:v>202.5</c:v>
                </c:pt>
                <c:pt idx="596">
                  <c:v>202.5</c:v>
                </c:pt>
                <c:pt idx="597">
                  <c:v>202.5</c:v>
                </c:pt>
                <c:pt idx="598">
                  <c:v>202.5</c:v>
                </c:pt>
                <c:pt idx="599">
                  <c:v>202.5</c:v>
                </c:pt>
                <c:pt idx="600">
                  <c:v>202.5</c:v>
                </c:pt>
              </c:numCache>
            </c:numRef>
          </c:yVal>
          <c:smooth val="0"/>
        </c:ser>
        <c:ser>
          <c:idx val="5"/>
          <c:order val="5"/>
          <c:tx>
            <c:strRef>
              <c:f>Sheet1!$AP$1</c:f>
              <c:strCache>
                <c:ptCount val="1"/>
                <c:pt idx="0">
                  <c:v>SRU-Upset</c:v>
                </c:pt>
              </c:strCache>
            </c:strRef>
          </c:tx>
          <c:spPr>
            <a:ln w="57150">
              <a:solidFill>
                <a:srgbClr val="008080"/>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Sheet1!$AP$2:$AP$745</c:f>
              <c:numCache>
                <c:formatCode>General</c:formatCode>
                <c:ptCount val="744"/>
                <c:pt idx="0">
                  <c:v>7100.0</c:v>
                </c:pt>
                <c:pt idx="1">
                  <c:v>7100.0</c:v>
                </c:pt>
                <c:pt idx="2">
                  <c:v>7100.0</c:v>
                </c:pt>
                <c:pt idx="3">
                  <c:v>7100.0</c:v>
                </c:pt>
                <c:pt idx="4">
                  <c:v>7100.0</c:v>
                </c:pt>
                <c:pt idx="5">
                  <c:v>7100.0</c:v>
                </c:pt>
                <c:pt idx="6">
                  <c:v>7100.0</c:v>
                </c:pt>
                <c:pt idx="7">
                  <c:v>7100.0</c:v>
                </c:pt>
                <c:pt idx="8">
                  <c:v>7100.0</c:v>
                </c:pt>
                <c:pt idx="9">
                  <c:v>7100.0</c:v>
                </c:pt>
                <c:pt idx="10">
                  <c:v>7100.0</c:v>
                </c:pt>
                <c:pt idx="11">
                  <c:v>7100.0</c:v>
                </c:pt>
                <c:pt idx="12">
                  <c:v>7100.0</c:v>
                </c:pt>
                <c:pt idx="13">
                  <c:v>7100.0</c:v>
                </c:pt>
                <c:pt idx="14">
                  <c:v>7100.0</c:v>
                </c:pt>
                <c:pt idx="15">
                  <c:v>7100.0</c:v>
                </c:pt>
                <c:pt idx="16">
                  <c:v>7100.0</c:v>
                </c:pt>
                <c:pt idx="17">
                  <c:v>7100.0</c:v>
                </c:pt>
                <c:pt idx="18">
                  <c:v>7100.0</c:v>
                </c:pt>
                <c:pt idx="19">
                  <c:v>7100.0</c:v>
                </c:pt>
                <c:pt idx="20">
                  <c:v>7100.0</c:v>
                </c:pt>
                <c:pt idx="21">
                  <c:v>7100.0</c:v>
                </c:pt>
                <c:pt idx="22">
                  <c:v>7100.0</c:v>
                </c:pt>
                <c:pt idx="23">
                  <c:v>7100.0</c:v>
                </c:pt>
                <c:pt idx="24">
                  <c:v>7100.0</c:v>
                </c:pt>
                <c:pt idx="25">
                  <c:v>7100.0</c:v>
                </c:pt>
                <c:pt idx="26">
                  <c:v>7100.0</c:v>
                </c:pt>
                <c:pt idx="27">
                  <c:v>7100.0</c:v>
                </c:pt>
                <c:pt idx="28">
                  <c:v>7100.0</c:v>
                </c:pt>
                <c:pt idx="29">
                  <c:v>7100.0</c:v>
                </c:pt>
                <c:pt idx="30">
                  <c:v>7100.0</c:v>
                </c:pt>
                <c:pt idx="31">
                  <c:v>7100.0</c:v>
                </c:pt>
                <c:pt idx="32">
                  <c:v>7100.0</c:v>
                </c:pt>
                <c:pt idx="33">
                  <c:v>7100.0</c:v>
                </c:pt>
                <c:pt idx="34">
                  <c:v>7100.0</c:v>
                </c:pt>
                <c:pt idx="35">
                  <c:v>7100.0</c:v>
                </c:pt>
                <c:pt idx="36">
                  <c:v>7100.0</c:v>
                </c:pt>
                <c:pt idx="37">
                  <c:v>7100.0</c:v>
                </c:pt>
                <c:pt idx="38">
                  <c:v>7100.0</c:v>
                </c:pt>
                <c:pt idx="39">
                  <c:v>7100.0</c:v>
                </c:pt>
                <c:pt idx="40">
                  <c:v>7100.0</c:v>
                </c:pt>
                <c:pt idx="41">
                  <c:v>7100.0</c:v>
                </c:pt>
                <c:pt idx="42">
                  <c:v>7100.0</c:v>
                </c:pt>
                <c:pt idx="43">
                  <c:v>7100.0</c:v>
                </c:pt>
                <c:pt idx="44">
                  <c:v>7100.0</c:v>
                </c:pt>
                <c:pt idx="45">
                  <c:v>7100.0</c:v>
                </c:pt>
                <c:pt idx="46">
                  <c:v>7100.0</c:v>
                </c:pt>
                <c:pt idx="47">
                  <c:v>7100.0</c:v>
                </c:pt>
                <c:pt idx="48">
                  <c:v>7100.0</c:v>
                </c:pt>
                <c:pt idx="49">
                  <c:v>7100.0</c:v>
                </c:pt>
                <c:pt idx="50">
                  <c:v>7100.0</c:v>
                </c:pt>
                <c:pt idx="51">
                  <c:v>7100.0</c:v>
                </c:pt>
                <c:pt idx="52">
                  <c:v>7100.0</c:v>
                </c:pt>
                <c:pt idx="53">
                  <c:v>7100.0</c:v>
                </c:pt>
                <c:pt idx="54">
                  <c:v>7100.0</c:v>
                </c:pt>
                <c:pt idx="55">
                  <c:v>7100.0</c:v>
                </c:pt>
                <c:pt idx="56">
                  <c:v>7100.0</c:v>
                </c:pt>
                <c:pt idx="57">
                  <c:v>7100.0</c:v>
                </c:pt>
                <c:pt idx="58">
                  <c:v>7100.0</c:v>
                </c:pt>
                <c:pt idx="59">
                  <c:v>7100.0</c:v>
                </c:pt>
                <c:pt idx="60">
                  <c:v>7100.0</c:v>
                </c:pt>
                <c:pt idx="61">
                  <c:v>7100.0</c:v>
                </c:pt>
                <c:pt idx="62">
                  <c:v>7100.0</c:v>
                </c:pt>
                <c:pt idx="63">
                  <c:v>7100.0</c:v>
                </c:pt>
                <c:pt idx="64">
                  <c:v>7100.0</c:v>
                </c:pt>
                <c:pt idx="65">
                  <c:v>7100.0</c:v>
                </c:pt>
                <c:pt idx="66">
                  <c:v>7100.0</c:v>
                </c:pt>
                <c:pt idx="67">
                  <c:v>7100.0</c:v>
                </c:pt>
                <c:pt idx="68">
                  <c:v>7100.0</c:v>
                </c:pt>
                <c:pt idx="69">
                  <c:v>7100.0</c:v>
                </c:pt>
                <c:pt idx="70">
                  <c:v>7100.0</c:v>
                </c:pt>
                <c:pt idx="71">
                  <c:v>7100.0</c:v>
                </c:pt>
                <c:pt idx="72">
                  <c:v>7100.0</c:v>
                </c:pt>
                <c:pt idx="73">
                  <c:v>7100.0</c:v>
                </c:pt>
                <c:pt idx="74">
                  <c:v>7100.0</c:v>
                </c:pt>
                <c:pt idx="75">
                  <c:v>7100.0</c:v>
                </c:pt>
                <c:pt idx="76">
                  <c:v>7100.0</c:v>
                </c:pt>
                <c:pt idx="77">
                  <c:v>7100.0</c:v>
                </c:pt>
                <c:pt idx="78">
                  <c:v>7100.0</c:v>
                </c:pt>
                <c:pt idx="79">
                  <c:v>7100.0</c:v>
                </c:pt>
                <c:pt idx="80">
                  <c:v>7100.0</c:v>
                </c:pt>
                <c:pt idx="81">
                  <c:v>7100.0</c:v>
                </c:pt>
                <c:pt idx="82">
                  <c:v>7100.0</c:v>
                </c:pt>
                <c:pt idx="83">
                  <c:v>7100.0</c:v>
                </c:pt>
                <c:pt idx="84">
                  <c:v>7100.0</c:v>
                </c:pt>
                <c:pt idx="85">
                  <c:v>7100.0</c:v>
                </c:pt>
                <c:pt idx="86">
                  <c:v>7100.0</c:v>
                </c:pt>
                <c:pt idx="87">
                  <c:v>7100.0</c:v>
                </c:pt>
                <c:pt idx="88">
                  <c:v>7100.0</c:v>
                </c:pt>
                <c:pt idx="89">
                  <c:v>7100.0</c:v>
                </c:pt>
                <c:pt idx="90">
                  <c:v>7100.0</c:v>
                </c:pt>
                <c:pt idx="91">
                  <c:v>7100.0</c:v>
                </c:pt>
                <c:pt idx="92">
                  <c:v>7100.0</c:v>
                </c:pt>
                <c:pt idx="93">
                  <c:v>7100.0</c:v>
                </c:pt>
                <c:pt idx="94">
                  <c:v>7100.0</c:v>
                </c:pt>
                <c:pt idx="95">
                  <c:v>7100.0</c:v>
                </c:pt>
                <c:pt idx="96">
                  <c:v>7100.0</c:v>
                </c:pt>
                <c:pt idx="97">
                  <c:v>7100.0</c:v>
                </c:pt>
                <c:pt idx="98">
                  <c:v>7100.0</c:v>
                </c:pt>
                <c:pt idx="99">
                  <c:v>7100.0</c:v>
                </c:pt>
                <c:pt idx="100">
                  <c:v>7100.0</c:v>
                </c:pt>
                <c:pt idx="101">
                  <c:v>7100.0</c:v>
                </c:pt>
                <c:pt idx="102">
                  <c:v>7100.0</c:v>
                </c:pt>
                <c:pt idx="103">
                  <c:v>7100.0</c:v>
                </c:pt>
                <c:pt idx="104">
                  <c:v>7100.0</c:v>
                </c:pt>
                <c:pt idx="105">
                  <c:v>7100.0</c:v>
                </c:pt>
                <c:pt idx="106">
                  <c:v>7100.0</c:v>
                </c:pt>
                <c:pt idx="107">
                  <c:v>7100.0</c:v>
                </c:pt>
                <c:pt idx="108">
                  <c:v>7100.0</c:v>
                </c:pt>
                <c:pt idx="109">
                  <c:v>7100.0</c:v>
                </c:pt>
                <c:pt idx="110">
                  <c:v>7100.0</c:v>
                </c:pt>
                <c:pt idx="111">
                  <c:v>7100.0</c:v>
                </c:pt>
                <c:pt idx="112">
                  <c:v>7100.0</c:v>
                </c:pt>
                <c:pt idx="113">
                  <c:v>7100.0</c:v>
                </c:pt>
                <c:pt idx="114">
                  <c:v>7100.0</c:v>
                </c:pt>
                <c:pt idx="115">
                  <c:v>7100.0</c:v>
                </c:pt>
                <c:pt idx="116">
                  <c:v>7100.0</c:v>
                </c:pt>
                <c:pt idx="117">
                  <c:v>7100.0</c:v>
                </c:pt>
                <c:pt idx="118">
                  <c:v>7100.0</c:v>
                </c:pt>
                <c:pt idx="119">
                  <c:v>7100.0</c:v>
                </c:pt>
                <c:pt idx="120">
                  <c:v>7100.0</c:v>
                </c:pt>
                <c:pt idx="121">
                  <c:v>7100.0</c:v>
                </c:pt>
                <c:pt idx="122">
                  <c:v>7100.0</c:v>
                </c:pt>
                <c:pt idx="123">
                  <c:v>7100.0</c:v>
                </c:pt>
                <c:pt idx="124">
                  <c:v>7100.0</c:v>
                </c:pt>
                <c:pt idx="125">
                  <c:v>7100.0</c:v>
                </c:pt>
                <c:pt idx="126">
                  <c:v>7100.0</c:v>
                </c:pt>
                <c:pt idx="127">
                  <c:v>7100.0</c:v>
                </c:pt>
                <c:pt idx="128">
                  <c:v>7100.0</c:v>
                </c:pt>
                <c:pt idx="129">
                  <c:v>7100.0</c:v>
                </c:pt>
                <c:pt idx="130">
                  <c:v>7100.0</c:v>
                </c:pt>
                <c:pt idx="131">
                  <c:v>7100.0</c:v>
                </c:pt>
                <c:pt idx="132">
                  <c:v>7100.0</c:v>
                </c:pt>
                <c:pt idx="133">
                  <c:v>7100.0</c:v>
                </c:pt>
                <c:pt idx="134">
                  <c:v>7100.0</c:v>
                </c:pt>
                <c:pt idx="135">
                  <c:v>7100.0</c:v>
                </c:pt>
                <c:pt idx="136">
                  <c:v>7100.0</c:v>
                </c:pt>
                <c:pt idx="137">
                  <c:v>7100.0</c:v>
                </c:pt>
                <c:pt idx="138">
                  <c:v>7100.0</c:v>
                </c:pt>
                <c:pt idx="139">
                  <c:v>7100.0</c:v>
                </c:pt>
                <c:pt idx="140">
                  <c:v>7100.0</c:v>
                </c:pt>
                <c:pt idx="141">
                  <c:v>7100.0</c:v>
                </c:pt>
                <c:pt idx="142">
                  <c:v>7100.0</c:v>
                </c:pt>
                <c:pt idx="143">
                  <c:v>7100.0</c:v>
                </c:pt>
                <c:pt idx="144">
                  <c:v>7100.0</c:v>
                </c:pt>
                <c:pt idx="145">
                  <c:v>7100.0</c:v>
                </c:pt>
                <c:pt idx="146">
                  <c:v>7100.0</c:v>
                </c:pt>
                <c:pt idx="147">
                  <c:v>7100.0</c:v>
                </c:pt>
                <c:pt idx="148">
                  <c:v>7100.0</c:v>
                </c:pt>
                <c:pt idx="149">
                  <c:v>7100.0</c:v>
                </c:pt>
                <c:pt idx="150">
                  <c:v>7100.0</c:v>
                </c:pt>
                <c:pt idx="151">
                  <c:v>7100.0</c:v>
                </c:pt>
                <c:pt idx="152">
                  <c:v>7100.0</c:v>
                </c:pt>
                <c:pt idx="153">
                  <c:v>7100.0</c:v>
                </c:pt>
                <c:pt idx="154">
                  <c:v>7100.0</c:v>
                </c:pt>
                <c:pt idx="155">
                  <c:v>7100.0</c:v>
                </c:pt>
                <c:pt idx="156">
                  <c:v>7100.0</c:v>
                </c:pt>
                <c:pt idx="157">
                  <c:v>7100.0</c:v>
                </c:pt>
                <c:pt idx="158">
                  <c:v>7100.0</c:v>
                </c:pt>
                <c:pt idx="159">
                  <c:v>7100.0</c:v>
                </c:pt>
                <c:pt idx="160">
                  <c:v>7100.0</c:v>
                </c:pt>
                <c:pt idx="161">
                  <c:v>7100.0</c:v>
                </c:pt>
                <c:pt idx="162">
                  <c:v>7100.0</c:v>
                </c:pt>
                <c:pt idx="163">
                  <c:v>7100.0</c:v>
                </c:pt>
                <c:pt idx="164">
                  <c:v>7100.0</c:v>
                </c:pt>
                <c:pt idx="165">
                  <c:v>7100.0</c:v>
                </c:pt>
                <c:pt idx="166">
                  <c:v>7100.0</c:v>
                </c:pt>
                <c:pt idx="167">
                  <c:v>7100.0</c:v>
                </c:pt>
                <c:pt idx="168">
                  <c:v>7100.0</c:v>
                </c:pt>
                <c:pt idx="169">
                  <c:v>7100.0</c:v>
                </c:pt>
                <c:pt idx="170">
                  <c:v>7100.0</c:v>
                </c:pt>
                <c:pt idx="171">
                  <c:v>7100.0</c:v>
                </c:pt>
                <c:pt idx="172">
                  <c:v>7100.0</c:v>
                </c:pt>
                <c:pt idx="173">
                  <c:v>7100.0</c:v>
                </c:pt>
                <c:pt idx="174">
                  <c:v>7100.0</c:v>
                </c:pt>
                <c:pt idx="175">
                  <c:v>7100.0</c:v>
                </c:pt>
                <c:pt idx="176">
                  <c:v>7100.0</c:v>
                </c:pt>
                <c:pt idx="177">
                  <c:v>7100.0</c:v>
                </c:pt>
                <c:pt idx="178">
                  <c:v>7100.0</c:v>
                </c:pt>
                <c:pt idx="179">
                  <c:v>7100.0</c:v>
                </c:pt>
                <c:pt idx="180">
                  <c:v>7100.0</c:v>
                </c:pt>
                <c:pt idx="181">
                  <c:v>7100.0</c:v>
                </c:pt>
                <c:pt idx="182">
                  <c:v>7100.0</c:v>
                </c:pt>
                <c:pt idx="183">
                  <c:v>7100.0</c:v>
                </c:pt>
                <c:pt idx="184">
                  <c:v>7100.0</c:v>
                </c:pt>
                <c:pt idx="185">
                  <c:v>7100.0</c:v>
                </c:pt>
                <c:pt idx="186">
                  <c:v>7100.0</c:v>
                </c:pt>
                <c:pt idx="187">
                  <c:v>7100.0</c:v>
                </c:pt>
                <c:pt idx="188">
                  <c:v>7100.0</c:v>
                </c:pt>
                <c:pt idx="189">
                  <c:v>7100.0</c:v>
                </c:pt>
                <c:pt idx="190">
                  <c:v>7100.0</c:v>
                </c:pt>
                <c:pt idx="191">
                  <c:v>7100.0</c:v>
                </c:pt>
                <c:pt idx="192">
                  <c:v>7100.0</c:v>
                </c:pt>
                <c:pt idx="193">
                  <c:v>7100.0</c:v>
                </c:pt>
                <c:pt idx="194">
                  <c:v>7100.0</c:v>
                </c:pt>
                <c:pt idx="195">
                  <c:v>7100.0</c:v>
                </c:pt>
                <c:pt idx="196">
                  <c:v>7100.0</c:v>
                </c:pt>
                <c:pt idx="197">
                  <c:v>7100.0</c:v>
                </c:pt>
                <c:pt idx="198">
                  <c:v>7100.0</c:v>
                </c:pt>
                <c:pt idx="199">
                  <c:v>7100.0</c:v>
                </c:pt>
                <c:pt idx="200">
                  <c:v>7100.0</c:v>
                </c:pt>
                <c:pt idx="201">
                  <c:v>7100.0</c:v>
                </c:pt>
                <c:pt idx="202">
                  <c:v>7100.0</c:v>
                </c:pt>
                <c:pt idx="203">
                  <c:v>7100.0</c:v>
                </c:pt>
                <c:pt idx="204">
                  <c:v>7100.0</c:v>
                </c:pt>
                <c:pt idx="205">
                  <c:v>7100.0</c:v>
                </c:pt>
                <c:pt idx="206">
                  <c:v>7100.0</c:v>
                </c:pt>
                <c:pt idx="207">
                  <c:v>7100.0</c:v>
                </c:pt>
                <c:pt idx="208">
                  <c:v>7100.0</c:v>
                </c:pt>
                <c:pt idx="209">
                  <c:v>7100.0</c:v>
                </c:pt>
                <c:pt idx="210">
                  <c:v>7100.0</c:v>
                </c:pt>
                <c:pt idx="211">
                  <c:v>7100.0</c:v>
                </c:pt>
                <c:pt idx="212">
                  <c:v>7100.0</c:v>
                </c:pt>
                <c:pt idx="213">
                  <c:v>7100.0</c:v>
                </c:pt>
                <c:pt idx="214">
                  <c:v>7100.0</c:v>
                </c:pt>
                <c:pt idx="215">
                  <c:v>7100.0</c:v>
                </c:pt>
                <c:pt idx="216">
                  <c:v>7100.0</c:v>
                </c:pt>
                <c:pt idx="217">
                  <c:v>7100.0</c:v>
                </c:pt>
                <c:pt idx="218">
                  <c:v>7100.0</c:v>
                </c:pt>
                <c:pt idx="219">
                  <c:v>7100.0</c:v>
                </c:pt>
                <c:pt idx="220">
                  <c:v>7100.0</c:v>
                </c:pt>
                <c:pt idx="221">
                  <c:v>7100.0</c:v>
                </c:pt>
                <c:pt idx="222">
                  <c:v>7100.0</c:v>
                </c:pt>
                <c:pt idx="223">
                  <c:v>7100.0</c:v>
                </c:pt>
                <c:pt idx="224">
                  <c:v>7100.0</c:v>
                </c:pt>
                <c:pt idx="225">
                  <c:v>7100.0</c:v>
                </c:pt>
                <c:pt idx="226">
                  <c:v>7100.0</c:v>
                </c:pt>
                <c:pt idx="227">
                  <c:v>7100.0</c:v>
                </c:pt>
                <c:pt idx="228">
                  <c:v>7100.0</c:v>
                </c:pt>
                <c:pt idx="229">
                  <c:v>7100.0</c:v>
                </c:pt>
                <c:pt idx="230">
                  <c:v>7100.0</c:v>
                </c:pt>
                <c:pt idx="231">
                  <c:v>7100.0</c:v>
                </c:pt>
                <c:pt idx="232">
                  <c:v>7100.0</c:v>
                </c:pt>
                <c:pt idx="233">
                  <c:v>7100.0</c:v>
                </c:pt>
                <c:pt idx="234">
                  <c:v>7100.0</c:v>
                </c:pt>
                <c:pt idx="235">
                  <c:v>7100.0</c:v>
                </c:pt>
                <c:pt idx="236">
                  <c:v>7100.0</c:v>
                </c:pt>
                <c:pt idx="237">
                  <c:v>7100.0</c:v>
                </c:pt>
                <c:pt idx="238">
                  <c:v>7100.0</c:v>
                </c:pt>
                <c:pt idx="239">
                  <c:v>7100.0</c:v>
                </c:pt>
                <c:pt idx="240">
                  <c:v>7100.0</c:v>
                </c:pt>
                <c:pt idx="241">
                  <c:v>7100.0</c:v>
                </c:pt>
                <c:pt idx="242">
                  <c:v>7100.0</c:v>
                </c:pt>
                <c:pt idx="243">
                  <c:v>7100.0</c:v>
                </c:pt>
                <c:pt idx="244">
                  <c:v>7100.0</c:v>
                </c:pt>
                <c:pt idx="245">
                  <c:v>7100.0</c:v>
                </c:pt>
                <c:pt idx="246">
                  <c:v>7100.0</c:v>
                </c:pt>
                <c:pt idx="247">
                  <c:v>7100.0</c:v>
                </c:pt>
                <c:pt idx="248">
                  <c:v>7100.0</c:v>
                </c:pt>
                <c:pt idx="249">
                  <c:v>7100.0</c:v>
                </c:pt>
                <c:pt idx="250">
                  <c:v>7100.0</c:v>
                </c:pt>
                <c:pt idx="251">
                  <c:v>7100.0</c:v>
                </c:pt>
                <c:pt idx="252">
                  <c:v>7100.0</c:v>
                </c:pt>
                <c:pt idx="253">
                  <c:v>7100.0</c:v>
                </c:pt>
                <c:pt idx="254">
                  <c:v>7100.0</c:v>
                </c:pt>
                <c:pt idx="255">
                  <c:v>7100.0</c:v>
                </c:pt>
                <c:pt idx="256">
                  <c:v>7100.0</c:v>
                </c:pt>
                <c:pt idx="257">
                  <c:v>7100.0</c:v>
                </c:pt>
                <c:pt idx="258">
                  <c:v>7100.0</c:v>
                </c:pt>
                <c:pt idx="259">
                  <c:v>7100.0</c:v>
                </c:pt>
                <c:pt idx="260">
                  <c:v>7100.0</c:v>
                </c:pt>
                <c:pt idx="261">
                  <c:v>7100.0</c:v>
                </c:pt>
                <c:pt idx="262">
                  <c:v>7100.0</c:v>
                </c:pt>
                <c:pt idx="263">
                  <c:v>7100.0</c:v>
                </c:pt>
                <c:pt idx="264">
                  <c:v>7100.0</c:v>
                </c:pt>
                <c:pt idx="265">
                  <c:v>7100.0</c:v>
                </c:pt>
                <c:pt idx="266">
                  <c:v>7100.0</c:v>
                </c:pt>
                <c:pt idx="267">
                  <c:v>7100.0</c:v>
                </c:pt>
                <c:pt idx="268">
                  <c:v>7100.0</c:v>
                </c:pt>
                <c:pt idx="269">
                  <c:v>7100.0</c:v>
                </c:pt>
                <c:pt idx="270">
                  <c:v>7100.0</c:v>
                </c:pt>
                <c:pt idx="271">
                  <c:v>7100.0</c:v>
                </c:pt>
                <c:pt idx="272">
                  <c:v>7100.0</c:v>
                </c:pt>
                <c:pt idx="273">
                  <c:v>7100.0</c:v>
                </c:pt>
                <c:pt idx="274">
                  <c:v>7100.0</c:v>
                </c:pt>
                <c:pt idx="275">
                  <c:v>7100.0</c:v>
                </c:pt>
                <c:pt idx="276">
                  <c:v>7100.0</c:v>
                </c:pt>
                <c:pt idx="277">
                  <c:v>7100.0</c:v>
                </c:pt>
                <c:pt idx="278">
                  <c:v>7100.0</c:v>
                </c:pt>
                <c:pt idx="279">
                  <c:v>7100.0</c:v>
                </c:pt>
                <c:pt idx="280">
                  <c:v>7100.0</c:v>
                </c:pt>
                <c:pt idx="281">
                  <c:v>7100.0</c:v>
                </c:pt>
                <c:pt idx="282">
                  <c:v>7100.0</c:v>
                </c:pt>
                <c:pt idx="283">
                  <c:v>7100.0</c:v>
                </c:pt>
                <c:pt idx="284">
                  <c:v>7100.0</c:v>
                </c:pt>
                <c:pt idx="285">
                  <c:v>7100.0</c:v>
                </c:pt>
                <c:pt idx="286">
                  <c:v>7100.0</c:v>
                </c:pt>
                <c:pt idx="287">
                  <c:v>7100.0</c:v>
                </c:pt>
                <c:pt idx="288">
                  <c:v>7100.0</c:v>
                </c:pt>
                <c:pt idx="289">
                  <c:v>7100.0</c:v>
                </c:pt>
                <c:pt idx="290">
                  <c:v>7100.0</c:v>
                </c:pt>
                <c:pt idx="291">
                  <c:v>7100.0</c:v>
                </c:pt>
                <c:pt idx="292">
                  <c:v>7100.0</c:v>
                </c:pt>
                <c:pt idx="293">
                  <c:v>7100.0</c:v>
                </c:pt>
                <c:pt idx="294">
                  <c:v>7100.0</c:v>
                </c:pt>
                <c:pt idx="295">
                  <c:v>7100.0</c:v>
                </c:pt>
                <c:pt idx="296">
                  <c:v>7100.0</c:v>
                </c:pt>
                <c:pt idx="297">
                  <c:v>7100.0</c:v>
                </c:pt>
                <c:pt idx="298">
                  <c:v>7100.0</c:v>
                </c:pt>
                <c:pt idx="299">
                  <c:v>7100.0</c:v>
                </c:pt>
                <c:pt idx="300">
                  <c:v>7100.0</c:v>
                </c:pt>
                <c:pt idx="301">
                  <c:v>7100.0</c:v>
                </c:pt>
                <c:pt idx="302">
                  <c:v>7100.0</c:v>
                </c:pt>
                <c:pt idx="303">
                  <c:v>7100.0</c:v>
                </c:pt>
                <c:pt idx="304">
                  <c:v>7100.0</c:v>
                </c:pt>
                <c:pt idx="305">
                  <c:v>7100.0</c:v>
                </c:pt>
                <c:pt idx="306">
                  <c:v>7100.0</c:v>
                </c:pt>
                <c:pt idx="307">
                  <c:v>7100.0</c:v>
                </c:pt>
                <c:pt idx="308">
                  <c:v>7100.0</c:v>
                </c:pt>
                <c:pt idx="309">
                  <c:v>7100.0</c:v>
                </c:pt>
                <c:pt idx="310">
                  <c:v>7100.0</c:v>
                </c:pt>
                <c:pt idx="311">
                  <c:v>7100.0</c:v>
                </c:pt>
                <c:pt idx="312">
                  <c:v>7100.0</c:v>
                </c:pt>
                <c:pt idx="313">
                  <c:v>7100.0</c:v>
                </c:pt>
                <c:pt idx="314">
                  <c:v>7100.0</c:v>
                </c:pt>
                <c:pt idx="315">
                  <c:v>7100.0</c:v>
                </c:pt>
                <c:pt idx="316">
                  <c:v>7100.0</c:v>
                </c:pt>
                <c:pt idx="317">
                  <c:v>7100.0</c:v>
                </c:pt>
                <c:pt idx="318">
                  <c:v>7100.0</c:v>
                </c:pt>
                <c:pt idx="319">
                  <c:v>7100.0</c:v>
                </c:pt>
                <c:pt idx="320">
                  <c:v>7100.0</c:v>
                </c:pt>
                <c:pt idx="321">
                  <c:v>7100.0</c:v>
                </c:pt>
                <c:pt idx="322">
                  <c:v>7100.0</c:v>
                </c:pt>
                <c:pt idx="323">
                  <c:v>7100.0</c:v>
                </c:pt>
                <c:pt idx="324">
                  <c:v>7100.0</c:v>
                </c:pt>
                <c:pt idx="325">
                  <c:v>7100.0</c:v>
                </c:pt>
                <c:pt idx="326">
                  <c:v>7100.0</c:v>
                </c:pt>
                <c:pt idx="327">
                  <c:v>7100.0</c:v>
                </c:pt>
                <c:pt idx="328">
                  <c:v>7100.0</c:v>
                </c:pt>
                <c:pt idx="329">
                  <c:v>7100.0</c:v>
                </c:pt>
                <c:pt idx="330">
                  <c:v>7100.0</c:v>
                </c:pt>
                <c:pt idx="331">
                  <c:v>7100.0</c:v>
                </c:pt>
                <c:pt idx="332">
                  <c:v>7100.0</c:v>
                </c:pt>
                <c:pt idx="333">
                  <c:v>7100.0</c:v>
                </c:pt>
                <c:pt idx="334">
                  <c:v>7100.0</c:v>
                </c:pt>
                <c:pt idx="335">
                  <c:v>7100.0</c:v>
                </c:pt>
                <c:pt idx="336">
                  <c:v>7100.0</c:v>
                </c:pt>
                <c:pt idx="337">
                  <c:v>7100.0</c:v>
                </c:pt>
                <c:pt idx="338">
                  <c:v>7100.0</c:v>
                </c:pt>
                <c:pt idx="339">
                  <c:v>7100.0</c:v>
                </c:pt>
                <c:pt idx="340">
                  <c:v>7100.0</c:v>
                </c:pt>
                <c:pt idx="341">
                  <c:v>7100.0</c:v>
                </c:pt>
                <c:pt idx="342">
                  <c:v>7100.0</c:v>
                </c:pt>
                <c:pt idx="343">
                  <c:v>7100.0</c:v>
                </c:pt>
                <c:pt idx="344">
                  <c:v>7100.0</c:v>
                </c:pt>
                <c:pt idx="345">
                  <c:v>7100.0</c:v>
                </c:pt>
                <c:pt idx="346">
                  <c:v>7100.0</c:v>
                </c:pt>
                <c:pt idx="347">
                  <c:v>7100.0</c:v>
                </c:pt>
                <c:pt idx="348">
                  <c:v>7100.0</c:v>
                </c:pt>
                <c:pt idx="349">
                  <c:v>7100.0</c:v>
                </c:pt>
                <c:pt idx="350">
                  <c:v>7100.0</c:v>
                </c:pt>
                <c:pt idx="351">
                  <c:v>7100.0</c:v>
                </c:pt>
                <c:pt idx="352">
                  <c:v>7100.0</c:v>
                </c:pt>
                <c:pt idx="353">
                  <c:v>7100.0</c:v>
                </c:pt>
                <c:pt idx="354">
                  <c:v>7100.0</c:v>
                </c:pt>
                <c:pt idx="355">
                  <c:v>7100.0</c:v>
                </c:pt>
                <c:pt idx="356">
                  <c:v>7100.0</c:v>
                </c:pt>
                <c:pt idx="357">
                  <c:v>7100.0</c:v>
                </c:pt>
                <c:pt idx="358">
                  <c:v>7100.0</c:v>
                </c:pt>
                <c:pt idx="359">
                  <c:v>7100.0</c:v>
                </c:pt>
                <c:pt idx="360">
                  <c:v>7100.0</c:v>
                </c:pt>
                <c:pt idx="361">
                  <c:v>7100.0</c:v>
                </c:pt>
                <c:pt idx="362">
                  <c:v>7100.0</c:v>
                </c:pt>
                <c:pt idx="363">
                  <c:v>7100.0</c:v>
                </c:pt>
                <c:pt idx="364">
                  <c:v>7100.0</c:v>
                </c:pt>
                <c:pt idx="365">
                  <c:v>7100.0</c:v>
                </c:pt>
                <c:pt idx="366">
                  <c:v>7100.0</c:v>
                </c:pt>
                <c:pt idx="367">
                  <c:v>7100.0</c:v>
                </c:pt>
                <c:pt idx="368">
                  <c:v>7100.0</c:v>
                </c:pt>
                <c:pt idx="369">
                  <c:v>7100.0</c:v>
                </c:pt>
                <c:pt idx="370">
                  <c:v>7100.0</c:v>
                </c:pt>
                <c:pt idx="371">
                  <c:v>7100.0</c:v>
                </c:pt>
                <c:pt idx="372">
                  <c:v>7100.0</c:v>
                </c:pt>
                <c:pt idx="373">
                  <c:v>7100.0</c:v>
                </c:pt>
                <c:pt idx="374">
                  <c:v>7100.0</c:v>
                </c:pt>
                <c:pt idx="375">
                  <c:v>7100.0</c:v>
                </c:pt>
                <c:pt idx="376">
                  <c:v>7100.0</c:v>
                </c:pt>
                <c:pt idx="377">
                  <c:v>7100.0</c:v>
                </c:pt>
                <c:pt idx="378">
                  <c:v>7100.0</c:v>
                </c:pt>
                <c:pt idx="379">
                  <c:v>7100.0</c:v>
                </c:pt>
                <c:pt idx="380">
                  <c:v>7100.0</c:v>
                </c:pt>
                <c:pt idx="381">
                  <c:v>7100.0</c:v>
                </c:pt>
                <c:pt idx="382">
                  <c:v>7100.0</c:v>
                </c:pt>
                <c:pt idx="383">
                  <c:v>7100.0</c:v>
                </c:pt>
                <c:pt idx="384">
                  <c:v>7100.0</c:v>
                </c:pt>
                <c:pt idx="385">
                  <c:v>7100.0</c:v>
                </c:pt>
                <c:pt idx="386">
                  <c:v>7100.0</c:v>
                </c:pt>
                <c:pt idx="387">
                  <c:v>7100.0</c:v>
                </c:pt>
                <c:pt idx="388">
                  <c:v>7100.0</c:v>
                </c:pt>
                <c:pt idx="389">
                  <c:v>7100.0</c:v>
                </c:pt>
                <c:pt idx="390">
                  <c:v>7100.0</c:v>
                </c:pt>
                <c:pt idx="391">
                  <c:v>7100.0</c:v>
                </c:pt>
                <c:pt idx="392">
                  <c:v>7100.0</c:v>
                </c:pt>
                <c:pt idx="393">
                  <c:v>7100.0</c:v>
                </c:pt>
                <c:pt idx="394">
                  <c:v>7100.0</c:v>
                </c:pt>
                <c:pt idx="395">
                  <c:v>7100.0</c:v>
                </c:pt>
                <c:pt idx="396">
                  <c:v>7100.0</c:v>
                </c:pt>
                <c:pt idx="397">
                  <c:v>7100.0</c:v>
                </c:pt>
                <c:pt idx="398">
                  <c:v>7100.0</c:v>
                </c:pt>
                <c:pt idx="399">
                  <c:v>7100.0</c:v>
                </c:pt>
                <c:pt idx="400">
                  <c:v>7100.0</c:v>
                </c:pt>
                <c:pt idx="401">
                  <c:v>7100.0</c:v>
                </c:pt>
                <c:pt idx="402">
                  <c:v>7100.0</c:v>
                </c:pt>
                <c:pt idx="403">
                  <c:v>7100.0</c:v>
                </c:pt>
                <c:pt idx="404">
                  <c:v>7100.0</c:v>
                </c:pt>
                <c:pt idx="405">
                  <c:v>7100.0</c:v>
                </c:pt>
                <c:pt idx="406">
                  <c:v>7100.0</c:v>
                </c:pt>
                <c:pt idx="407">
                  <c:v>7100.0</c:v>
                </c:pt>
                <c:pt idx="408">
                  <c:v>7100.0</c:v>
                </c:pt>
                <c:pt idx="409">
                  <c:v>7100.0</c:v>
                </c:pt>
                <c:pt idx="410">
                  <c:v>7100.0</c:v>
                </c:pt>
                <c:pt idx="411">
                  <c:v>7100.0</c:v>
                </c:pt>
                <c:pt idx="412">
                  <c:v>7100.0</c:v>
                </c:pt>
                <c:pt idx="413">
                  <c:v>7100.0</c:v>
                </c:pt>
                <c:pt idx="414">
                  <c:v>7100.0</c:v>
                </c:pt>
                <c:pt idx="415">
                  <c:v>7100.0</c:v>
                </c:pt>
                <c:pt idx="416">
                  <c:v>7100.0</c:v>
                </c:pt>
                <c:pt idx="417">
                  <c:v>7100.0</c:v>
                </c:pt>
                <c:pt idx="418">
                  <c:v>7100.0</c:v>
                </c:pt>
                <c:pt idx="419">
                  <c:v>7100.0</c:v>
                </c:pt>
                <c:pt idx="420">
                  <c:v>7100.0</c:v>
                </c:pt>
                <c:pt idx="421">
                  <c:v>7100.0</c:v>
                </c:pt>
                <c:pt idx="422">
                  <c:v>7100.0</c:v>
                </c:pt>
                <c:pt idx="423">
                  <c:v>7100.0</c:v>
                </c:pt>
                <c:pt idx="424">
                  <c:v>7100.0</c:v>
                </c:pt>
                <c:pt idx="425">
                  <c:v>7100.0</c:v>
                </c:pt>
                <c:pt idx="426">
                  <c:v>7100.0</c:v>
                </c:pt>
                <c:pt idx="427">
                  <c:v>7100.0</c:v>
                </c:pt>
                <c:pt idx="428">
                  <c:v>7100.0</c:v>
                </c:pt>
                <c:pt idx="429">
                  <c:v>7100.0</c:v>
                </c:pt>
                <c:pt idx="430">
                  <c:v>7100.0</c:v>
                </c:pt>
                <c:pt idx="431">
                  <c:v>7100.0</c:v>
                </c:pt>
                <c:pt idx="432">
                  <c:v>7100.0</c:v>
                </c:pt>
                <c:pt idx="433">
                  <c:v>7100.0</c:v>
                </c:pt>
                <c:pt idx="434">
                  <c:v>7100.0</c:v>
                </c:pt>
                <c:pt idx="435">
                  <c:v>7100.0</c:v>
                </c:pt>
                <c:pt idx="436">
                  <c:v>7100.0</c:v>
                </c:pt>
                <c:pt idx="437">
                  <c:v>7100.0</c:v>
                </c:pt>
                <c:pt idx="438">
                  <c:v>7100.0</c:v>
                </c:pt>
                <c:pt idx="439">
                  <c:v>7100.0</c:v>
                </c:pt>
                <c:pt idx="440">
                  <c:v>7100.0</c:v>
                </c:pt>
                <c:pt idx="441">
                  <c:v>7100.0</c:v>
                </c:pt>
                <c:pt idx="442">
                  <c:v>7100.0</c:v>
                </c:pt>
                <c:pt idx="443">
                  <c:v>7100.0</c:v>
                </c:pt>
                <c:pt idx="444">
                  <c:v>7100.0</c:v>
                </c:pt>
                <c:pt idx="445">
                  <c:v>7100.0</c:v>
                </c:pt>
                <c:pt idx="446">
                  <c:v>7100.0</c:v>
                </c:pt>
                <c:pt idx="447">
                  <c:v>7100.0</c:v>
                </c:pt>
                <c:pt idx="448">
                  <c:v>7100.0</c:v>
                </c:pt>
                <c:pt idx="449">
                  <c:v>7100.0</c:v>
                </c:pt>
                <c:pt idx="450">
                  <c:v>7100.0</c:v>
                </c:pt>
                <c:pt idx="451">
                  <c:v>7100.0</c:v>
                </c:pt>
                <c:pt idx="452">
                  <c:v>7100.0</c:v>
                </c:pt>
                <c:pt idx="453">
                  <c:v>7100.0</c:v>
                </c:pt>
                <c:pt idx="454">
                  <c:v>7100.0</c:v>
                </c:pt>
                <c:pt idx="455">
                  <c:v>7100.0</c:v>
                </c:pt>
                <c:pt idx="456">
                  <c:v>7100.0</c:v>
                </c:pt>
                <c:pt idx="457">
                  <c:v>7100.0</c:v>
                </c:pt>
                <c:pt idx="458">
                  <c:v>7100.0</c:v>
                </c:pt>
                <c:pt idx="459">
                  <c:v>7100.0</c:v>
                </c:pt>
                <c:pt idx="460">
                  <c:v>7100.0</c:v>
                </c:pt>
                <c:pt idx="461">
                  <c:v>7100.0</c:v>
                </c:pt>
                <c:pt idx="462">
                  <c:v>7100.0</c:v>
                </c:pt>
                <c:pt idx="463">
                  <c:v>7100.0</c:v>
                </c:pt>
                <c:pt idx="464">
                  <c:v>7100.0</c:v>
                </c:pt>
                <c:pt idx="465">
                  <c:v>7100.0</c:v>
                </c:pt>
                <c:pt idx="466">
                  <c:v>7100.0</c:v>
                </c:pt>
                <c:pt idx="467">
                  <c:v>7100.0</c:v>
                </c:pt>
                <c:pt idx="468">
                  <c:v>7100.0</c:v>
                </c:pt>
                <c:pt idx="469">
                  <c:v>7100.0</c:v>
                </c:pt>
                <c:pt idx="470">
                  <c:v>7100.0</c:v>
                </c:pt>
                <c:pt idx="471">
                  <c:v>7100.0</c:v>
                </c:pt>
                <c:pt idx="472">
                  <c:v>7100.0</c:v>
                </c:pt>
                <c:pt idx="473">
                  <c:v>7100.0</c:v>
                </c:pt>
                <c:pt idx="474">
                  <c:v>7100.0</c:v>
                </c:pt>
                <c:pt idx="475">
                  <c:v>7100.0</c:v>
                </c:pt>
                <c:pt idx="476">
                  <c:v>7100.0</c:v>
                </c:pt>
                <c:pt idx="477">
                  <c:v>7100.0</c:v>
                </c:pt>
                <c:pt idx="478">
                  <c:v>7100.0</c:v>
                </c:pt>
                <c:pt idx="479">
                  <c:v>7100.0</c:v>
                </c:pt>
                <c:pt idx="480">
                  <c:v>7100.0</c:v>
                </c:pt>
                <c:pt idx="481">
                  <c:v>7100.0</c:v>
                </c:pt>
                <c:pt idx="482">
                  <c:v>7100.0</c:v>
                </c:pt>
                <c:pt idx="483">
                  <c:v>7100.0</c:v>
                </c:pt>
                <c:pt idx="484">
                  <c:v>7100.0</c:v>
                </c:pt>
                <c:pt idx="485">
                  <c:v>7100.0</c:v>
                </c:pt>
                <c:pt idx="486">
                  <c:v>7100.0</c:v>
                </c:pt>
                <c:pt idx="487">
                  <c:v>7100.0</c:v>
                </c:pt>
                <c:pt idx="488">
                  <c:v>7100.0</c:v>
                </c:pt>
                <c:pt idx="489">
                  <c:v>7100.0</c:v>
                </c:pt>
                <c:pt idx="490">
                  <c:v>7100.0</c:v>
                </c:pt>
                <c:pt idx="491">
                  <c:v>7100.0</c:v>
                </c:pt>
                <c:pt idx="492">
                  <c:v>7100.0</c:v>
                </c:pt>
                <c:pt idx="493">
                  <c:v>7100.0</c:v>
                </c:pt>
                <c:pt idx="494">
                  <c:v>7100.0</c:v>
                </c:pt>
                <c:pt idx="495">
                  <c:v>7100.0</c:v>
                </c:pt>
                <c:pt idx="496">
                  <c:v>7100.0</c:v>
                </c:pt>
                <c:pt idx="497">
                  <c:v>7100.0</c:v>
                </c:pt>
                <c:pt idx="498">
                  <c:v>7100.0</c:v>
                </c:pt>
                <c:pt idx="499">
                  <c:v>7100.0</c:v>
                </c:pt>
                <c:pt idx="500">
                  <c:v>7100.0</c:v>
                </c:pt>
                <c:pt idx="501">
                  <c:v>7100.0</c:v>
                </c:pt>
                <c:pt idx="502">
                  <c:v>7100.0</c:v>
                </c:pt>
                <c:pt idx="503">
                  <c:v>7100.0</c:v>
                </c:pt>
                <c:pt idx="504">
                  <c:v>7100.0</c:v>
                </c:pt>
                <c:pt idx="505">
                  <c:v>7100.0</c:v>
                </c:pt>
                <c:pt idx="506">
                  <c:v>7100.0</c:v>
                </c:pt>
                <c:pt idx="507">
                  <c:v>7100.0</c:v>
                </c:pt>
                <c:pt idx="508">
                  <c:v>7100.0</c:v>
                </c:pt>
                <c:pt idx="509">
                  <c:v>7100.0</c:v>
                </c:pt>
                <c:pt idx="510">
                  <c:v>7100.0</c:v>
                </c:pt>
                <c:pt idx="511">
                  <c:v>7100.0</c:v>
                </c:pt>
                <c:pt idx="512">
                  <c:v>7100.0</c:v>
                </c:pt>
                <c:pt idx="513">
                  <c:v>7100.0</c:v>
                </c:pt>
                <c:pt idx="514">
                  <c:v>7100.0</c:v>
                </c:pt>
                <c:pt idx="515">
                  <c:v>7100.0</c:v>
                </c:pt>
                <c:pt idx="516">
                  <c:v>7100.0</c:v>
                </c:pt>
                <c:pt idx="517">
                  <c:v>7100.0</c:v>
                </c:pt>
                <c:pt idx="518">
                  <c:v>7100.0</c:v>
                </c:pt>
                <c:pt idx="519">
                  <c:v>7100.0</c:v>
                </c:pt>
                <c:pt idx="520">
                  <c:v>7100.0</c:v>
                </c:pt>
                <c:pt idx="521">
                  <c:v>7100.0</c:v>
                </c:pt>
                <c:pt idx="522">
                  <c:v>7100.0</c:v>
                </c:pt>
                <c:pt idx="523">
                  <c:v>7100.0</c:v>
                </c:pt>
                <c:pt idx="524">
                  <c:v>7100.0</c:v>
                </c:pt>
                <c:pt idx="525">
                  <c:v>7100.0</c:v>
                </c:pt>
                <c:pt idx="526">
                  <c:v>7100.0</c:v>
                </c:pt>
                <c:pt idx="527">
                  <c:v>7100.0</c:v>
                </c:pt>
                <c:pt idx="528">
                  <c:v>7100.0</c:v>
                </c:pt>
                <c:pt idx="529">
                  <c:v>7100.0</c:v>
                </c:pt>
                <c:pt idx="530">
                  <c:v>7100.0</c:v>
                </c:pt>
                <c:pt idx="531">
                  <c:v>7100.0</c:v>
                </c:pt>
                <c:pt idx="532">
                  <c:v>7100.0</c:v>
                </c:pt>
                <c:pt idx="533">
                  <c:v>7100.0</c:v>
                </c:pt>
                <c:pt idx="534">
                  <c:v>7100.0</c:v>
                </c:pt>
                <c:pt idx="535">
                  <c:v>7100.0</c:v>
                </c:pt>
                <c:pt idx="536">
                  <c:v>7100.0</c:v>
                </c:pt>
                <c:pt idx="537">
                  <c:v>7100.0</c:v>
                </c:pt>
                <c:pt idx="538">
                  <c:v>7100.0</c:v>
                </c:pt>
                <c:pt idx="539">
                  <c:v>7100.0</c:v>
                </c:pt>
                <c:pt idx="540">
                  <c:v>7100.0</c:v>
                </c:pt>
                <c:pt idx="541">
                  <c:v>7100.0</c:v>
                </c:pt>
                <c:pt idx="542">
                  <c:v>7100.0</c:v>
                </c:pt>
                <c:pt idx="543">
                  <c:v>7100.0</c:v>
                </c:pt>
                <c:pt idx="544">
                  <c:v>7100.0</c:v>
                </c:pt>
                <c:pt idx="545">
                  <c:v>7100.0</c:v>
                </c:pt>
                <c:pt idx="546">
                  <c:v>7100.0</c:v>
                </c:pt>
                <c:pt idx="547">
                  <c:v>7100.0</c:v>
                </c:pt>
                <c:pt idx="548">
                  <c:v>7100.0</c:v>
                </c:pt>
                <c:pt idx="549">
                  <c:v>7100.0</c:v>
                </c:pt>
                <c:pt idx="550">
                  <c:v>7100.0</c:v>
                </c:pt>
                <c:pt idx="551">
                  <c:v>7100.0</c:v>
                </c:pt>
                <c:pt idx="552">
                  <c:v>7100.0</c:v>
                </c:pt>
                <c:pt idx="553">
                  <c:v>7100.0</c:v>
                </c:pt>
                <c:pt idx="554">
                  <c:v>7100.0</c:v>
                </c:pt>
                <c:pt idx="555">
                  <c:v>7100.0</c:v>
                </c:pt>
                <c:pt idx="556">
                  <c:v>7100.0</c:v>
                </c:pt>
                <c:pt idx="557">
                  <c:v>7100.0</c:v>
                </c:pt>
                <c:pt idx="558">
                  <c:v>7100.0</c:v>
                </c:pt>
                <c:pt idx="559">
                  <c:v>7100.0</c:v>
                </c:pt>
                <c:pt idx="560">
                  <c:v>7100.0</c:v>
                </c:pt>
                <c:pt idx="561">
                  <c:v>7100.0</c:v>
                </c:pt>
                <c:pt idx="562">
                  <c:v>7100.0</c:v>
                </c:pt>
                <c:pt idx="563">
                  <c:v>7100.0</c:v>
                </c:pt>
                <c:pt idx="564">
                  <c:v>7100.0</c:v>
                </c:pt>
                <c:pt idx="565">
                  <c:v>7100.0</c:v>
                </c:pt>
                <c:pt idx="566">
                  <c:v>7100.0</c:v>
                </c:pt>
                <c:pt idx="567">
                  <c:v>7100.0</c:v>
                </c:pt>
                <c:pt idx="568">
                  <c:v>7100.0</c:v>
                </c:pt>
                <c:pt idx="569">
                  <c:v>7100.0</c:v>
                </c:pt>
                <c:pt idx="570">
                  <c:v>7100.0</c:v>
                </c:pt>
                <c:pt idx="571">
                  <c:v>7100.0</c:v>
                </c:pt>
                <c:pt idx="572">
                  <c:v>7100.0</c:v>
                </c:pt>
                <c:pt idx="573">
                  <c:v>7100.0</c:v>
                </c:pt>
                <c:pt idx="574">
                  <c:v>7100.0</c:v>
                </c:pt>
                <c:pt idx="575">
                  <c:v>7100.0</c:v>
                </c:pt>
                <c:pt idx="576">
                  <c:v>7100.0</c:v>
                </c:pt>
                <c:pt idx="577">
                  <c:v>7100.0</c:v>
                </c:pt>
                <c:pt idx="578">
                  <c:v>7100.0</c:v>
                </c:pt>
                <c:pt idx="579">
                  <c:v>7100.0</c:v>
                </c:pt>
                <c:pt idx="580">
                  <c:v>7100.0</c:v>
                </c:pt>
                <c:pt idx="581">
                  <c:v>7100.0</c:v>
                </c:pt>
                <c:pt idx="582">
                  <c:v>7100.0</c:v>
                </c:pt>
                <c:pt idx="583">
                  <c:v>7100.0</c:v>
                </c:pt>
                <c:pt idx="584">
                  <c:v>7100.0</c:v>
                </c:pt>
                <c:pt idx="585">
                  <c:v>7100.0</c:v>
                </c:pt>
                <c:pt idx="586">
                  <c:v>7100.0</c:v>
                </c:pt>
                <c:pt idx="587">
                  <c:v>7100.0</c:v>
                </c:pt>
                <c:pt idx="588">
                  <c:v>7100.0</c:v>
                </c:pt>
                <c:pt idx="589">
                  <c:v>7100.0</c:v>
                </c:pt>
                <c:pt idx="590">
                  <c:v>7100.0</c:v>
                </c:pt>
                <c:pt idx="591">
                  <c:v>7100.0</c:v>
                </c:pt>
                <c:pt idx="592">
                  <c:v>7100.0</c:v>
                </c:pt>
                <c:pt idx="593">
                  <c:v>7100.0</c:v>
                </c:pt>
                <c:pt idx="594">
                  <c:v>7100.0</c:v>
                </c:pt>
                <c:pt idx="595">
                  <c:v>7100.0</c:v>
                </c:pt>
                <c:pt idx="596">
                  <c:v>7100.0</c:v>
                </c:pt>
                <c:pt idx="597">
                  <c:v>7100.0</c:v>
                </c:pt>
                <c:pt idx="598">
                  <c:v>7100.0</c:v>
                </c:pt>
                <c:pt idx="599">
                  <c:v>7100.0</c:v>
                </c:pt>
                <c:pt idx="600">
                  <c:v>7100.0</c:v>
                </c:pt>
                <c:pt idx="601">
                  <c:v>7100.0</c:v>
                </c:pt>
                <c:pt idx="602">
                  <c:v>7100.0</c:v>
                </c:pt>
                <c:pt idx="603">
                  <c:v>7100.0</c:v>
                </c:pt>
                <c:pt idx="604">
                  <c:v>7100.0</c:v>
                </c:pt>
                <c:pt idx="605">
                  <c:v>7100.0</c:v>
                </c:pt>
                <c:pt idx="606">
                  <c:v>7100.0</c:v>
                </c:pt>
                <c:pt idx="607">
                  <c:v>7100.0</c:v>
                </c:pt>
                <c:pt idx="608">
                  <c:v>7100.0</c:v>
                </c:pt>
                <c:pt idx="609">
                  <c:v>7100.0</c:v>
                </c:pt>
                <c:pt idx="610">
                  <c:v>7100.0</c:v>
                </c:pt>
                <c:pt idx="611">
                  <c:v>7100.0</c:v>
                </c:pt>
                <c:pt idx="612">
                  <c:v>7100.0</c:v>
                </c:pt>
                <c:pt idx="613">
                  <c:v>7100.0</c:v>
                </c:pt>
                <c:pt idx="614">
                  <c:v>7100.0</c:v>
                </c:pt>
                <c:pt idx="615">
                  <c:v>7100.0</c:v>
                </c:pt>
                <c:pt idx="616">
                  <c:v>7100.0</c:v>
                </c:pt>
                <c:pt idx="617">
                  <c:v>7100.0</c:v>
                </c:pt>
                <c:pt idx="618">
                  <c:v>7100.0</c:v>
                </c:pt>
                <c:pt idx="619">
                  <c:v>7100.0</c:v>
                </c:pt>
                <c:pt idx="620">
                  <c:v>7100.0</c:v>
                </c:pt>
                <c:pt idx="621">
                  <c:v>7100.0</c:v>
                </c:pt>
                <c:pt idx="622">
                  <c:v>7100.0</c:v>
                </c:pt>
                <c:pt idx="623">
                  <c:v>7100.0</c:v>
                </c:pt>
                <c:pt idx="624">
                  <c:v>7100.0</c:v>
                </c:pt>
                <c:pt idx="625">
                  <c:v>7100.0</c:v>
                </c:pt>
                <c:pt idx="626">
                  <c:v>7100.0</c:v>
                </c:pt>
                <c:pt idx="627">
                  <c:v>7100.0</c:v>
                </c:pt>
                <c:pt idx="628">
                  <c:v>7100.0</c:v>
                </c:pt>
                <c:pt idx="629">
                  <c:v>7100.0</c:v>
                </c:pt>
                <c:pt idx="630">
                  <c:v>7100.0</c:v>
                </c:pt>
                <c:pt idx="631">
                  <c:v>7100.0</c:v>
                </c:pt>
                <c:pt idx="632">
                  <c:v>7100.0</c:v>
                </c:pt>
                <c:pt idx="633">
                  <c:v>7100.0</c:v>
                </c:pt>
                <c:pt idx="634">
                  <c:v>7100.0</c:v>
                </c:pt>
                <c:pt idx="635">
                  <c:v>7100.0</c:v>
                </c:pt>
                <c:pt idx="636">
                  <c:v>7100.0</c:v>
                </c:pt>
                <c:pt idx="637">
                  <c:v>7100.0</c:v>
                </c:pt>
                <c:pt idx="638">
                  <c:v>7100.0</c:v>
                </c:pt>
                <c:pt idx="639">
                  <c:v>7100.0</c:v>
                </c:pt>
                <c:pt idx="640">
                  <c:v>7100.0</c:v>
                </c:pt>
                <c:pt idx="641">
                  <c:v>7100.0</c:v>
                </c:pt>
                <c:pt idx="642">
                  <c:v>7100.0</c:v>
                </c:pt>
                <c:pt idx="643">
                  <c:v>7100.0</c:v>
                </c:pt>
                <c:pt idx="644">
                  <c:v>7100.0</c:v>
                </c:pt>
                <c:pt idx="645">
                  <c:v>7100.0</c:v>
                </c:pt>
                <c:pt idx="646">
                  <c:v>7100.0</c:v>
                </c:pt>
                <c:pt idx="647">
                  <c:v>7100.0</c:v>
                </c:pt>
                <c:pt idx="648">
                  <c:v>7100.0</c:v>
                </c:pt>
                <c:pt idx="649">
                  <c:v>7100.0</c:v>
                </c:pt>
                <c:pt idx="650">
                  <c:v>7100.0</c:v>
                </c:pt>
                <c:pt idx="651">
                  <c:v>7100.0</c:v>
                </c:pt>
                <c:pt idx="652">
                  <c:v>7100.0</c:v>
                </c:pt>
                <c:pt idx="653">
                  <c:v>7100.0</c:v>
                </c:pt>
                <c:pt idx="654">
                  <c:v>7100.0</c:v>
                </c:pt>
                <c:pt idx="655">
                  <c:v>7100.0</c:v>
                </c:pt>
                <c:pt idx="656">
                  <c:v>7100.0</c:v>
                </c:pt>
                <c:pt idx="657">
                  <c:v>7100.0</c:v>
                </c:pt>
                <c:pt idx="658">
                  <c:v>7100.0</c:v>
                </c:pt>
                <c:pt idx="659">
                  <c:v>7100.0</c:v>
                </c:pt>
                <c:pt idx="660">
                  <c:v>7100.0</c:v>
                </c:pt>
                <c:pt idx="661">
                  <c:v>7100.0</c:v>
                </c:pt>
                <c:pt idx="662">
                  <c:v>7100.0</c:v>
                </c:pt>
                <c:pt idx="663">
                  <c:v>7100.0</c:v>
                </c:pt>
                <c:pt idx="664">
                  <c:v>7100.0</c:v>
                </c:pt>
                <c:pt idx="665">
                  <c:v>7100.0</c:v>
                </c:pt>
                <c:pt idx="666">
                  <c:v>7100.0</c:v>
                </c:pt>
                <c:pt idx="667">
                  <c:v>7100.0</c:v>
                </c:pt>
                <c:pt idx="668">
                  <c:v>7100.0</c:v>
                </c:pt>
                <c:pt idx="669">
                  <c:v>7100.0</c:v>
                </c:pt>
                <c:pt idx="670">
                  <c:v>7100.0</c:v>
                </c:pt>
                <c:pt idx="671">
                  <c:v>7100.0</c:v>
                </c:pt>
                <c:pt idx="672">
                  <c:v>7100.0</c:v>
                </c:pt>
                <c:pt idx="673">
                  <c:v>7100.0</c:v>
                </c:pt>
                <c:pt idx="674">
                  <c:v>7100.0</c:v>
                </c:pt>
                <c:pt idx="675">
                  <c:v>7100.0</c:v>
                </c:pt>
                <c:pt idx="676">
                  <c:v>7100.0</c:v>
                </c:pt>
                <c:pt idx="677">
                  <c:v>7100.0</c:v>
                </c:pt>
                <c:pt idx="678">
                  <c:v>7100.0</c:v>
                </c:pt>
                <c:pt idx="679">
                  <c:v>7100.0</c:v>
                </c:pt>
                <c:pt idx="680">
                  <c:v>7100.0</c:v>
                </c:pt>
                <c:pt idx="681">
                  <c:v>7100.0</c:v>
                </c:pt>
                <c:pt idx="682">
                  <c:v>7100.0</c:v>
                </c:pt>
                <c:pt idx="683">
                  <c:v>7100.0</c:v>
                </c:pt>
                <c:pt idx="684">
                  <c:v>7100.0</c:v>
                </c:pt>
                <c:pt idx="685">
                  <c:v>7100.0</c:v>
                </c:pt>
                <c:pt idx="686">
                  <c:v>7100.0</c:v>
                </c:pt>
                <c:pt idx="687">
                  <c:v>7100.0</c:v>
                </c:pt>
                <c:pt idx="688">
                  <c:v>7100.0</c:v>
                </c:pt>
                <c:pt idx="689">
                  <c:v>7100.0</c:v>
                </c:pt>
                <c:pt idx="690">
                  <c:v>7100.0</c:v>
                </c:pt>
                <c:pt idx="691">
                  <c:v>7100.0</c:v>
                </c:pt>
                <c:pt idx="692">
                  <c:v>7100.0</c:v>
                </c:pt>
                <c:pt idx="693">
                  <c:v>7100.0</c:v>
                </c:pt>
                <c:pt idx="694">
                  <c:v>7100.0</c:v>
                </c:pt>
                <c:pt idx="695">
                  <c:v>7100.0</c:v>
                </c:pt>
                <c:pt idx="696">
                  <c:v>7100.0</c:v>
                </c:pt>
                <c:pt idx="697">
                  <c:v>7100.0</c:v>
                </c:pt>
                <c:pt idx="698">
                  <c:v>7100.0</c:v>
                </c:pt>
                <c:pt idx="699">
                  <c:v>7100.0</c:v>
                </c:pt>
                <c:pt idx="700">
                  <c:v>7100.0</c:v>
                </c:pt>
                <c:pt idx="701">
                  <c:v>7100.0</c:v>
                </c:pt>
                <c:pt idx="702">
                  <c:v>7100.0</c:v>
                </c:pt>
                <c:pt idx="703">
                  <c:v>7100.0</c:v>
                </c:pt>
                <c:pt idx="704">
                  <c:v>7100.0</c:v>
                </c:pt>
                <c:pt idx="705">
                  <c:v>7100.0</c:v>
                </c:pt>
                <c:pt idx="706">
                  <c:v>7100.0</c:v>
                </c:pt>
                <c:pt idx="707">
                  <c:v>7100.0</c:v>
                </c:pt>
                <c:pt idx="708">
                  <c:v>7100.0</c:v>
                </c:pt>
                <c:pt idx="709">
                  <c:v>7100.0</c:v>
                </c:pt>
                <c:pt idx="710">
                  <c:v>7100.0</c:v>
                </c:pt>
                <c:pt idx="711">
                  <c:v>7100.0</c:v>
                </c:pt>
                <c:pt idx="712">
                  <c:v>7100.0</c:v>
                </c:pt>
                <c:pt idx="713">
                  <c:v>7100.0</c:v>
                </c:pt>
                <c:pt idx="714">
                  <c:v>7100.0</c:v>
                </c:pt>
                <c:pt idx="715">
                  <c:v>7100.0</c:v>
                </c:pt>
                <c:pt idx="716">
                  <c:v>7100.0</c:v>
                </c:pt>
                <c:pt idx="717">
                  <c:v>7100.0</c:v>
                </c:pt>
                <c:pt idx="718">
                  <c:v>7100.0</c:v>
                </c:pt>
                <c:pt idx="719">
                  <c:v>7100.0</c:v>
                </c:pt>
                <c:pt idx="720">
                  <c:v>7100.0</c:v>
                </c:pt>
                <c:pt idx="721">
                  <c:v>7100.0</c:v>
                </c:pt>
                <c:pt idx="722">
                  <c:v>7100.0</c:v>
                </c:pt>
                <c:pt idx="723">
                  <c:v>7100.0</c:v>
                </c:pt>
                <c:pt idx="724">
                  <c:v>7100.0</c:v>
                </c:pt>
                <c:pt idx="725">
                  <c:v>7100.0</c:v>
                </c:pt>
                <c:pt idx="726">
                  <c:v>7100.0</c:v>
                </c:pt>
                <c:pt idx="727">
                  <c:v>7100.0</c:v>
                </c:pt>
                <c:pt idx="728">
                  <c:v>7100.0</c:v>
                </c:pt>
                <c:pt idx="729">
                  <c:v>7100.0</c:v>
                </c:pt>
                <c:pt idx="730">
                  <c:v>7100.0</c:v>
                </c:pt>
                <c:pt idx="731">
                  <c:v>7100.0</c:v>
                </c:pt>
                <c:pt idx="732">
                  <c:v>7100.0</c:v>
                </c:pt>
                <c:pt idx="733">
                  <c:v>7100.0</c:v>
                </c:pt>
                <c:pt idx="734">
                  <c:v>7100.0</c:v>
                </c:pt>
                <c:pt idx="735">
                  <c:v>7100.0</c:v>
                </c:pt>
                <c:pt idx="736">
                  <c:v>7100.0</c:v>
                </c:pt>
                <c:pt idx="737">
                  <c:v>7100.0</c:v>
                </c:pt>
                <c:pt idx="738">
                  <c:v>7100.0</c:v>
                </c:pt>
                <c:pt idx="739">
                  <c:v>7100.0</c:v>
                </c:pt>
                <c:pt idx="740">
                  <c:v>7100.0</c:v>
                </c:pt>
                <c:pt idx="741">
                  <c:v>7100.0</c:v>
                </c:pt>
                <c:pt idx="742">
                  <c:v>7100.0</c:v>
                </c:pt>
                <c:pt idx="743">
                  <c:v>7100.0</c:v>
                </c:pt>
              </c:numCache>
            </c:numRef>
          </c:yVal>
          <c:smooth val="0"/>
        </c:ser>
        <c:ser>
          <c:idx val="6"/>
          <c:order val="6"/>
          <c:tx>
            <c:strRef>
              <c:f>Sheet1!$AQ$1</c:f>
              <c:strCache>
                <c:ptCount val="1"/>
                <c:pt idx="0">
                  <c:v>Facility-Limit</c:v>
                </c:pt>
              </c:strCache>
            </c:strRef>
          </c:tx>
          <c:spPr>
            <a:ln w="57150">
              <a:solidFill>
                <a:srgbClr val="FF6699"/>
              </a:solidFill>
              <a:prstDash val="sysDot"/>
            </a:ln>
          </c:spPr>
          <c:marker>
            <c:symbol val="none"/>
          </c:marker>
          <c:xVal>
            <c:numRef>
              <c:f>Sheet1!$AJ$2:$AJ$745</c:f>
              <c:numCache>
                <c:formatCode>m/d/yy\ h:mm;@</c:formatCode>
                <c:ptCount val="744"/>
                <c:pt idx="0">
                  <c:v>41487.0</c:v>
                </c:pt>
                <c:pt idx="1">
                  <c:v>41487.04166666666</c:v>
                </c:pt>
                <c:pt idx="2">
                  <c:v>41487.08333333333</c:v>
                </c:pt>
                <c:pt idx="3">
                  <c:v>41487.125</c:v>
                </c:pt>
                <c:pt idx="4">
                  <c:v>41487.16666666665</c:v>
                </c:pt>
                <c:pt idx="5">
                  <c:v>41487.20833333332</c:v>
                </c:pt>
                <c:pt idx="6">
                  <c:v>41487.25</c:v>
                </c:pt>
                <c:pt idx="7">
                  <c:v>41487.29166666664</c:v>
                </c:pt>
                <c:pt idx="8">
                  <c:v>41487.33333333331</c:v>
                </c:pt>
                <c:pt idx="9">
                  <c:v>41487.375</c:v>
                </c:pt>
                <c:pt idx="10">
                  <c:v>41487.41666666664</c:v>
                </c:pt>
                <c:pt idx="11">
                  <c:v>41487.45833333331</c:v>
                </c:pt>
                <c:pt idx="12">
                  <c:v>41487.49999999997</c:v>
                </c:pt>
                <c:pt idx="13">
                  <c:v>41487.54166666663</c:v>
                </c:pt>
                <c:pt idx="14">
                  <c:v>41487.58333333329</c:v>
                </c:pt>
                <c:pt idx="15">
                  <c:v>41487.62499999997</c:v>
                </c:pt>
                <c:pt idx="16">
                  <c:v>41487.66666666662</c:v>
                </c:pt>
                <c:pt idx="17">
                  <c:v>41487.70833333328</c:v>
                </c:pt>
                <c:pt idx="18">
                  <c:v>41487.74999999996</c:v>
                </c:pt>
                <c:pt idx="19">
                  <c:v>41487.79166666661</c:v>
                </c:pt>
                <c:pt idx="20">
                  <c:v>41487.83333333328</c:v>
                </c:pt>
                <c:pt idx="21">
                  <c:v>41487.87499999995</c:v>
                </c:pt>
                <c:pt idx="22">
                  <c:v>41487.91666666661</c:v>
                </c:pt>
                <c:pt idx="23">
                  <c:v>41487.95833333328</c:v>
                </c:pt>
                <c:pt idx="24">
                  <c:v>41487.99999999994</c:v>
                </c:pt>
                <c:pt idx="25">
                  <c:v>41488.0416666666</c:v>
                </c:pt>
                <c:pt idx="26">
                  <c:v>41488.08333333327</c:v>
                </c:pt>
                <c:pt idx="27">
                  <c:v>41488.12499999994</c:v>
                </c:pt>
                <c:pt idx="28">
                  <c:v>41488.16666666659</c:v>
                </c:pt>
                <c:pt idx="29">
                  <c:v>41488.20833333326</c:v>
                </c:pt>
                <c:pt idx="30">
                  <c:v>41488.24999999993</c:v>
                </c:pt>
                <c:pt idx="31">
                  <c:v>41488.29166666658</c:v>
                </c:pt>
                <c:pt idx="32">
                  <c:v>41488.33333333326</c:v>
                </c:pt>
                <c:pt idx="33">
                  <c:v>41488.37499999993</c:v>
                </c:pt>
                <c:pt idx="34">
                  <c:v>41488.4166666666</c:v>
                </c:pt>
                <c:pt idx="35">
                  <c:v>41488.45833333325</c:v>
                </c:pt>
                <c:pt idx="36">
                  <c:v>41488.49999999991</c:v>
                </c:pt>
                <c:pt idx="37">
                  <c:v>41488.54166666658</c:v>
                </c:pt>
                <c:pt idx="38">
                  <c:v>41488.58333333323</c:v>
                </c:pt>
                <c:pt idx="39">
                  <c:v>41488.62499999991</c:v>
                </c:pt>
                <c:pt idx="40">
                  <c:v>41488.66666666657</c:v>
                </c:pt>
                <c:pt idx="41">
                  <c:v>41488.70833333323</c:v>
                </c:pt>
                <c:pt idx="42">
                  <c:v>41488.7499999999</c:v>
                </c:pt>
                <c:pt idx="43">
                  <c:v>41488.79166666655</c:v>
                </c:pt>
                <c:pt idx="44">
                  <c:v>41488.83333333323</c:v>
                </c:pt>
                <c:pt idx="45">
                  <c:v>41488.8749999999</c:v>
                </c:pt>
                <c:pt idx="46">
                  <c:v>41488.91666666656</c:v>
                </c:pt>
                <c:pt idx="47">
                  <c:v>41488.95833333322</c:v>
                </c:pt>
                <c:pt idx="48">
                  <c:v>41488.9999999999</c:v>
                </c:pt>
                <c:pt idx="49">
                  <c:v>41489.04166666654</c:v>
                </c:pt>
                <c:pt idx="50">
                  <c:v>41489.0833333332</c:v>
                </c:pt>
                <c:pt idx="51">
                  <c:v>41489.12499999988</c:v>
                </c:pt>
                <c:pt idx="52">
                  <c:v>41489.16666666653</c:v>
                </c:pt>
                <c:pt idx="53">
                  <c:v>41489.2083333332</c:v>
                </c:pt>
                <c:pt idx="54">
                  <c:v>41489.24999999987</c:v>
                </c:pt>
                <c:pt idx="55">
                  <c:v>41489.29166666652</c:v>
                </c:pt>
                <c:pt idx="56">
                  <c:v>41489.3333333332</c:v>
                </c:pt>
                <c:pt idx="57">
                  <c:v>41489.37499999986</c:v>
                </c:pt>
                <c:pt idx="58">
                  <c:v>41489.41666666653</c:v>
                </c:pt>
                <c:pt idx="59">
                  <c:v>41489.4583333332</c:v>
                </c:pt>
                <c:pt idx="60">
                  <c:v>41489.49999999986</c:v>
                </c:pt>
                <c:pt idx="61">
                  <c:v>41489.54166666651</c:v>
                </c:pt>
                <c:pt idx="62">
                  <c:v>41489.58333333318</c:v>
                </c:pt>
                <c:pt idx="63">
                  <c:v>41489.62499999985</c:v>
                </c:pt>
                <c:pt idx="64">
                  <c:v>41489.6666666665</c:v>
                </c:pt>
                <c:pt idx="65">
                  <c:v>41489.70833333318</c:v>
                </c:pt>
                <c:pt idx="66">
                  <c:v>41489.74999999984</c:v>
                </c:pt>
                <c:pt idx="67">
                  <c:v>41489.7916666665</c:v>
                </c:pt>
                <c:pt idx="68">
                  <c:v>41489.83333333317</c:v>
                </c:pt>
                <c:pt idx="69">
                  <c:v>41489.87499999983</c:v>
                </c:pt>
                <c:pt idx="70">
                  <c:v>41489.9166666665</c:v>
                </c:pt>
                <c:pt idx="71">
                  <c:v>41489.95833333316</c:v>
                </c:pt>
                <c:pt idx="72">
                  <c:v>41489.99999999983</c:v>
                </c:pt>
                <c:pt idx="73">
                  <c:v>41490.04166666648</c:v>
                </c:pt>
                <c:pt idx="74">
                  <c:v>41490.08333333316</c:v>
                </c:pt>
                <c:pt idx="75">
                  <c:v>41490.12499999982</c:v>
                </c:pt>
                <c:pt idx="76">
                  <c:v>41490.16666666648</c:v>
                </c:pt>
                <c:pt idx="77">
                  <c:v>41490.20833333315</c:v>
                </c:pt>
                <c:pt idx="78">
                  <c:v>41490.24999999981</c:v>
                </c:pt>
                <c:pt idx="79">
                  <c:v>41490.29166666647</c:v>
                </c:pt>
                <c:pt idx="80">
                  <c:v>41490.33333333314</c:v>
                </c:pt>
                <c:pt idx="81">
                  <c:v>41490.37499999981</c:v>
                </c:pt>
                <c:pt idx="82">
                  <c:v>41490.41666666647</c:v>
                </c:pt>
                <c:pt idx="83">
                  <c:v>41490.45833333313</c:v>
                </c:pt>
                <c:pt idx="84">
                  <c:v>41490.4999999998</c:v>
                </c:pt>
                <c:pt idx="85">
                  <c:v>41490.54166666645</c:v>
                </c:pt>
                <c:pt idx="86">
                  <c:v>41490.58333333313</c:v>
                </c:pt>
                <c:pt idx="87">
                  <c:v>41490.62499999979</c:v>
                </c:pt>
                <c:pt idx="88">
                  <c:v>41490.66666666645</c:v>
                </c:pt>
                <c:pt idx="89">
                  <c:v>41490.70833333312</c:v>
                </c:pt>
                <c:pt idx="90">
                  <c:v>41490.74999999978</c:v>
                </c:pt>
                <c:pt idx="91">
                  <c:v>41490.79166666643</c:v>
                </c:pt>
                <c:pt idx="92">
                  <c:v>41490.83333333311</c:v>
                </c:pt>
                <c:pt idx="93">
                  <c:v>41490.87499999978</c:v>
                </c:pt>
                <c:pt idx="94">
                  <c:v>41490.91666666644</c:v>
                </c:pt>
                <c:pt idx="95">
                  <c:v>41490.9583333331</c:v>
                </c:pt>
                <c:pt idx="96">
                  <c:v>41490.99999999977</c:v>
                </c:pt>
                <c:pt idx="97">
                  <c:v>41491.04166666642</c:v>
                </c:pt>
                <c:pt idx="98">
                  <c:v>41491.0833333331</c:v>
                </c:pt>
                <c:pt idx="99">
                  <c:v>41491.12499999976</c:v>
                </c:pt>
                <c:pt idx="100">
                  <c:v>41491.16666666642</c:v>
                </c:pt>
                <c:pt idx="101">
                  <c:v>41491.20833333309</c:v>
                </c:pt>
                <c:pt idx="102">
                  <c:v>41491.24999999975</c:v>
                </c:pt>
                <c:pt idx="103">
                  <c:v>41491.2916666664</c:v>
                </c:pt>
                <c:pt idx="104">
                  <c:v>41491.33333333308</c:v>
                </c:pt>
                <c:pt idx="105">
                  <c:v>41491.37499999975</c:v>
                </c:pt>
                <c:pt idx="106">
                  <c:v>41491.41666666641</c:v>
                </c:pt>
                <c:pt idx="107">
                  <c:v>41491.45833333308</c:v>
                </c:pt>
                <c:pt idx="108">
                  <c:v>41491.49999999974</c:v>
                </c:pt>
                <c:pt idx="109">
                  <c:v>41491.5416666664</c:v>
                </c:pt>
                <c:pt idx="110">
                  <c:v>41491.58333333307</c:v>
                </c:pt>
                <c:pt idx="111">
                  <c:v>41491.62499999973</c:v>
                </c:pt>
                <c:pt idx="112">
                  <c:v>41491.66666666639</c:v>
                </c:pt>
                <c:pt idx="113">
                  <c:v>41491.70833333306</c:v>
                </c:pt>
                <c:pt idx="114">
                  <c:v>41491.74999999973</c:v>
                </c:pt>
                <c:pt idx="115">
                  <c:v>41491.79166666637</c:v>
                </c:pt>
                <c:pt idx="116">
                  <c:v>41491.83333333305</c:v>
                </c:pt>
                <c:pt idx="117">
                  <c:v>41491.87499999972</c:v>
                </c:pt>
                <c:pt idx="118">
                  <c:v>41491.91666666638</c:v>
                </c:pt>
                <c:pt idx="119">
                  <c:v>41491.95833333305</c:v>
                </c:pt>
                <c:pt idx="120">
                  <c:v>41491.99999999971</c:v>
                </c:pt>
                <c:pt idx="121">
                  <c:v>41492.04166666637</c:v>
                </c:pt>
                <c:pt idx="122">
                  <c:v>41492.08333333304</c:v>
                </c:pt>
                <c:pt idx="123">
                  <c:v>41492.1249999997</c:v>
                </c:pt>
                <c:pt idx="124">
                  <c:v>41492.16666666636</c:v>
                </c:pt>
                <c:pt idx="125">
                  <c:v>41492.20833333303</c:v>
                </c:pt>
                <c:pt idx="126">
                  <c:v>41492.24999999969</c:v>
                </c:pt>
                <c:pt idx="127">
                  <c:v>41492.29166666634</c:v>
                </c:pt>
                <c:pt idx="128">
                  <c:v>41492.33333333302</c:v>
                </c:pt>
                <c:pt idx="129">
                  <c:v>41492.3749999997</c:v>
                </c:pt>
                <c:pt idx="130">
                  <c:v>41492.41666666635</c:v>
                </c:pt>
                <c:pt idx="131">
                  <c:v>41492.45833333302</c:v>
                </c:pt>
                <c:pt idx="132">
                  <c:v>41492.49999999968</c:v>
                </c:pt>
                <c:pt idx="133">
                  <c:v>41492.54166666634</c:v>
                </c:pt>
                <c:pt idx="134">
                  <c:v>41492.58333333301</c:v>
                </c:pt>
                <c:pt idx="135">
                  <c:v>41492.62499999967</c:v>
                </c:pt>
                <c:pt idx="136">
                  <c:v>41492.66666666633</c:v>
                </c:pt>
                <c:pt idx="137">
                  <c:v>41492.708333333</c:v>
                </c:pt>
                <c:pt idx="138">
                  <c:v>41492.74999999967</c:v>
                </c:pt>
                <c:pt idx="139">
                  <c:v>41492.79166666631</c:v>
                </c:pt>
                <c:pt idx="140">
                  <c:v>41492.833333333</c:v>
                </c:pt>
                <c:pt idx="141">
                  <c:v>41492.87499999966</c:v>
                </c:pt>
                <c:pt idx="142">
                  <c:v>41492.91666666632</c:v>
                </c:pt>
                <c:pt idx="143">
                  <c:v>41492.958333333</c:v>
                </c:pt>
                <c:pt idx="144">
                  <c:v>41492.99999999965</c:v>
                </c:pt>
                <c:pt idx="145">
                  <c:v>41493.04166666631</c:v>
                </c:pt>
                <c:pt idx="146">
                  <c:v>41493.08333333298</c:v>
                </c:pt>
                <c:pt idx="147">
                  <c:v>41493.12499999964</c:v>
                </c:pt>
                <c:pt idx="148">
                  <c:v>41493.1666666663</c:v>
                </c:pt>
                <c:pt idx="149">
                  <c:v>41493.20833333297</c:v>
                </c:pt>
                <c:pt idx="150">
                  <c:v>41493.24999999964</c:v>
                </c:pt>
                <c:pt idx="151">
                  <c:v>41493.29166666629</c:v>
                </c:pt>
                <c:pt idx="152">
                  <c:v>41493.33333333297</c:v>
                </c:pt>
                <c:pt idx="153">
                  <c:v>41493.37499999963</c:v>
                </c:pt>
                <c:pt idx="154">
                  <c:v>41493.41666666629</c:v>
                </c:pt>
                <c:pt idx="155">
                  <c:v>41493.45833333297</c:v>
                </c:pt>
                <c:pt idx="156">
                  <c:v>41493.49999999962</c:v>
                </c:pt>
                <c:pt idx="157">
                  <c:v>41493.54166666628</c:v>
                </c:pt>
                <c:pt idx="158">
                  <c:v>41493.58333333295</c:v>
                </c:pt>
                <c:pt idx="159">
                  <c:v>41493.62499999961</c:v>
                </c:pt>
                <c:pt idx="160">
                  <c:v>41493.66666666627</c:v>
                </c:pt>
                <c:pt idx="161">
                  <c:v>41493.70833333294</c:v>
                </c:pt>
                <c:pt idx="162">
                  <c:v>41493.74999999961</c:v>
                </c:pt>
                <c:pt idx="163">
                  <c:v>41493.79166666626</c:v>
                </c:pt>
                <c:pt idx="164">
                  <c:v>41493.83333333294</c:v>
                </c:pt>
                <c:pt idx="165">
                  <c:v>41493.8749999996</c:v>
                </c:pt>
                <c:pt idx="166">
                  <c:v>41493.91666666626</c:v>
                </c:pt>
                <c:pt idx="167">
                  <c:v>41493.95833333294</c:v>
                </c:pt>
                <c:pt idx="168">
                  <c:v>41493.9999999996</c:v>
                </c:pt>
                <c:pt idx="169">
                  <c:v>41494.04166666625</c:v>
                </c:pt>
                <c:pt idx="170">
                  <c:v>41494.08333333292</c:v>
                </c:pt>
                <c:pt idx="171">
                  <c:v>41494.1249999996</c:v>
                </c:pt>
                <c:pt idx="172">
                  <c:v>41494.16666666624</c:v>
                </c:pt>
                <c:pt idx="173">
                  <c:v>41494.20833333292</c:v>
                </c:pt>
                <c:pt idx="174">
                  <c:v>41494.24999999958</c:v>
                </c:pt>
                <c:pt idx="175">
                  <c:v>41494.29166666622</c:v>
                </c:pt>
                <c:pt idx="176">
                  <c:v>41494.33333333291</c:v>
                </c:pt>
                <c:pt idx="177">
                  <c:v>41494.37499999958</c:v>
                </c:pt>
                <c:pt idx="178">
                  <c:v>41494.41666666623</c:v>
                </c:pt>
                <c:pt idx="179">
                  <c:v>41494.4583333329</c:v>
                </c:pt>
                <c:pt idx="180">
                  <c:v>41494.49999999956</c:v>
                </c:pt>
                <c:pt idx="181">
                  <c:v>41494.54166666622</c:v>
                </c:pt>
                <c:pt idx="182">
                  <c:v>41494.5833333329</c:v>
                </c:pt>
                <c:pt idx="183">
                  <c:v>41494.62499999956</c:v>
                </c:pt>
                <c:pt idx="184">
                  <c:v>41494.66666666621</c:v>
                </c:pt>
                <c:pt idx="185">
                  <c:v>41494.7083333329</c:v>
                </c:pt>
                <c:pt idx="186">
                  <c:v>41494.74999999955</c:v>
                </c:pt>
                <c:pt idx="187">
                  <c:v>41494.79166666619</c:v>
                </c:pt>
                <c:pt idx="188">
                  <c:v>41494.83333333288</c:v>
                </c:pt>
                <c:pt idx="189">
                  <c:v>41494.87499999954</c:v>
                </c:pt>
                <c:pt idx="190">
                  <c:v>41494.91666666621</c:v>
                </c:pt>
                <c:pt idx="191">
                  <c:v>41494.95833333288</c:v>
                </c:pt>
                <c:pt idx="192">
                  <c:v>41494.99999999954</c:v>
                </c:pt>
                <c:pt idx="193">
                  <c:v>41495.04166666619</c:v>
                </c:pt>
                <c:pt idx="194">
                  <c:v>41495.08333333286</c:v>
                </c:pt>
                <c:pt idx="195">
                  <c:v>41495.12499999953</c:v>
                </c:pt>
                <c:pt idx="196">
                  <c:v>41495.16666666618</c:v>
                </c:pt>
                <c:pt idx="197">
                  <c:v>41495.20833333286</c:v>
                </c:pt>
                <c:pt idx="198">
                  <c:v>41495.24999999952</c:v>
                </c:pt>
                <c:pt idx="199">
                  <c:v>41495.29166666618</c:v>
                </c:pt>
                <c:pt idx="200">
                  <c:v>41495.33333333285</c:v>
                </c:pt>
                <c:pt idx="201">
                  <c:v>41495.37499999951</c:v>
                </c:pt>
                <c:pt idx="202">
                  <c:v>41495.41666666618</c:v>
                </c:pt>
                <c:pt idx="203">
                  <c:v>41495.45833333284</c:v>
                </c:pt>
                <c:pt idx="204">
                  <c:v>41495.49999999951</c:v>
                </c:pt>
                <c:pt idx="205">
                  <c:v>41495.54166666616</c:v>
                </c:pt>
                <c:pt idx="206">
                  <c:v>41495.58333333284</c:v>
                </c:pt>
                <c:pt idx="207">
                  <c:v>41495.6249999995</c:v>
                </c:pt>
                <c:pt idx="208">
                  <c:v>41495.66666666615</c:v>
                </c:pt>
                <c:pt idx="209">
                  <c:v>41495.70833333283</c:v>
                </c:pt>
                <c:pt idx="210">
                  <c:v>41495.7499999995</c:v>
                </c:pt>
                <c:pt idx="211">
                  <c:v>41495.79166666615</c:v>
                </c:pt>
                <c:pt idx="212">
                  <c:v>41495.83333333282</c:v>
                </c:pt>
                <c:pt idx="213">
                  <c:v>41495.8749999995</c:v>
                </c:pt>
                <c:pt idx="214">
                  <c:v>41495.91666666615</c:v>
                </c:pt>
                <c:pt idx="215">
                  <c:v>41495.95833333281</c:v>
                </c:pt>
                <c:pt idx="216">
                  <c:v>41495.99999999948</c:v>
                </c:pt>
                <c:pt idx="217">
                  <c:v>41496.04166666613</c:v>
                </c:pt>
                <c:pt idx="218">
                  <c:v>41496.08333333281</c:v>
                </c:pt>
                <c:pt idx="219">
                  <c:v>41496.12499999947</c:v>
                </c:pt>
                <c:pt idx="220">
                  <c:v>41496.16666666613</c:v>
                </c:pt>
                <c:pt idx="221">
                  <c:v>41496.2083333328</c:v>
                </c:pt>
                <c:pt idx="222">
                  <c:v>41496.24999999946</c:v>
                </c:pt>
                <c:pt idx="223">
                  <c:v>41496.29166666612</c:v>
                </c:pt>
                <c:pt idx="224">
                  <c:v>41496.3333333328</c:v>
                </c:pt>
                <c:pt idx="225">
                  <c:v>41496.37499999946</c:v>
                </c:pt>
                <c:pt idx="226">
                  <c:v>41496.41666666612</c:v>
                </c:pt>
                <c:pt idx="227">
                  <c:v>41496.4583333328</c:v>
                </c:pt>
                <c:pt idx="228">
                  <c:v>41496.49999999945</c:v>
                </c:pt>
                <c:pt idx="229">
                  <c:v>41496.5416666661</c:v>
                </c:pt>
                <c:pt idx="230">
                  <c:v>41496.58333333278</c:v>
                </c:pt>
                <c:pt idx="231">
                  <c:v>41496.62499999944</c:v>
                </c:pt>
                <c:pt idx="232">
                  <c:v>41496.6666666661</c:v>
                </c:pt>
                <c:pt idx="233">
                  <c:v>41496.70833333277</c:v>
                </c:pt>
                <c:pt idx="234">
                  <c:v>41496.74999999943</c:v>
                </c:pt>
                <c:pt idx="235">
                  <c:v>41496.79166666608</c:v>
                </c:pt>
                <c:pt idx="236">
                  <c:v>41496.83333333276</c:v>
                </c:pt>
                <c:pt idx="237">
                  <c:v>41496.87499999943</c:v>
                </c:pt>
                <c:pt idx="238">
                  <c:v>41496.91666666609</c:v>
                </c:pt>
                <c:pt idx="239">
                  <c:v>41496.95833333276</c:v>
                </c:pt>
                <c:pt idx="240">
                  <c:v>41496.99999999942</c:v>
                </c:pt>
                <c:pt idx="241">
                  <c:v>41497.04166666607</c:v>
                </c:pt>
                <c:pt idx="242">
                  <c:v>41497.08333333275</c:v>
                </c:pt>
                <c:pt idx="243">
                  <c:v>41497.12499999941</c:v>
                </c:pt>
                <c:pt idx="244">
                  <c:v>41497.16666666607</c:v>
                </c:pt>
                <c:pt idx="245">
                  <c:v>41497.20833333274</c:v>
                </c:pt>
                <c:pt idx="246">
                  <c:v>41497.2499999994</c:v>
                </c:pt>
                <c:pt idx="247">
                  <c:v>41497.29166666605</c:v>
                </c:pt>
                <c:pt idx="248">
                  <c:v>41497.33333333273</c:v>
                </c:pt>
                <c:pt idx="249">
                  <c:v>41497.3749999994</c:v>
                </c:pt>
                <c:pt idx="250">
                  <c:v>41497.41666666606</c:v>
                </c:pt>
                <c:pt idx="251">
                  <c:v>41497.45833333273</c:v>
                </c:pt>
                <c:pt idx="252">
                  <c:v>41497.49999999939</c:v>
                </c:pt>
                <c:pt idx="253">
                  <c:v>41497.54166666605</c:v>
                </c:pt>
                <c:pt idx="254">
                  <c:v>41497.58333333272</c:v>
                </c:pt>
                <c:pt idx="255">
                  <c:v>41497.62499999938</c:v>
                </c:pt>
                <c:pt idx="256">
                  <c:v>41497.66666666604</c:v>
                </c:pt>
                <c:pt idx="257">
                  <c:v>41497.70833333271</c:v>
                </c:pt>
                <c:pt idx="258">
                  <c:v>41497.74999999938</c:v>
                </c:pt>
                <c:pt idx="259">
                  <c:v>41497.79166666602</c:v>
                </c:pt>
                <c:pt idx="260">
                  <c:v>41497.8333333327</c:v>
                </c:pt>
                <c:pt idx="261">
                  <c:v>41497.87499999937</c:v>
                </c:pt>
                <c:pt idx="262">
                  <c:v>41497.91666666603</c:v>
                </c:pt>
                <c:pt idx="263">
                  <c:v>41497.9583333327</c:v>
                </c:pt>
                <c:pt idx="264">
                  <c:v>41497.99999999936</c:v>
                </c:pt>
                <c:pt idx="265">
                  <c:v>41498.04166666602</c:v>
                </c:pt>
                <c:pt idx="266">
                  <c:v>41498.08333333269</c:v>
                </c:pt>
                <c:pt idx="267">
                  <c:v>41498.12499999935</c:v>
                </c:pt>
                <c:pt idx="268">
                  <c:v>41498.16666666601</c:v>
                </c:pt>
                <c:pt idx="269">
                  <c:v>41498.20833333268</c:v>
                </c:pt>
                <c:pt idx="270">
                  <c:v>41498.24999999935</c:v>
                </c:pt>
                <c:pt idx="271">
                  <c:v>41498.29166666599</c:v>
                </c:pt>
                <c:pt idx="272">
                  <c:v>41498.33333333268</c:v>
                </c:pt>
                <c:pt idx="273">
                  <c:v>41498.37499999934</c:v>
                </c:pt>
                <c:pt idx="274">
                  <c:v>41498.416666666</c:v>
                </c:pt>
                <c:pt idx="275">
                  <c:v>41498.45833333267</c:v>
                </c:pt>
                <c:pt idx="276">
                  <c:v>41498.49999999933</c:v>
                </c:pt>
                <c:pt idx="277">
                  <c:v>41498.54166666599</c:v>
                </c:pt>
                <c:pt idx="278">
                  <c:v>41498.58333333266</c:v>
                </c:pt>
                <c:pt idx="279">
                  <c:v>41498.62499999932</c:v>
                </c:pt>
                <c:pt idx="280">
                  <c:v>41498.66666666598</c:v>
                </c:pt>
                <c:pt idx="281">
                  <c:v>41498.70833333265</c:v>
                </c:pt>
                <c:pt idx="282">
                  <c:v>41498.74999999932</c:v>
                </c:pt>
                <c:pt idx="283">
                  <c:v>41498.79166666597</c:v>
                </c:pt>
                <c:pt idx="284">
                  <c:v>41498.83333333264</c:v>
                </c:pt>
                <c:pt idx="285">
                  <c:v>41498.87499999931</c:v>
                </c:pt>
                <c:pt idx="286">
                  <c:v>41498.91666666597</c:v>
                </c:pt>
                <c:pt idx="287">
                  <c:v>41498.95833333264</c:v>
                </c:pt>
                <c:pt idx="288">
                  <c:v>41498.9999999993</c:v>
                </c:pt>
                <c:pt idx="289">
                  <c:v>41499.04166666596</c:v>
                </c:pt>
                <c:pt idx="290">
                  <c:v>41499.08333333263</c:v>
                </c:pt>
                <c:pt idx="291">
                  <c:v>41499.12499999929</c:v>
                </c:pt>
                <c:pt idx="292">
                  <c:v>41499.16666666595</c:v>
                </c:pt>
                <c:pt idx="293">
                  <c:v>41499.20833333262</c:v>
                </c:pt>
                <c:pt idx="294">
                  <c:v>41499.24999999929</c:v>
                </c:pt>
                <c:pt idx="295">
                  <c:v>41499.29166666594</c:v>
                </c:pt>
                <c:pt idx="296">
                  <c:v>41499.33333333262</c:v>
                </c:pt>
                <c:pt idx="297">
                  <c:v>41499.37499999928</c:v>
                </c:pt>
                <c:pt idx="298">
                  <c:v>41499.41666666594</c:v>
                </c:pt>
                <c:pt idx="299">
                  <c:v>41499.45833333261</c:v>
                </c:pt>
                <c:pt idx="300">
                  <c:v>41499.49999999927</c:v>
                </c:pt>
                <c:pt idx="301">
                  <c:v>41499.54166666593</c:v>
                </c:pt>
                <c:pt idx="302">
                  <c:v>41499.5833333326</c:v>
                </c:pt>
                <c:pt idx="303">
                  <c:v>41499.62499999927</c:v>
                </c:pt>
                <c:pt idx="304">
                  <c:v>41499.66666666592</c:v>
                </c:pt>
                <c:pt idx="305">
                  <c:v>41499.7083333326</c:v>
                </c:pt>
                <c:pt idx="306">
                  <c:v>41499.74999999926</c:v>
                </c:pt>
                <c:pt idx="307">
                  <c:v>41499.79166666591</c:v>
                </c:pt>
                <c:pt idx="308">
                  <c:v>41499.8333333326</c:v>
                </c:pt>
                <c:pt idx="309">
                  <c:v>41499.87499999925</c:v>
                </c:pt>
                <c:pt idx="310">
                  <c:v>41499.91666666591</c:v>
                </c:pt>
                <c:pt idx="311">
                  <c:v>41499.9583333326</c:v>
                </c:pt>
                <c:pt idx="312">
                  <c:v>41499.99999999924</c:v>
                </c:pt>
                <c:pt idx="313">
                  <c:v>41500.0416666659</c:v>
                </c:pt>
                <c:pt idx="314">
                  <c:v>41500.08333333257</c:v>
                </c:pt>
                <c:pt idx="315">
                  <c:v>41500.12499999924</c:v>
                </c:pt>
                <c:pt idx="316">
                  <c:v>41500.16666666589</c:v>
                </c:pt>
                <c:pt idx="317">
                  <c:v>41500.20833333257</c:v>
                </c:pt>
                <c:pt idx="318">
                  <c:v>41500.24999999923</c:v>
                </c:pt>
                <c:pt idx="319">
                  <c:v>41500.29166666587</c:v>
                </c:pt>
                <c:pt idx="320">
                  <c:v>41500.33333333256</c:v>
                </c:pt>
                <c:pt idx="321">
                  <c:v>41500.37499999922</c:v>
                </c:pt>
                <c:pt idx="322">
                  <c:v>41500.41666666589</c:v>
                </c:pt>
                <c:pt idx="323">
                  <c:v>41500.45833333256</c:v>
                </c:pt>
                <c:pt idx="324">
                  <c:v>41500.49999999921</c:v>
                </c:pt>
                <c:pt idx="325">
                  <c:v>41500.54166666587</c:v>
                </c:pt>
                <c:pt idx="326">
                  <c:v>41500.58333333254</c:v>
                </c:pt>
                <c:pt idx="327">
                  <c:v>41500.62499999921</c:v>
                </c:pt>
                <c:pt idx="328">
                  <c:v>41500.66666666586</c:v>
                </c:pt>
                <c:pt idx="329">
                  <c:v>41500.70833333254</c:v>
                </c:pt>
                <c:pt idx="330">
                  <c:v>41500.7499999992</c:v>
                </c:pt>
                <c:pt idx="331">
                  <c:v>41500.79166666585</c:v>
                </c:pt>
                <c:pt idx="332">
                  <c:v>41500.83333333253</c:v>
                </c:pt>
                <c:pt idx="333">
                  <c:v>41500.8749999992</c:v>
                </c:pt>
                <c:pt idx="334">
                  <c:v>41500.91666666586</c:v>
                </c:pt>
                <c:pt idx="335">
                  <c:v>41500.95833333253</c:v>
                </c:pt>
                <c:pt idx="336">
                  <c:v>41500.9999999992</c:v>
                </c:pt>
                <c:pt idx="337">
                  <c:v>41501.04166666583</c:v>
                </c:pt>
                <c:pt idx="338">
                  <c:v>41501.08333333252</c:v>
                </c:pt>
                <c:pt idx="339">
                  <c:v>41501.12499999918</c:v>
                </c:pt>
                <c:pt idx="340">
                  <c:v>41501.16666666583</c:v>
                </c:pt>
                <c:pt idx="341">
                  <c:v>41501.20833333251</c:v>
                </c:pt>
                <c:pt idx="342">
                  <c:v>41501.24999999917</c:v>
                </c:pt>
                <c:pt idx="343">
                  <c:v>41501.29166666582</c:v>
                </c:pt>
                <c:pt idx="344">
                  <c:v>41501.3333333325</c:v>
                </c:pt>
                <c:pt idx="345">
                  <c:v>41501.37499999917</c:v>
                </c:pt>
                <c:pt idx="346">
                  <c:v>41501.41666666583</c:v>
                </c:pt>
                <c:pt idx="347">
                  <c:v>41501.4583333325</c:v>
                </c:pt>
                <c:pt idx="348">
                  <c:v>41501.49999999916</c:v>
                </c:pt>
                <c:pt idx="349">
                  <c:v>41501.54166666581</c:v>
                </c:pt>
                <c:pt idx="350">
                  <c:v>41501.5833333325</c:v>
                </c:pt>
                <c:pt idx="351">
                  <c:v>41501.62499999915</c:v>
                </c:pt>
                <c:pt idx="352">
                  <c:v>41501.6666666658</c:v>
                </c:pt>
                <c:pt idx="353">
                  <c:v>41501.70833333248</c:v>
                </c:pt>
                <c:pt idx="354">
                  <c:v>41501.74999999914</c:v>
                </c:pt>
                <c:pt idx="355">
                  <c:v>41501.79166666579</c:v>
                </c:pt>
                <c:pt idx="356">
                  <c:v>41501.83333333247</c:v>
                </c:pt>
                <c:pt idx="357">
                  <c:v>41501.87499999914</c:v>
                </c:pt>
                <c:pt idx="358">
                  <c:v>41501.91666666579</c:v>
                </c:pt>
                <c:pt idx="359">
                  <c:v>41501.95833333246</c:v>
                </c:pt>
                <c:pt idx="360">
                  <c:v>41501.99999999913</c:v>
                </c:pt>
                <c:pt idx="361">
                  <c:v>41502.04166666578</c:v>
                </c:pt>
                <c:pt idx="362">
                  <c:v>41502.08333333246</c:v>
                </c:pt>
                <c:pt idx="363">
                  <c:v>41502.12499999912</c:v>
                </c:pt>
                <c:pt idx="364">
                  <c:v>41502.16666666578</c:v>
                </c:pt>
                <c:pt idx="365">
                  <c:v>41502.20833333245</c:v>
                </c:pt>
                <c:pt idx="366">
                  <c:v>41502.24999999911</c:v>
                </c:pt>
                <c:pt idx="367">
                  <c:v>41502.29166666576</c:v>
                </c:pt>
                <c:pt idx="368">
                  <c:v>41502.33333333244</c:v>
                </c:pt>
                <c:pt idx="369">
                  <c:v>41502.37499999911</c:v>
                </c:pt>
                <c:pt idx="370">
                  <c:v>41502.41666666576</c:v>
                </c:pt>
                <c:pt idx="371">
                  <c:v>41502.45833333244</c:v>
                </c:pt>
                <c:pt idx="372">
                  <c:v>41502.4999999991</c:v>
                </c:pt>
                <c:pt idx="373">
                  <c:v>41502.54166666575</c:v>
                </c:pt>
                <c:pt idx="374">
                  <c:v>41502.58333333243</c:v>
                </c:pt>
                <c:pt idx="375">
                  <c:v>41502.6249999991</c:v>
                </c:pt>
                <c:pt idx="376">
                  <c:v>41502.66666666575</c:v>
                </c:pt>
                <c:pt idx="377">
                  <c:v>41502.70833333242</c:v>
                </c:pt>
                <c:pt idx="378">
                  <c:v>41502.74999999908</c:v>
                </c:pt>
                <c:pt idx="379">
                  <c:v>41502.79166666573</c:v>
                </c:pt>
                <c:pt idx="380">
                  <c:v>41502.83333333241</c:v>
                </c:pt>
                <c:pt idx="381">
                  <c:v>41502.8749999991</c:v>
                </c:pt>
                <c:pt idx="382">
                  <c:v>41502.91666666573</c:v>
                </c:pt>
                <c:pt idx="383">
                  <c:v>41502.95833333241</c:v>
                </c:pt>
                <c:pt idx="384">
                  <c:v>41502.99999999907</c:v>
                </c:pt>
                <c:pt idx="385">
                  <c:v>41503.04166666572</c:v>
                </c:pt>
                <c:pt idx="386">
                  <c:v>41503.0833333324</c:v>
                </c:pt>
                <c:pt idx="387">
                  <c:v>41503.12499999906</c:v>
                </c:pt>
                <c:pt idx="388">
                  <c:v>41503.16666666572</c:v>
                </c:pt>
                <c:pt idx="389">
                  <c:v>41503.20833333239</c:v>
                </c:pt>
                <c:pt idx="390">
                  <c:v>41503.24999999906</c:v>
                </c:pt>
                <c:pt idx="391">
                  <c:v>41503.2916666657</c:v>
                </c:pt>
                <c:pt idx="392">
                  <c:v>41503.33333333238</c:v>
                </c:pt>
                <c:pt idx="393">
                  <c:v>41503.37499999905</c:v>
                </c:pt>
                <c:pt idx="394">
                  <c:v>41503.4166666657</c:v>
                </c:pt>
                <c:pt idx="395">
                  <c:v>41503.45833333238</c:v>
                </c:pt>
                <c:pt idx="396">
                  <c:v>41503.49999999904</c:v>
                </c:pt>
                <c:pt idx="397">
                  <c:v>41503.5416666657</c:v>
                </c:pt>
                <c:pt idx="398">
                  <c:v>41503.58333333237</c:v>
                </c:pt>
                <c:pt idx="399">
                  <c:v>41503.62499999903</c:v>
                </c:pt>
                <c:pt idx="400">
                  <c:v>41503.66666666568</c:v>
                </c:pt>
                <c:pt idx="401">
                  <c:v>41503.70833333236</c:v>
                </c:pt>
                <c:pt idx="402">
                  <c:v>41503.74999999903</c:v>
                </c:pt>
                <c:pt idx="403">
                  <c:v>41503.79166666567</c:v>
                </c:pt>
                <c:pt idx="404">
                  <c:v>41503.83333333236</c:v>
                </c:pt>
                <c:pt idx="405">
                  <c:v>41503.87499999902</c:v>
                </c:pt>
                <c:pt idx="406">
                  <c:v>41503.91666666567</c:v>
                </c:pt>
                <c:pt idx="407">
                  <c:v>41503.95833333235</c:v>
                </c:pt>
                <c:pt idx="408">
                  <c:v>41503.99999999901</c:v>
                </c:pt>
                <c:pt idx="409">
                  <c:v>41504.04166666567</c:v>
                </c:pt>
                <c:pt idx="410">
                  <c:v>41504.08333333234</c:v>
                </c:pt>
                <c:pt idx="411">
                  <c:v>41504.124999999</c:v>
                </c:pt>
                <c:pt idx="412">
                  <c:v>41504.16666666565</c:v>
                </c:pt>
                <c:pt idx="413">
                  <c:v>41504.20833333233</c:v>
                </c:pt>
                <c:pt idx="414">
                  <c:v>41504.249999999</c:v>
                </c:pt>
                <c:pt idx="415">
                  <c:v>41504.29166666564</c:v>
                </c:pt>
                <c:pt idx="416">
                  <c:v>41504.33333333233</c:v>
                </c:pt>
                <c:pt idx="417">
                  <c:v>41504.374999999</c:v>
                </c:pt>
                <c:pt idx="418">
                  <c:v>41504.41666666565</c:v>
                </c:pt>
                <c:pt idx="419">
                  <c:v>41504.45833333232</c:v>
                </c:pt>
                <c:pt idx="420">
                  <c:v>41504.49999999898</c:v>
                </c:pt>
                <c:pt idx="421">
                  <c:v>41504.54166666563</c:v>
                </c:pt>
                <c:pt idx="422">
                  <c:v>41504.58333333231</c:v>
                </c:pt>
                <c:pt idx="423">
                  <c:v>41504.62499999898</c:v>
                </c:pt>
                <c:pt idx="424">
                  <c:v>41504.66666666562</c:v>
                </c:pt>
                <c:pt idx="425">
                  <c:v>41504.7083333323</c:v>
                </c:pt>
                <c:pt idx="426">
                  <c:v>41504.74999999897</c:v>
                </c:pt>
                <c:pt idx="427">
                  <c:v>41504.79166666561</c:v>
                </c:pt>
                <c:pt idx="428">
                  <c:v>41504.8333333323</c:v>
                </c:pt>
                <c:pt idx="429">
                  <c:v>41504.87499999897</c:v>
                </c:pt>
                <c:pt idx="430">
                  <c:v>41504.91666666562</c:v>
                </c:pt>
                <c:pt idx="431">
                  <c:v>41504.9583333323</c:v>
                </c:pt>
                <c:pt idx="432">
                  <c:v>41504.99999999895</c:v>
                </c:pt>
                <c:pt idx="433">
                  <c:v>41505.0416666656</c:v>
                </c:pt>
                <c:pt idx="434">
                  <c:v>41505.08333333228</c:v>
                </c:pt>
                <c:pt idx="435">
                  <c:v>41505.12499999895</c:v>
                </c:pt>
                <c:pt idx="436">
                  <c:v>41505.16666666559</c:v>
                </c:pt>
                <c:pt idx="437">
                  <c:v>41505.20833333227</c:v>
                </c:pt>
                <c:pt idx="438">
                  <c:v>41505.24999999894</c:v>
                </c:pt>
                <c:pt idx="439">
                  <c:v>41505.29166666558</c:v>
                </c:pt>
                <c:pt idx="440">
                  <c:v>41505.33333333227</c:v>
                </c:pt>
                <c:pt idx="441">
                  <c:v>41505.37499999894</c:v>
                </c:pt>
                <c:pt idx="442">
                  <c:v>41505.41666666559</c:v>
                </c:pt>
                <c:pt idx="443">
                  <c:v>41505.45833333226</c:v>
                </c:pt>
                <c:pt idx="444">
                  <c:v>41505.49999999893</c:v>
                </c:pt>
                <c:pt idx="445">
                  <c:v>41505.54166666558</c:v>
                </c:pt>
                <c:pt idx="446">
                  <c:v>41505.58333333225</c:v>
                </c:pt>
                <c:pt idx="447">
                  <c:v>41505.62499999892</c:v>
                </c:pt>
                <c:pt idx="448">
                  <c:v>41505.66666666557</c:v>
                </c:pt>
                <c:pt idx="449">
                  <c:v>41505.70833333224</c:v>
                </c:pt>
                <c:pt idx="450">
                  <c:v>41505.74999999891</c:v>
                </c:pt>
                <c:pt idx="451">
                  <c:v>41505.79166666556</c:v>
                </c:pt>
                <c:pt idx="452">
                  <c:v>41505.83333333224</c:v>
                </c:pt>
                <c:pt idx="453">
                  <c:v>41505.8749999989</c:v>
                </c:pt>
                <c:pt idx="454">
                  <c:v>41505.91666666557</c:v>
                </c:pt>
                <c:pt idx="455">
                  <c:v>41505.95833333223</c:v>
                </c:pt>
                <c:pt idx="456">
                  <c:v>41505.9999999989</c:v>
                </c:pt>
                <c:pt idx="457">
                  <c:v>41506.04166666555</c:v>
                </c:pt>
                <c:pt idx="458">
                  <c:v>41506.08333333222</c:v>
                </c:pt>
                <c:pt idx="459">
                  <c:v>41506.1249999989</c:v>
                </c:pt>
                <c:pt idx="460">
                  <c:v>41506.16666666554</c:v>
                </c:pt>
                <c:pt idx="461">
                  <c:v>41506.20833333222</c:v>
                </c:pt>
                <c:pt idx="462">
                  <c:v>41506.24999999888</c:v>
                </c:pt>
                <c:pt idx="463">
                  <c:v>41506.29166666553</c:v>
                </c:pt>
                <c:pt idx="464">
                  <c:v>41506.33333333221</c:v>
                </c:pt>
                <c:pt idx="465">
                  <c:v>41506.37499999888</c:v>
                </c:pt>
                <c:pt idx="466">
                  <c:v>41506.41666666554</c:v>
                </c:pt>
                <c:pt idx="467">
                  <c:v>41506.4583333322</c:v>
                </c:pt>
                <c:pt idx="468">
                  <c:v>41506.49999999887</c:v>
                </c:pt>
                <c:pt idx="469">
                  <c:v>41506.54166666552</c:v>
                </c:pt>
                <c:pt idx="470">
                  <c:v>41506.5833333322</c:v>
                </c:pt>
                <c:pt idx="471">
                  <c:v>41506.62499999886</c:v>
                </c:pt>
                <c:pt idx="472">
                  <c:v>41506.66666666551</c:v>
                </c:pt>
                <c:pt idx="473">
                  <c:v>41506.7083333322</c:v>
                </c:pt>
                <c:pt idx="474">
                  <c:v>41506.74999999885</c:v>
                </c:pt>
                <c:pt idx="475">
                  <c:v>41506.7916666655</c:v>
                </c:pt>
                <c:pt idx="476">
                  <c:v>41506.83333333218</c:v>
                </c:pt>
                <c:pt idx="477">
                  <c:v>41506.87499999885</c:v>
                </c:pt>
                <c:pt idx="478">
                  <c:v>41506.91666666551</c:v>
                </c:pt>
                <c:pt idx="479">
                  <c:v>41506.95833333218</c:v>
                </c:pt>
                <c:pt idx="480">
                  <c:v>41506.99999999884</c:v>
                </c:pt>
                <c:pt idx="481">
                  <c:v>41507.04166666549</c:v>
                </c:pt>
                <c:pt idx="482">
                  <c:v>41507.08333333217</c:v>
                </c:pt>
                <c:pt idx="483">
                  <c:v>41507.12499999883</c:v>
                </c:pt>
                <c:pt idx="484">
                  <c:v>41507.16666666548</c:v>
                </c:pt>
                <c:pt idx="485">
                  <c:v>41507.20833333216</c:v>
                </c:pt>
                <c:pt idx="486">
                  <c:v>41507.24999999882</c:v>
                </c:pt>
                <c:pt idx="487">
                  <c:v>41507.29166666547</c:v>
                </c:pt>
                <c:pt idx="488">
                  <c:v>41507.33333333215</c:v>
                </c:pt>
                <c:pt idx="489">
                  <c:v>41507.37499999882</c:v>
                </c:pt>
                <c:pt idx="490">
                  <c:v>41507.41666666548</c:v>
                </c:pt>
                <c:pt idx="491">
                  <c:v>41507.45833333214</c:v>
                </c:pt>
                <c:pt idx="492">
                  <c:v>41507.49999999881</c:v>
                </c:pt>
                <c:pt idx="493">
                  <c:v>41507.54166666546</c:v>
                </c:pt>
                <c:pt idx="494">
                  <c:v>41507.58333333214</c:v>
                </c:pt>
                <c:pt idx="495">
                  <c:v>41507.6249999988</c:v>
                </c:pt>
                <c:pt idx="496">
                  <c:v>41507.66666666546</c:v>
                </c:pt>
                <c:pt idx="497">
                  <c:v>41507.70833333213</c:v>
                </c:pt>
                <c:pt idx="498">
                  <c:v>41507.7499999988</c:v>
                </c:pt>
                <c:pt idx="499">
                  <c:v>41507.79166666544</c:v>
                </c:pt>
                <c:pt idx="500">
                  <c:v>41507.83333333212</c:v>
                </c:pt>
                <c:pt idx="501">
                  <c:v>41507.8749999988</c:v>
                </c:pt>
                <c:pt idx="502">
                  <c:v>41507.91666666544</c:v>
                </c:pt>
                <c:pt idx="503">
                  <c:v>41507.95833333212</c:v>
                </c:pt>
                <c:pt idx="504">
                  <c:v>41507.99999999878</c:v>
                </c:pt>
                <c:pt idx="505">
                  <c:v>41508.04166666543</c:v>
                </c:pt>
                <c:pt idx="506">
                  <c:v>41508.08333333211</c:v>
                </c:pt>
                <c:pt idx="507">
                  <c:v>41508.12499999877</c:v>
                </c:pt>
                <c:pt idx="508">
                  <c:v>41508.16666666543</c:v>
                </c:pt>
                <c:pt idx="509">
                  <c:v>41508.2083333321</c:v>
                </c:pt>
                <c:pt idx="510">
                  <c:v>41508.24999999876</c:v>
                </c:pt>
                <c:pt idx="511">
                  <c:v>41508.29166666541</c:v>
                </c:pt>
                <c:pt idx="512">
                  <c:v>41508.3333333321</c:v>
                </c:pt>
                <c:pt idx="513">
                  <c:v>41508.37499999877</c:v>
                </c:pt>
                <c:pt idx="514">
                  <c:v>41508.41666666542</c:v>
                </c:pt>
                <c:pt idx="515">
                  <c:v>41508.4583333321</c:v>
                </c:pt>
                <c:pt idx="516">
                  <c:v>41508.49999999875</c:v>
                </c:pt>
                <c:pt idx="517">
                  <c:v>41508.5416666654</c:v>
                </c:pt>
                <c:pt idx="518">
                  <c:v>41508.58333333208</c:v>
                </c:pt>
                <c:pt idx="519">
                  <c:v>41508.62499999874</c:v>
                </c:pt>
                <c:pt idx="520">
                  <c:v>41508.6666666654</c:v>
                </c:pt>
                <c:pt idx="521">
                  <c:v>41508.70833333207</c:v>
                </c:pt>
                <c:pt idx="522">
                  <c:v>41508.74999999874</c:v>
                </c:pt>
                <c:pt idx="523">
                  <c:v>41508.79166666538</c:v>
                </c:pt>
                <c:pt idx="524">
                  <c:v>41508.83333333206</c:v>
                </c:pt>
                <c:pt idx="525">
                  <c:v>41508.87499999874</c:v>
                </c:pt>
                <c:pt idx="526">
                  <c:v>41508.91666666538</c:v>
                </c:pt>
                <c:pt idx="527">
                  <c:v>41508.95833333206</c:v>
                </c:pt>
                <c:pt idx="528">
                  <c:v>41508.99999999872</c:v>
                </c:pt>
                <c:pt idx="529">
                  <c:v>41509.04166666538</c:v>
                </c:pt>
                <c:pt idx="530">
                  <c:v>41509.08333333205</c:v>
                </c:pt>
                <c:pt idx="531">
                  <c:v>41509.12499999871</c:v>
                </c:pt>
                <c:pt idx="532">
                  <c:v>41509.16666666537</c:v>
                </c:pt>
                <c:pt idx="533">
                  <c:v>41509.20833333204</c:v>
                </c:pt>
                <c:pt idx="534">
                  <c:v>41509.24999999871</c:v>
                </c:pt>
                <c:pt idx="535">
                  <c:v>41509.29166666535</c:v>
                </c:pt>
                <c:pt idx="536">
                  <c:v>41509.33333333203</c:v>
                </c:pt>
                <c:pt idx="537">
                  <c:v>41509.3749999987</c:v>
                </c:pt>
                <c:pt idx="538">
                  <c:v>41509.41666666535</c:v>
                </c:pt>
                <c:pt idx="539">
                  <c:v>41509.45833333204</c:v>
                </c:pt>
                <c:pt idx="540">
                  <c:v>41509.4999999987</c:v>
                </c:pt>
                <c:pt idx="541">
                  <c:v>41509.54166666535</c:v>
                </c:pt>
                <c:pt idx="542">
                  <c:v>41509.58333333202</c:v>
                </c:pt>
                <c:pt idx="543">
                  <c:v>41509.62499999868</c:v>
                </c:pt>
                <c:pt idx="544">
                  <c:v>41509.66666666533</c:v>
                </c:pt>
                <c:pt idx="545">
                  <c:v>41509.70833333201</c:v>
                </c:pt>
                <c:pt idx="546">
                  <c:v>41509.74999999868</c:v>
                </c:pt>
                <c:pt idx="547">
                  <c:v>41509.79166666532</c:v>
                </c:pt>
                <c:pt idx="548">
                  <c:v>41509.83333333201</c:v>
                </c:pt>
                <c:pt idx="549">
                  <c:v>41509.87499999867</c:v>
                </c:pt>
                <c:pt idx="550">
                  <c:v>41509.91666666533</c:v>
                </c:pt>
                <c:pt idx="551">
                  <c:v>41509.958333332</c:v>
                </c:pt>
                <c:pt idx="552">
                  <c:v>41509.99999999866</c:v>
                </c:pt>
                <c:pt idx="553">
                  <c:v>41510.04166666532</c:v>
                </c:pt>
                <c:pt idx="554">
                  <c:v>41510.08333333199</c:v>
                </c:pt>
                <c:pt idx="555">
                  <c:v>41510.12499999866</c:v>
                </c:pt>
                <c:pt idx="556">
                  <c:v>41510.1666666653</c:v>
                </c:pt>
                <c:pt idx="557">
                  <c:v>41510.20833333198</c:v>
                </c:pt>
                <c:pt idx="558">
                  <c:v>41510.24999999865</c:v>
                </c:pt>
                <c:pt idx="559">
                  <c:v>41510.29166666529</c:v>
                </c:pt>
                <c:pt idx="560">
                  <c:v>41510.33333333198</c:v>
                </c:pt>
                <c:pt idx="561">
                  <c:v>41510.37499999864</c:v>
                </c:pt>
                <c:pt idx="562">
                  <c:v>41510.4166666653</c:v>
                </c:pt>
                <c:pt idx="563">
                  <c:v>41510.45833333197</c:v>
                </c:pt>
                <c:pt idx="564">
                  <c:v>41510.49999999863</c:v>
                </c:pt>
                <c:pt idx="565">
                  <c:v>41510.54166666528</c:v>
                </c:pt>
                <c:pt idx="566">
                  <c:v>41510.58333333196</c:v>
                </c:pt>
                <c:pt idx="567">
                  <c:v>41510.62499999863</c:v>
                </c:pt>
                <c:pt idx="568">
                  <c:v>41510.66666666527</c:v>
                </c:pt>
                <c:pt idx="569">
                  <c:v>41510.70833333195</c:v>
                </c:pt>
                <c:pt idx="570">
                  <c:v>41510.74999999862</c:v>
                </c:pt>
                <c:pt idx="571">
                  <c:v>41510.79166666526</c:v>
                </c:pt>
                <c:pt idx="572">
                  <c:v>41510.83333333195</c:v>
                </c:pt>
                <c:pt idx="573">
                  <c:v>41510.87499999861</c:v>
                </c:pt>
                <c:pt idx="574">
                  <c:v>41510.91666666527</c:v>
                </c:pt>
                <c:pt idx="575">
                  <c:v>41510.95833333194</c:v>
                </c:pt>
                <c:pt idx="576">
                  <c:v>41510.9999999986</c:v>
                </c:pt>
                <c:pt idx="577">
                  <c:v>41511.04166666525</c:v>
                </c:pt>
                <c:pt idx="578">
                  <c:v>41511.08333333193</c:v>
                </c:pt>
                <c:pt idx="579">
                  <c:v>41511.1249999986</c:v>
                </c:pt>
                <c:pt idx="580">
                  <c:v>41511.16666666525</c:v>
                </c:pt>
                <c:pt idx="581">
                  <c:v>41511.20833333193</c:v>
                </c:pt>
                <c:pt idx="582">
                  <c:v>41511.2499999986</c:v>
                </c:pt>
                <c:pt idx="583">
                  <c:v>41511.29166666523</c:v>
                </c:pt>
                <c:pt idx="584">
                  <c:v>41511.33333333192</c:v>
                </c:pt>
                <c:pt idx="585">
                  <c:v>41511.3749999986</c:v>
                </c:pt>
                <c:pt idx="586">
                  <c:v>41511.41666666524</c:v>
                </c:pt>
                <c:pt idx="587">
                  <c:v>41511.45833333191</c:v>
                </c:pt>
                <c:pt idx="588">
                  <c:v>41511.49999999858</c:v>
                </c:pt>
                <c:pt idx="589">
                  <c:v>41511.54166666522</c:v>
                </c:pt>
                <c:pt idx="590">
                  <c:v>41511.5833333319</c:v>
                </c:pt>
                <c:pt idx="591">
                  <c:v>41511.62499999857</c:v>
                </c:pt>
                <c:pt idx="592">
                  <c:v>41511.66666666522</c:v>
                </c:pt>
                <c:pt idx="593">
                  <c:v>41511.7083333319</c:v>
                </c:pt>
                <c:pt idx="594">
                  <c:v>41511.74999999856</c:v>
                </c:pt>
                <c:pt idx="595">
                  <c:v>41511.79166666521</c:v>
                </c:pt>
                <c:pt idx="596">
                  <c:v>41511.83333333189</c:v>
                </c:pt>
                <c:pt idx="597">
                  <c:v>41511.87499999856</c:v>
                </c:pt>
                <c:pt idx="598">
                  <c:v>41511.91666666521</c:v>
                </c:pt>
                <c:pt idx="599">
                  <c:v>41511.95833333188</c:v>
                </c:pt>
                <c:pt idx="600">
                  <c:v>41511.99999999855</c:v>
                </c:pt>
                <c:pt idx="601">
                  <c:v>41512.04166666519</c:v>
                </c:pt>
                <c:pt idx="602">
                  <c:v>41512.08333333187</c:v>
                </c:pt>
                <c:pt idx="603">
                  <c:v>41512.12499999854</c:v>
                </c:pt>
                <c:pt idx="604">
                  <c:v>41512.16666666519</c:v>
                </c:pt>
                <c:pt idx="605">
                  <c:v>41512.20833333187</c:v>
                </c:pt>
                <c:pt idx="606">
                  <c:v>41512.24999999853</c:v>
                </c:pt>
                <c:pt idx="607">
                  <c:v>41512.29166666518</c:v>
                </c:pt>
                <c:pt idx="608">
                  <c:v>41512.33333333186</c:v>
                </c:pt>
                <c:pt idx="609">
                  <c:v>41512.37499999853</c:v>
                </c:pt>
                <c:pt idx="610">
                  <c:v>41512.41666666519</c:v>
                </c:pt>
                <c:pt idx="611">
                  <c:v>41512.45833333185</c:v>
                </c:pt>
                <c:pt idx="612">
                  <c:v>41512.49999999852</c:v>
                </c:pt>
                <c:pt idx="613">
                  <c:v>41512.54166666517</c:v>
                </c:pt>
                <c:pt idx="614">
                  <c:v>41512.58333333184</c:v>
                </c:pt>
                <c:pt idx="615">
                  <c:v>41512.62499999851</c:v>
                </c:pt>
                <c:pt idx="616">
                  <c:v>41512.66666666517</c:v>
                </c:pt>
                <c:pt idx="617">
                  <c:v>41512.70833333184</c:v>
                </c:pt>
                <c:pt idx="618">
                  <c:v>41512.7499999985</c:v>
                </c:pt>
                <c:pt idx="619">
                  <c:v>41512.79166666515</c:v>
                </c:pt>
                <c:pt idx="620">
                  <c:v>41512.83333333183</c:v>
                </c:pt>
                <c:pt idx="621">
                  <c:v>41512.8749999985</c:v>
                </c:pt>
                <c:pt idx="622">
                  <c:v>41512.91666666516</c:v>
                </c:pt>
                <c:pt idx="623">
                  <c:v>41512.95833333182</c:v>
                </c:pt>
                <c:pt idx="624">
                  <c:v>41512.9999999985</c:v>
                </c:pt>
                <c:pt idx="625">
                  <c:v>41513.04166666514</c:v>
                </c:pt>
                <c:pt idx="626">
                  <c:v>41513.08333333182</c:v>
                </c:pt>
                <c:pt idx="627">
                  <c:v>41513.12499999848</c:v>
                </c:pt>
                <c:pt idx="628">
                  <c:v>41513.16666666514</c:v>
                </c:pt>
                <c:pt idx="629">
                  <c:v>41513.20833333181</c:v>
                </c:pt>
                <c:pt idx="630">
                  <c:v>41513.24999999847</c:v>
                </c:pt>
                <c:pt idx="631">
                  <c:v>41513.29166666512</c:v>
                </c:pt>
                <c:pt idx="632">
                  <c:v>41513.3333333318</c:v>
                </c:pt>
                <c:pt idx="633">
                  <c:v>41513.37499999847</c:v>
                </c:pt>
                <c:pt idx="634">
                  <c:v>41513.41666666513</c:v>
                </c:pt>
                <c:pt idx="635">
                  <c:v>41513.4583333318</c:v>
                </c:pt>
                <c:pt idx="636">
                  <c:v>41513.49999999846</c:v>
                </c:pt>
                <c:pt idx="637">
                  <c:v>41513.54166666511</c:v>
                </c:pt>
                <c:pt idx="638">
                  <c:v>41513.58333333179</c:v>
                </c:pt>
                <c:pt idx="639">
                  <c:v>41513.62499999845</c:v>
                </c:pt>
                <c:pt idx="640">
                  <c:v>41513.66666666511</c:v>
                </c:pt>
                <c:pt idx="641">
                  <c:v>41513.70833333178</c:v>
                </c:pt>
                <c:pt idx="642">
                  <c:v>41513.74999999844</c:v>
                </c:pt>
                <c:pt idx="643">
                  <c:v>41513.79166666509</c:v>
                </c:pt>
                <c:pt idx="644">
                  <c:v>41513.83333333177</c:v>
                </c:pt>
                <c:pt idx="645">
                  <c:v>41513.87499999845</c:v>
                </c:pt>
                <c:pt idx="646">
                  <c:v>41513.9166666651</c:v>
                </c:pt>
                <c:pt idx="647">
                  <c:v>41513.95833333177</c:v>
                </c:pt>
                <c:pt idx="648">
                  <c:v>41513.99999999843</c:v>
                </c:pt>
                <c:pt idx="649">
                  <c:v>41514.04166666508</c:v>
                </c:pt>
                <c:pt idx="650">
                  <c:v>41514.08333333176</c:v>
                </c:pt>
                <c:pt idx="651">
                  <c:v>41514.12499999842</c:v>
                </c:pt>
                <c:pt idx="652">
                  <c:v>41514.16666666508</c:v>
                </c:pt>
                <c:pt idx="653">
                  <c:v>41514.20833333175</c:v>
                </c:pt>
                <c:pt idx="654">
                  <c:v>41514.24999999842</c:v>
                </c:pt>
                <c:pt idx="655">
                  <c:v>41514.29166666506</c:v>
                </c:pt>
                <c:pt idx="656">
                  <c:v>41514.33333333174</c:v>
                </c:pt>
                <c:pt idx="657">
                  <c:v>41514.37499999842</c:v>
                </c:pt>
                <c:pt idx="658">
                  <c:v>41514.41666666507</c:v>
                </c:pt>
                <c:pt idx="659">
                  <c:v>41514.45833333174</c:v>
                </c:pt>
                <c:pt idx="660">
                  <c:v>41514.4999999984</c:v>
                </c:pt>
                <c:pt idx="661">
                  <c:v>41514.54166666506</c:v>
                </c:pt>
                <c:pt idx="662">
                  <c:v>41514.58333333173</c:v>
                </c:pt>
                <c:pt idx="663">
                  <c:v>41514.6249999984</c:v>
                </c:pt>
                <c:pt idx="664">
                  <c:v>41514.66666666505</c:v>
                </c:pt>
                <c:pt idx="665">
                  <c:v>41514.70833333172</c:v>
                </c:pt>
                <c:pt idx="666">
                  <c:v>41514.7499999984</c:v>
                </c:pt>
                <c:pt idx="667">
                  <c:v>41514.79166666503</c:v>
                </c:pt>
                <c:pt idx="668">
                  <c:v>41514.83333333171</c:v>
                </c:pt>
                <c:pt idx="669">
                  <c:v>41514.8749999984</c:v>
                </c:pt>
                <c:pt idx="670">
                  <c:v>41514.91666666503</c:v>
                </c:pt>
                <c:pt idx="671">
                  <c:v>41514.95833333171</c:v>
                </c:pt>
                <c:pt idx="672">
                  <c:v>41514.99999999837</c:v>
                </c:pt>
                <c:pt idx="673">
                  <c:v>41515.04166666503</c:v>
                </c:pt>
                <c:pt idx="674">
                  <c:v>41515.08333333169</c:v>
                </c:pt>
                <c:pt idx="675">
                  <c:v>41515.12499999836</c:v>
                </c:pt>
                <c:pt idx="676">
                  <c:v>41515.16666666502</c:v>
                </c:pt>
                <c:pt idx="677">
                  <c:v>41515.20833333168</c:v>
                </c:pt>
                <c:pt idx="678">
                  <c:v>41515.24999999836</c:v>
                </c:pt>
                <c:pt idx="679">
                  <c:v>41515.29166666501</c:v>
                </c:pt>
                <c:pt idx="680">
                  <c:v>41515.33333333168</c:v>
                </c:pt>
                <c:pt idx="681">
                  <c:v>41515.37499999835</c:v>
                </c:pt>
                <c:pt idx="682">
                  <c:v>41515.41666666501</c:v>
                </c:pt>
                <c:pt idx="683">
                  <c:v>41515.45833333168</c:v>
                </c:pt>
                <c:pt idx="684">
                  <c:v>41515.49999999834</c:v>
                </c:pt>
                <c:pt idx="685">
                  <c:v>41515.541666665</c:v>
                </c:pt>
                <c:pt idx="686">
                  <c:v>41515.58333333167</c:v>
                </c:pt>
                <c:pt idx="687">
                  <c:v>41515.62499999834</c:v>
                </c:pt>
                <c:pt idx="688">
                  <c:v>41515.66666666499</c:v>
                </c:pt>
                <c:pt idx="689">
                  <c:v>41515.70833333166</c:v>
                </c:pt>
                <c:pt idx="690">
                  <c:v>41515.74999999833</c:v>
                </c:pt>
                <c:pt idx="691">
                  <c:v>41515.79166666498</c:v>
                </c:pt>
                <c:pt idx="692">
                  <c:v>41515.83333333166</c:v>
                </c:pt>
                <c:pt idx="693">
                  <c:v>41515.87499999832</c:v>
                </c:pt>
                <c:pt idx="694">
                  <c:v>41515.91666666498</c:v>
                </c:pt>
                <c:pt idx="695">
                  <c:v>41515.95833333165</c:v>
                </c:pt>
                <c:pt idx="696">
                  <c:v>41515.99999999831</c:v>
                </c:pt>
                <c:pt idx="697">
                  <c:v>41516.04166666498</c:v>
                </c:pt>
                <c:pt idx="698">
                  <c:v>41516.08333333163</c:v>
                </c:pt>
                <c:pt idx="699">
                  <c:v>41516.12499999831</c:v>
                </c:pt>
                <c:pt idx="700">
                  <c:v>41516.16666666496</c:v>
                </c:pt>
                <c:pt idx="701">
                  <c:v>41516.20833333163</c:v>
                </c:pt>
                <c:pt idx="702">
                  <c:v>41516.2499999983</c:v>
                </c:pt>
                <c:pt idx="703">
                  <c:v>41516.29166666495</c:v>
                </c:pt>
                <c:pt idx="704">
                  <c:v>41516.33333333163</c:v>
                </c:pt>
                <c:pt idx="705">
                  <c:v>41516.3749999983</c:v>
                </c:pt>
                <c:pt idx="706">
                  <c:v>41516.41666666496</c:v>
                </c:pt>
                <c:pt idx="707">
                  <c:v>41516.45833333162</c:v>
                </c:pt>
                <c:pt idx="708">
                  <c:v>41516.49999999828</c:v>
                </c:pt>
                <c:pt idx="709">
                  <c:v>41516.54166666494</c:v>
                </c:pt>
                <c:pt idx="710">
                  <c:v>41516.5833333316</c:v>
                </c:pt>
                <c:pt idx="711">
                  <c:v>41516.62499999828</c:v>
                </c:pt>
                <c:pt idx="712">
                  <c:v>41516.66666666493</c:v>
                </c:pt>
                <c:pt idx="713">
                  <c:v>41516.7083333316</c:v>
                </c:pt>
                <c:pt idx="714">
                  <c:v>41516.74999999827</c:v>
                </c:pt>
                <c:pt idx="715">
                  <c:v>41516.79166666492</c:v>
                </c:pt>
                <c:pt idx="716">
                  <c:v>41516.8333333316</c:v>
                </c:pt>
                <c:pt idx="717">
                  <c:v>41516.87499999826</c:v>
                </c:pt>
                <c:pt idx="718">
                  <c:v>41516.91666666493</c:v>
                </c:pt>
                <c:pt idx="719">
                  <c:v>41516.9583333316</c:v>
                </c:pt>
                <c:pt idx="720">
                  <c:v>41516.99999999826</c:v>
                </c:pt>
                <c:pt idx="721">
                  <c:v>41517.04166666491</c:v>
                </c:pt>
                <c:pt idx="722">
                  <c:v>41517.08333333158</c:v>
                </c:pt>
                <c:pt idx="723">
                  <c:v>41517.12499999825</c:v>
                </c:pt>
                <c:pt idx="724">
                  <c:v>41517.1666666649</c:v>
                </c:pt>
                <c:pt idx="725">
                  <c:v>41517.20833333158</c:v>
                </c:pt>
                <c:pt idx="726">
                  <c:v>41517.24999999824</c:v>
                </c:pt>
                <c:pt idx="727">
                  <c:v>41517.29166666489</c:v>
                </c:pt>
                <c:pt idx="728">
                  <c:v>41517.33333333157</c:v>
                </c:pt>
                <c:pt idx="729">
                  <c:v>41517.37499999823</c:v>
                </c:pt>
                <c:pt idx="730">
                  <c:v>41517.4166666649</c:v>
                </c:pt>
                <c:pt idx="731">
                  <c:v>41517.45833333156</c:v>
                </c:pt>
                <c:pt idx="732">
                  <c:v>41517.49999999823</c:v>
                </c:pt>
                <c:pt idx="733">
                  <c:v>41517.54166666488</c:v>
                </c:pt>
                <c:pt idx="734">
                  <c:v>41517.58333333155</c:v>
                </c:pt>
                <c:pt idx="735">
                  <c:v>41517.62499999822</c:v>
                </c:pt>
                <c:pt idx="736">
                  <c:v>41517.66666666487</c:v>
                </c:pt>
                <c:pt idx="737">
                  <c:v>41517.70833333155</c:v>
                </c:pt>
                <c:pt idx="738">
                  <c:v>41517.74999999821</c:v>
                </c:pt>
                <c:pt idx="739">
                  <c:v>41517.79166666487</c:v>
                </c:pt>
                <c:pt idx="740">
                  <c:v>41517.83333333154</c:v>
                </c:pt>
                <c:pt idx="741">
                  <c:v>41517.8749999982</c:v>
                </c:pt>
                <c:pt idx="742">
                  <c:v>41517.91666666487</c:v>
                </c:pt>
                <c:pt idx="743">
                  <c:v>41517.95833333153</c:v>
                </c:pt>
              </c:numCache>
            </c:numRef>
          </c:xVal>
          <c:yVal>
            <c:numRef>
              <c:f>Sheet1!$AQ$2:$AQ$745</c:f>
              <c:numCache>
                <c:formatCode>General</c:formatCode>
                <c:ptCount val="744"/>
                <c:pt idx="0">
                  <c:v>15000.0</c:v>
                </c:pt>
                <c:pt idx="1">
                  <c:v>15000.0</c:v>
                </c:pt>
                <c:pt idx="2">
                  <c:v>15000.0</c:v>
                </c:pt>
                <c:pt idx="3">
                  <c:v>15000.0</c:v>
                </c:pt>
                <c:pt idx="4">
                  <c:v>15000.0</c:v>
                </c:pt>
                <c:pt idx="5">
                  <c:v>15000.0</c:v>
                </c:pt>
                <c:pt idx="6">
                  <c:v>15000.0</c:v>
                </c:pt>
                <c:pt idx="7">
                  <c:v>15000.0</c:v>
                </c:pt>
                <c:pt idx="8">
                  <c:v>15000.0</c:v>
                </c:pt>
                <c:pt idx="9">
                  <c:v>15000.0</c:v>
                </c:pt>
                <c:pt idx="10">
                  <c:v>15000.0</c:v>
                </c:pt>
                <c:pt idx="11">
                  <c:v>15000.0</c:v>
                </c:pt>
                <c:pt idx="12">
                  <c:v>15000.0</c:v>
                </c:pt>
                <c:pt idx="13">
                  <c:v>15000.0</c:v>
                </c:pt>
                <c:pt idx="14">
                  <c:v>15000.0</c:v>
                </c:pt>
                <c:pt idx="15">
                  <c:v>15000.0</c:v>
                </c:pt>
                <c:pt idx="16">
                  <c:v>15000.0</c:v>
                </c:pt>
                <c:pt idx="17">
                  <c:v>15000.0</c:v>
                </c:pt>
                <c:pt idx="18">
                  <c:v>15000.0</c:v>
                </c:pt>
                <c:pt idx="19">
                  <c:v>15000.0</c:v>
                </c:pt>
                <c:pt idx="20">
                  <c:v>15000.0</c:v>
                </c:pt>
                <c:pt idx="21">
                  <c:v>15000.0</c:v>
                </c:pt>
                <c:pt idx="22">
                  <c:v>15000.0</c:v>
                </c:pt>
                <c:pt idx="23">
                  <c:v>15000.0</c:v>
                </c:pt>
                <c:pt idx="24">
                  <c:v>15000.0</c:v>
                </c:pt>
                <c:pt idx="25">
                  <c:v>15000.0</c:v>
                </c:pt>
                <c:pt idx="26">
                  <c:v>15000.0</c:v>
                </c:pt>
                <c:pt idx="27">
                  <c:v>15000.0</c:v>
                </c:pt>
                <c:pt idx="28">
                  <c:v>15000.0</c:v>
                </c:pt>
                <c:pt idx="29">
                  <c:v>15000.0</c:v>
                </c:pt>
                <c:pt idx="30">
                  <c:v>15000.0</c:v>
                </c:pt>
                <c:pt idx="31">
                  <c:v>15000.0</c:v>
                </c:pt>
                <c:pt idx="32">
                  <c:v>15000.0</c:v>
                </c:pt>
                <c:pt idx="33">
                  <c:v>15000.0</c:v>
                </c:pt>
                <c:pt idx="34">
                  <c:v>15000.0</c:v>
                </c:pt>
                <c:pt idx="35">
                  <c:v>15000.0</c:v>
                </c:pt>
                <c:pt idx="36">
                  <c:v>15000.0</c:v>
                </c:pt>
                <c:pt idx="37">
                  <c:v>15000.0</c:v>
                </c:pt>
                <c:pt idx="38">
                  <c:v>15000.0</c:v>
                </c:pt>
                <c:pt idx="39">
                  <c:v>15000.0</c:v>
                </c:pt>
                <c:pt idx="40">
                  <c:v>15000.0</c:v>
                </c:pt>
                <c:pt idx="41">
                  <c:v>15000.0</c:v>
                </c:pt>
                <c:pt idx="42">
                  <c:v>15000.0</c:v>
                </c:pt>
                <c:pt idx="43">
                  <c:v>15000.0</c:v>
                </c:pt>
                <c:pt idx="44">
                  <c:v>15000.0</c:v>
                </c:pt>
                <c:pt idx="45">
                  <c:v>15000.0</c:v>
                </c:pt>
                <c:pt idx="46">
                  <c:v>15000.0</c:v>
                </c:pt>
                <c:pt idx="47">
                  <c:v>15000.0</c:v>
                </c:pt>
                <c:pt idx="48">
                  <c:v>15000.0</c:v>
                </c:pt>
                <c:pt idx="49">
                  <c:v>15000.0</c:v>
                </c:pt>
                <c:pt idx="50">
                  <c:v>15000.0</c:v>
                </c:pt>
                <c:pt idx="51">
                  <c:v>15000.0</c:v>
                </c:pt>
                <c:pt idx="52">
                  <c:v>15000.0</c:v>
                </c:pt>
                <c:pt idx="53">
                  <c:v>15000.0</c:v>
                </c:pt>
                <c:pt idx="54">
                  <c:v>15000.0</c:v>
                </c:pt>
                <c:pt idx="55">
                  <c:v>15000.0</c:v>
                </c:pt>
                <c:pt idx="56">
                  <c:v>15000.0</c:v>
                </c:pt>
                <c:pt idx="57">
                  <c:v>15000.0</c:v>
                </c:pt>
                <c:pt idx="58">
                  <c:v>15000.0</c:v>
                </c:pt>
                <c:pt idx="59">
                  <c:v>15000.0</c:v>
                </c:pt>
                <c:pt idx="60">
                  <c:v>15000.0</c:v>
                </c:pt>
                <c:pt idx="61">
                  <c:v>15000.0</c:v>
                </c:pt>
                <c:pt idx="62">
                  <c:v>15000.0</c:v>
                </c:pt>
                <c:pt idx="63">
                  <c:v>15000.0</c:v>
                </c:pt>
                <c:pt idx="64">
                  <c:v>15000.0</c:v>
                </c:pt>
                <c:pt idx="65">
                  <c:v>15000.0</c:v>
                </c:pt>
                <c:pt idx="66">
                  <c:v>15000.0</c:v>
                </c:pt>
                <c:pt idx="67">
                  <c:v>15000.0</c:v>
                </c:pt>
                <c:pt idx="68">
                  <c:v>15000.0</c:v>
                </c:pt>
                <c:pt idx="69">
                  <c:v>15000.0</c:v>
                </c:pt>
                <c:pt idx="70">
                  <c:v>15000.0</c:v>
                </c:pt>
                <c:pt idx="71">
                  <c:v>15000.0</c:v>
                </c:pt>
                <c:pt idx="72">
                  <c:v>15000.0</c:v>
                </c:pt>
                <c:pt idx="73">
                  <c:v>15000.0</c:v>
                </c:pt>
                <c:pt idx="74">
                  <c:v>15000.0</c:v>
                </c:pt>
                <c:pt idx="75">
                  <c:v>15000.0</c:v>
                </c:pt>
                <c:pt idx="76">
                  <c:v>15000.0</c:v>
                </c:pt>
                <c:pt idx="77">
                  <c:v>15000.0</c:v>
                </c:pt>
                <c:pt idx="78">
                  <c:v>15000.0</c:v>
                </c:pt>
                <c:pt idx="79">
                  <c:v>15000.0</c:v>
                </c:pt>
                <c:pt idx="80">
                  <c:v>15000.0</c:v>
                </c:pt>
                <c:pt idx="81">
                  <c:v>15000.0</c:v>
                </c:pt>
                <c:pt idx="82">
                  <c:v>15000.0</c:v>
                </c:pt>
                <c:pt idx="83">
                  <c:v>15000.0</c:v>
                </c:pt>
                <c:pt idx="84">
                  <c:v>15000.0</c:v>
                </c:pt>
                <c:pt idx="85">
                  <c:v>15000.0</c:v>
                </c:pt>
                <c:pt idx="86">
                  <c:v>15000.0</c:v>
                </c:pt>
                <c:pt idx="87">
                  <c:v>15000.0</c:v>
                </c:pt>
                <c:pt idx="88">
                  <c:v>15000.0</c:v>
                </c:pt>
                <c:pt idx="89">
                  <c:v>15000.0</c:v>
                </c:pt>
                <c:pt idx="90">
                  <c:v>15000.0</c:v>
                </c:pt>
                <c:pt idx="91">
                  <c:v>15000.0</c:v>
                </c:pt>
                <c:pt idx="92">
                  <c:v>15000.0</c:v>
                </c:pt>
                <c:pt idx="93">
                  <c:v>15000.0</c:v>
                </c:pt>
                <c:pt idx="94">
                  <c:v>15000.0</c:v>
                </c:pt>
                <c:pt idx="95">
                  <c:v>15000.0</c:v>
                </c:pt>
                <c:pt idx="96">
                  <c:v>15000.0</c:v>
                </c:pt>
                <c:pt idx="97">
                  <c:v>15000.0</c:v>
                </c:pt>
                <c:pt idx="98">
                  <c:v>15000.0</c:v>
                </c:pt>
                <c:pt idx="99">
                  <c:v>15000.0</c:v>
                </c:pt>
                <c:pt idx="100">
                  <c:v>15000.0</c:v>
                </c:pt>
                <c:pt idx="101">
                  <c:v>15000.0</c:v>
                </c:pt>
                <c:pt idx="102">
                  <c:v>15000.0</c:v>
                </c:pt>
                <c:pt idx="103">
                  <c:v>15000.0</c:v>
                </c:pt>
                <c:pt idx="104">
                  <c:v>15000.0</c:v>
                </c:pt>
                <c:pt idx="105">
                  <c:v>15000.0</c:v>
                </c:pt>
                <c:pt idx="106">
                  <c:v>15000.0</c:v>
                </c:pt>
                <c:pt idx="107">
                  <c:v>15000.0</c:v>
                </c:pt>
                <c:pt idx="108">
                  <c:v>15000.0</c:v>
                </c:pt>
                <c:pt idx="109">
                  <c:v>15000.0</c:v>
                </c:pt>
                <c:pt idx="110">
                  <c:v>15000.0</c:v>
                </c:pt>
                <c:pt idx="111">
                  <c:v>15000.0</c:v>
                </c:pt>
                <c:pt idx="112">
                  <c:v>15000.0</c:v>
                </c:pt>
                <c:pt idx="113">
                  <c:v>15000.0</c:v>
                </c:pt>
                <c:pt idx="114">
                  <c:v>15000.0</c:v>
                </c:pt>
                <c:pt idx="115">
                  <c:v>15000.0</c:v>
                </c:pt>
                <c:pt idx="116">
                  <c:v>15000.0</c:v>
                </c:pt>
                <c:pt idx="117">
                  <c:v>15000.0</c:v>
                </c:pt>
                <c:pt idx="118">
                  <c:v>15000.0</c:v>
                </c:pt>
                <c:pt idx="119">
                  <c:v>15000.0</c:v>
                </c:pt>
                <c:pt idx="120">
                  <c:v>15000.0</c:v>
                </c:pt>
                <c:pt idx="121">
                  <c:v>15000.0</c:v>
                </c:pt>
                <c:pt idx="122">
                  <c:v>15000.0</c:v>
                </c:pt>
                <c:pt idx="123">
                  <c:v>15000.0</c:v>
                </c:pt>
                <c:pt idx="124">
                  <c:v>15000.0</c:v>
                </c:pt>
                <c:pt idx="125">
                  <c:v>15000.0</c:v>
                </c:pt>
                <c:pt idx="126">
                  <c:v>15000.0</c:v>
                </c:pt>
                <c:pt idx="127">
                  <c:v>15000.0</c:v>
                </c:pt>
                <c:pt idx="128">
                  <c:v>15000.0</c:v>
                </c:pt>
                <c:pt idx="129">
                  <c:v>15000.0</c:v>
                </c:pt>
                <c:pt idx="130">
                  <c:v>15000.0</c:v>
                </c:pt>
                <c:pt idx="131">
                  <c:v>15000.0</c:v>
                </c:pt>
                <c:pt idx="132">
                  <c:v>15000.0</c:v>
                </c:pt>
                <c:pt idx="133">
                  <c:v>15000.0</c:v>
                </c:pt>
                <c:pt idx="134">
                  <c:v>15000.0</c:v>
                </c:pt>
                <c:pt idx="135">
                  <c:v>15000.0</c:v>
                </c:pt>
                <c:pt idx="136">
                  <c:v>15000.0</c:v>
                </c:pt>
                <c:pt idx="137">
                  <c:v>15000.0</c:v>
                </c:pt>
                <c:pt idx="138">
                  <c:v>15000.0</c:v>
                </c:pt>
                <c:pt idx="139">
                  <c:v>15000.0</c:v>
                </c:pt>
                <c:pt idx="140">
                  <c:v>15000.0</c:v>
                </c:pt>
                <c:pt idx="141">
                  <c:v>15000.0</c:v>
                </c:pt>
                <c:pt idx="142">
                  <c:v>15000.0</c:v>
                </c:pt>
                <c:pt idx="143">
                  <c:v>15000.0</c:v>
                </c:pt>
                <c:pt idx="144">
                  <c:v>15000.0</c:v>
                </c:pt>
                <c:pt idx="145">
                  <c:v>15000.0</c:v>
                </c:pt>
                <c:pt idx="146">
                  <c:v>15000.0</c:v>
                </c:pt>
                <c:pt idx="147">
                  <c:v>15000.0</c:v>
                </c:pt>
                <c:pt idx="148">
                  <c:v>15000.0</c:v>
                </c:pt>
                <c:pt idx="149">
                  <c:v>15000.0</c:v>
                </c:pt>
                <c:pt idx="150">
                  <c:v>15000.0</c:v>
                </c:pt>
                <c:pt idx="151">
                  <c:v>15000.0</c:v>
                </c:pt>
                <c:pt idx="152">
                  <c:v>15000.0</c:v>
                </c:pt>
                <c:pt idx="153">
                  <c:v>15000.0</c:v>
                </c:pt>
                <c:pt idx="154">
                  <c:v>15000.0</c:v>
                </c:pt>
                <c:pt idx="155">
                  <c:v>15000.0</c:v>
                </c:pt>
                <c:pt idx="156">
                  <c:v>15000.0</c:v>
                </c:pt>
                <c:pt idx="157">
                  <c:v>15000.0</c:v>
                </c:pt>
                <c:pt idx="158">
                  <c:v>15000.0</c:v>
                </c:pt>
                <c:pt idx="159">
                  <c:v>15000.0</c:v>
                </c:pt>
                <c:pt idx="160">
                  <c:v>15000.0</c:v>
                </c:pt>
                <c:pt idx="161">
                  <c:v>15000.0</c:v>
                </c:pt>
                <c:pt idx="162">
                  <c:v>15000.0</c:v>
                </c:pt>
                <c:pt idx="163">
                  <c:v>15000.0</c:v>
                </c:pt>
                <c:pt idx="164">
                  <c:v>15000.0</c:v>
                </c:pt>
                <c:pt idx="165">
                  <c:v>15000.0</c:v>
                </c:pt>
                <c:pt idx="166">
                  <c:v>15000.0</c:v>
                </c:pt>
                <c:pt idx="167">
                  <c:v>15000.0</c:v>
                </c:pt>
                <c:pt idx="168">
                  <c:v>15000.0</c:v>
                </c:pt>
                <c:pt idx="169">
                  <c:v>15000.0</c:v>
                </c:pt>
                <c:pt idx="170">
                  <c:v>15000.0</c:v>
                </c:pt>
                <c:pt idx="171">
                  <c:v>15000.0</c:v>
                </c:pt>
                <c:pt idx="172">
                  <c:v>15000.0</c:v>
                </c:pt>
                <c:pt idx="173">
                  <c:v>15000.0</c:v>
                </c:pt>
                <c:pt idx="174">
                  <c:v>15000.0</c:v>
                </c:pt>
                <c:pt idx="175">
                  <c:v>15000.0</c:v>
                </c:pt>
                <c:pt idx="176">
                  <c:v>15000.0</c:v>
                </c:pt>
                <c:pt idx="177">
                  <c:v>15000.0</c:v>
                </c:pt>
                <c:pt idx="178">
                  <c:v>15000.0</c:v>
                </c:pt>
                <c:pt idx="179">
                  <c:v>15000.0</c:v>
                </c:pt>
                <c:pt idx="180">
                  <c:v>15000.0</c:v>
                </c:pt>
                <c:pt idx="181">
                  <c:v>15000.0</c:v>
                </c:pt>
                <c:pt idx="182">
                  <c:v>15000.0</c:v>
                </c:pt>
                <c:pt idx="183">
                  <c:v>15000.0</c:v>
                </c:pt>
                <c:pt idx="184">
                  <c:v>15000.0</c:v>
                </c:pt>
                <c:pt idx="185">
                  <c:v>15000.0</c:v>
                </c:pt>
                <c:pt idx="186">
                  <c:v>15000.0</c:v>
                </c:pt>
                <c:pt idx="187">
                  <c:v>15000.0</c:v>
                </c:pt>
                <c:pt idx="188">
                  <c:v>15000.0</c:v>
                </c:pt>
                <c:pt idx="189">
                  <c:v>15000.0</c:v>
                </c:pt>
                <c:pt idx="190">
                  <c:v>15000.0</c:v>
                </c:pt>
                <c:pt idx="191">
                  <c:v>15000.0</c:v>
                </c:pt>
                <c:pt idx="192">
                  <c:v>15000.0</c:v>
                </c:pt>
                <c:pt idx="193">
                  <c:v>15000.0</c:v>
                </c:pt>
                <c:pt idx="194">
                  <c:v>15000.0</c:v>
                </c:pt>
                <c:pt idx="195">
                  <c:v>15000.0</c:v>
                </c:pt>
                <c:pt idx="196">
                  <c:v>15000.0</c:v>
                </c:pt>
                <c:pt idx="197">
                  <c:v>15000.0</c:v>
                </c:pt>
                <c:pt idx="198">
                  <c:v>15000.0</c:v>
                </c:pt>
                <c:pt idx="199">
                  <c:v>15000.0</c:v>
                </c:pt>
                <c:pt idx="200">
                  <c:v>15000.0</c:v>
                </c:pt>
                <c:pt idx="201">
                  <c:v>15000.0</c:v>
                </c:pt>
                <c:pt idx="202">
                  <c:v>15000.0</c:v>
                </c:pt>
                <c:pt idx="203">
                  <c:v>15000.0</c:v>
                </c:pt>
                <c:pt idx="204">
                  <c:v>15000.0</c:v>
                </c:pt>
                <c:pt idx="205">
                  <c:v>15000.0</c:v>
                </c:pt>
                <c:pt idx="206">
                  <c:v>15000.0</c:v>
                </c:pt>
                <c:pt idx="207">
                  <c:v>15000.0</c:v>
                </c:pt>
                <c:pt idx="208">
                  <c:v>15000.0</c:v>
                </c:pt>
                <c:pt idx="209">
                  <c:v>15000.0</c:v>
                </c:pt>
                <c:pt idx="210">
                  <c:v>15000.0</c:v>
                </c:pt>
                <c:pt idx="211">
                  <c:v>15000.0</c:v>
                </c:pt>
                <c:pt idx="212">
                  <c:v>15000.0</c:v>
                </c:pt>
                <c:pt idx="213">
                  <c:v>15000.0</c:v>
                </c:pt>
                <c:pt idx="214">
                  <c:v>15000.0</c:v>
                </c:pt>
                <c:pt idx="215">
                  <c:v>15000.0</c:v>
                </c:pt>
                <c:pt idx="216">
                  <c:v>15000.0</c:v>
                </c:pt>
                <c:pt idx="217">
                  <c:v>15000.0</c:v>
                </c:pt>
                <c:pt idx="218">
                  <c:v>15000.0</c:v>
                </c:pt>
                <c:pt idx="219">
                  <c:v>15000.0</c:v>
                </c:pt>
                <c:pt idx="220">
                  <c:v>15000.0</c:v>
                </c:pt>
                <c:pt idx="221">
                  <c:v>15000.0</c:v>
                </c:pt>
                <c:pt idx="222">
                  <c:v>15000.0</c:v>
                </c:pt>
                <c:pt idx="223">
                  <c:v>15000.0</c:v>
                </c:pt>
                <c:pt idx="224">
                  <c:v>15000.0</c:v>
                </c:pt>
                <c:pt idx="225">
                  <c:v>15000.0</c:v>
                </c:pt>
                <c:pt idx="226">
                  <c:v>15000.0</c:v>
                </c:pt>
                <c:pt idx="227">
                  <c:v>15000.0</c:v>
                </c:pt>
                <c:pt idx="228">
                  <c:v>15000.0</c:v>
                </c:pt>
                <c:pt idx="229">
                  <c:v>15000.0</c:v>
                </c:pt>
                <c:pt idx="230">
                  <c:v>15000.0</c:v>
                </c:pt>
                <c:pt idx="231">
                  <c:v>15000.0</c:v>
                </c:pt>
                <c:pt idx="232">
                  <c:v>15000.0</c:v>
                </c:pt>
                <c:pt idx="233">
                  <c:v>15000.0</c:v>
                </c:pt>
                <c:pt idx="234">
                  <c:v>15000.0</c:v>
                </c:pt>
                <c:pt idx="235">
                  <c:v>15000.0</c:v>
                </c:pt>
                <c:pt idx="236">
                  <c:v>15000.0</c:v>
                </c:pt>
                <c:pt idx="237">
                  <c:v>15000.0</c:v>
                </c:pt>
                <c:pt idx="238">
                  <c:v>15000.0</c:v>
                </c:pt>
                <c:pt idx="239">
                  <c:v>15000.0</c:v>
                </c:pt>
                <c:pt idx="240">
                  <c:v>15000.0</c:v>
                </c:pt>
                <c:pt idx="241">
                  <c:v>15000.0</c:v>
                </c:pt>
                <c:pt idx="242">
                  <c:v>15000.0</c:v>
                </c:pt>
                <c:pt idx="243">
                  <c:v>15000.0</c:v>
                </c:pt>
                <c:pt idx="244">
                  <c:v>15000.0</c:v>
                </c:pt>
                <c:pt idx="245">
                  <c:v>15000.0</c:v>
                </c:pt>
                <c:pt idx="246">
                  <c:v>15000.0</c:v>
                </c:pt>
                <c:pt idx="247">
                  <c:v>15000.0</c:v>
                </c:pt>
                <c:pt idx="248">
                  <c:v>15000.0</c:v>
                </c:pt>
                <c:pt idx="249">
                  <c:v>15000.0</c:v>
                </c:pt>
                <c:pt idx="250">
                  <c:v>15000.0</c:v>
                </c:pt>
                <c:pt idx="251">
                  <c:v>15000.0</c:v>
                </c:pt>
                <c:pt idx="252">
                  <c:v>15000.0</c:v>
                </c:pt>
                <c:pt idx="253">
                  <c:v>15000.0</c:v>
                </c:pt>
                <c:pt idx="254">
                  <c:v>15000.0</c:v>
                </c:pt>
                <c:pt idx="255">
                  <c:v>15000.0</c:v>
                </c:pt>
                <c:pt idx="256">
                  <c:v>15000.0</c:v>
                </c:pt>
                <c:pt idx="257">
                  <c:v>15000.0</c:v>
                </c:pt>
                <c:pt idx="258">
                  <c:v>15000.0</c:v>
                </c:pt>
                <c:pt idx="259">
                  <c:v>15000.0</c:v>
                </c:pt>
                <c:pt idx="260">
                  <c:v>15000.0</c:v>
                </c:pt>
                <c:pt idx="261">
                  <c:v>15000.0</c:v>
                </c:pt>
                <c:pt idx="262">
                  <c:v>15000.0</c:v>
                </c:pt>
                <c:pt idx="263">
                  <c:v>15000.0</c:v>
                </c:pt>
                <c:pt idx="264">
                  <c:v>15000.0</c:v>
                </c:pt>
                <c:pt idx="265">
                  <c:v>15000.0</c:v>
                </c:pt>
                <c:pt idx="266">
                  <c:v>15000.0</c:v>
                </c:pt>
                <c:pt idx="267">
                  <c:v>15000.0</c:v>
                </c:pt>
                <c:pt idx="268">
                  <c:v>15000.0</c:v>
                </c:pt>
                <c:pt idx="269">
                  <c:v>15000.0</c:v>
                </c:pt>
                <c:pt idx="270">
                  <c:v>15000.0</c:v>
                </c:pt>
                <c:pt idx="271">
                  <c:v>15000.0</c:v>
                </c:pt>
                <c:pt idx="272">
                  <c:v>15000.0</c:v>
                </c:pt>
                <c:pt idx="273">
                  <c:v>15000.0</c:v>
                </c:pt>
                <c:pt idx="274">
                  <c:v>15000.0</c:v>
                </c:pt>
                <c:pt idx="275">
                  <c:v>15000.0</c:v>
                </c:pt>
                <c:pt idx="276">
                  <c:v>15000.0</c:v>
                </c:pt>
                <c:pt idx="277">
                  <c:v>15000.0</c:v>
                </c:pt>
                <c:pt idx="278">
                  <c:v>15000.0</c:v>
                </c:pt>
                <c:pt idx="279">
                  <c:v>15000.0</c:v>
                </c:pt>
                <c:pt idx="280">
                  <c:v>15000.0</c:v>
                </c:pt>
                <c:pt idx="281">
                  <c:v>15000.0</c:v>
                </c:pt>
                <c:pt idx="282">
                  <c:v>15000.0</c:v>
                </c:pt>
                <c:pt idx="283">
                  <c:v>15000.0</c:v>
                </c:pt>
                <c:pt idx="284">
                  <c:v>15000.0</c:v>
                </c:pt>
                <c:pt idx="285">
                  <c:v>15000.0</c:v>
                </c:pt>
                <c:pt idx="286">
                  <c:v>15000.0</c:v>
                </c:pt>
                <c:pt idx="287">
                  <c:v>15000.0</c:v>
                </c:pt>
                <c:pt idx="288">
                  <c:v>15000.0</c:v>
                </c:pt>
                <c:pt idx="289">
                  <c:v>15000.0</c:v>
                </c:pt>
                <c:pt idx="290">
                  <c:v>15000.0</c:v>
                </c:pt>
                <c:pt idx="291">
                  <c:v>15000.0</c:v>
                </c:pt>
                <c:pt idx="292">
                  <c:v>15000.0</c:v>
                </c:pt>
                <c:pt idx="293">
                  <c:v>15000.0</c:v>
                </c:pt>
                <c:pt idx="294">
                  <c:v>15000.0</c:v>
                </c:pt>
                <c:pt idx="295">
                  <c:v>15000.0</c:v>
                </c:pt>
                <c:pt idx="296">
                  <c:v>15000.0</c:v>
                </c:pt>
                <c:pt idx="297">
                  <c:v>15000.0</c:v>
                </c:pt>
                <c:pt idx="298">
                  <c:v>15000.0</c:v>
                </c:pt>
                <c:pt idx="299">
                  <c:v>15000.0</c:v>
                </c:pt>
                <c:pt idx="300">
                  <c:v>15000.0</c:v>
                </c:pt>
                <c:pt idx="301">
                  <c:v>15000.0</c:v>
                </c:pt>
                <c:pt idx="302">
                  <c:v>15000.0</c:v>
                </c:pt>
                <c:pt idx="303">
                  <c:v>15000.0</c:v>
                </c:pt>
                <c:pt idx="304">
                  <c:v>15000.0</c:v>
                </c:pt>
                <c:pt idx="305">
                  <c:v>15000.0</c:v>
                </c:pt>
                <c:pt idx="306">
                  <c:v>15000.0</c:v>
                </c:pt>
                <c:pt idx="307">
                  <c:v>15000.0</c:v>
                </c:pt>
                <c:pt idx="308">
                  <c:v>15000.0</c:v>
                </c:pt>
                <c:pt idx="309">
                  <c:v>15000.0</c:v>
                </c:pt>
                <c:pt idx="310">
                  <c:v>15000.0</c:v>
                </c:pt>
                <c:pt idx="311">
                  <c:v>15000.0</c:v>
                </c:pt>
                <c:pt idx="312">
                  <c:v>15000.0</c:v>
                </c:pt>
                <c:pt idx="313">
                  <c:v>15000.0</c:v>
                </c:pt>
                <c:pt idx="314">
                  <c:v>15000.0</c:v>
                </c:pt>
                <c:pt idx="315">
                  <c:v>15000.0</c:v>
                </c:pt>
                <c:pt idx="316">
                  <c:v>15000.0</c:v>
                </c:pt>
                <c:pt idx="317">
                  <c:v>15000.0</c:v>
                </c:pt>
                <c:pt idx="318">
                  <c:v>15000.0</c:v>
                </c:pt>
                <c:pt idx="319">
                  <c:v>15000.0</c:v>
                </c:pt>
                <c:pt idx="320">
                  <c:v>15000.0</c:v>
                </c:pt>
                <c:pt idx="321">
                  <c:v>15000.0</c:v>
                </c:pt>
                <c:pt idx="322">
                  <c:v>15000.0</c:v>
                </c:pt>
                <c:pt idx="323">
                  <c:v>15000.0</c:v>
                </c:pt>
                <c:pt idx="324">
                  <c:v>15000.0</c:v>
                </c:pt>
                <c:pt idx="325">
                  <c:v>15000.0</c:v>
                </c:pt>
                <c:pt idx="326">
                  <c:v>15000.0</c:v>
                </c:pt>
                <c:pt idx="327">
                  <c:v>15000.0</c:v>
                </c:pt>
                <c:pt idx="328">
                  <c:v>15000.0</c:v>
                </c:pt>
                <c:pt idx="329">
                  <c:v>15000.0</c:v>
                </c:pt>
                <c:pt idx="330">
                  <c:v>15000.0</c:v>
                </c:pt>
                <c:pt idx="331">
                  <c:v>15000.0</c:v>
                </c:pt>
                <c:pt idx="332">
                  <c:v>15000.0</c:v>
                </c:pt>
                <c:pt idx="333">
                  <c:v>15000.0</c:v>
                </c:pt>
                <c:pt idx="334">
                  <c:v>15000.0</c:v>
                </c:pt>
                <c:pt idx="335">
                  <c:v>15000.0</c:v>
                </c:pt>
                <c:pt idx="336">
                  <c:v>15000.0</c:v>
                </c:pt>
                <c:pt idx="337">
                  <c:v>15000.0</c:v>
                </c:pt>
                <c:pt idx="338">
                  <c:v>15000.0</c:v>
                </c:pt>
                <c:pt idx="339">
                  <c:v>15000.0</c:v>
                </c:pt>
                <c:pt idx="340">
                  <c:v>15000.0</c:v>
                </c:pt>
                <c:pt idx="341">
                  <c:v>15000.0</c:v>
                </c:pt>
                <c:pt idx="342">
                  <c:v>15000.0</c:v>
                </c:pt>
                <c:pt idx="343">
                  <c:v>15000.0</c:v>
                </c:pt>
                <c:pt idx="344">
                  <c:v>15000.0</c:v>
                </c:pt>
                <c:pt idx="345">
                  <c:v>15000.0</c:v>
                </c:pt>
                <c:pt idx="346">
                  <c:v>15000.0</c:v>
                </c:pt>
                <c:pt idx="347">
                  <c:v>15000.0</c:v>
                </c:pt>
                <c:pt idx="348">
                  <c:v>15000.0</c:v>
                </c:pt>
                <c:pt idx="349">
                  <c:v>15000.0</c:v>
                </c:pt>
                <c:pt idx="350">
                  <c:v>15000.0</c:v>
                </c:pt>
                <c:pt idx="351">
                  <c:v>15000.0</c:v>
                </c:pt>
                <c:pt idx="352">
                  <c:v>15000.0</c:v>
                </c:pt>
                <c:pt idx="353">
                  <c:v>15000.0</c:v>
                </c:pt>
                <c:pt idx="354">
                  <c:v>15000.0</c:v>
                </c:pt>
                <c:pt idx="355">
                  <c:v>15000.0</c:v>
                </c:pt>
                <c:pt idx="356">
                  <c:v>15000.0</c:v>
                </c:pt>
                <c:pt idx="357">
                  <c:v>15000.0</c:v>
                </c:pt>
                <c:pt idx="358">
                  <c:v>15000.0</c:v>
                </c:pt>
                <c:pt idx="359">
                  <c:v>15000.0</c:v>
                </c:pt>
                <c:pt idx="360">
                  <c:v>15000.0</c:v>
                </c:pt>
                <c:pt idx="361">
                  <c:v>15000.0</c:v>
                </c:pt>
                <c:pt idx="362">
                  <c:v>15000.0</c:v>
                </c:pt>
                <c:pt idx="363">
                  <c:v>15000.0</c:v>
                </c:pt>
                <c:pt idx="364">
                  <c:v>15000.0</c:v>
                </c:pt>
                <c:pt idx="365">
                  <c:v>15000.0</c:v>
                </c:pt>
                <c:pt idx="366">
                  <c:v>15000.0</c:v>
                </c:pt>
                <c:pt idx="367">
                  <c:v>15000.0</c:v>
                </c:pt>
                <c:pt idx="368">
                  <c:v>15000.0</c:v>
                </c:pt>
                <c:pt idx="369">
                  <c:v>15000.0</c:v>
                </c:pt>
                <c:pt idx="370">
                  <c:v>15000.0</c:v>
                </c:pt>
                <c:pt idx="371">
                  <c:v>15000.0</c:v>
                </c:pt>
                <c:pt idx="372">
                  <c:v>15000.0</c:v>
                </c:pt>
                <c:pt idx="373">
                  <c:v>15000.0</c:v>
                </c:pt>
                <c:pt idx="374">
                  <c:v>15000.0</c:v>
                </c:pt>
                <c:pt idx="375">
                  <c:v>15000.0</c:v>
                </c:pt>
                <c:pt idx="376">
                  <c:v>15000.0</c:v>
                </c:pt>
                <c:pt idx="377">
                  <c:v>15000.0</c:v>
                </c:pt>
                <c:pt idx="378">
                  <c:v>15000.0</c:v>
                </c:pt>
                <c:pt idx="379">
                  <c:v>15000.0</c:v>
                </c:pt>
                <c:pt idx="380">
                  <c:v>15000.0</c:v>
                </c:pt>
                <c:pt idx="381">
                  <c:v>15000.0</c:v>
                </c:pt>
                <c:pt idx="382">
                  <c:v>15000.0</c:v>
                </c:pt>
                <c:pt idx="383">
                  <c:v>15000.0</c:v>
                </c:pt>
                <c:pt idx="384">
                  <c:v>15000.0</c:v>
                </c:pt>
                <c:pt idx="385">
                  <c:v>15000.0</c:v>
                </c:pt>
                <c:pt idx="386">
                  <c:v>15000.0</c:v>
                </c:pt>
                <c:pt idx="387">
                  <c:v>15000.0</c:v>
                </c:pt>
                <c:pt idx="388">
                  <c:v>15000.0</c:v>
                </c:pt>
                <c:pt idx="389">
                  <c:v>15000.0</c:v>
                </c:pt>
                <c:pt idx="390">
                  <c:v>15000.0</c:v>
                </c:pt>
                <c:pt idx="391">
                  <c:v>15000.0</c:v>
                </c:pt>
                <c:pt idx="392">
                  <c:v>15000.0</c:v>
                </c:pt>
                <c:pt idx="393">
                  <c:v>15000.0</c:v>
                </c:pt>
                <c:pt idx="394">
                  <c:v>15000.0</c:v>
                </c:pt>
                <c:pt idx="395">
                  <c:v>15000.0</c:v>
                </c:pt>
                <c:pt idx="396">
                  <c:v>15000.0</c:v>
                </c:pt>
                <c:pt idx="397">
                  <c:v>15000.0</c:v>
                </c:pt>
                <c:pt idx="398">
                  <c:v>15000.0</c:v>
                </c:pt>
                <c:pt idx="399">
                  <c:v>15000.0</c:v>
                </c:pt>
                <c:pt idx="400">
                  <c:v>15000.0</c:v>
                </c:pt>
                <c:pt idx="401">
                  <c:v>15000.0</c:v>
                </c:pt>
                <c:pt idx="402">
                  <c:v>15000.0</c:v>
                </c:pt>
                <c:pt idx="403">
                  <c:v>15000.0</c:v>
                </c:pt>
                <c:pt idx="404">
                  <c:v>15000.0</c:v>
                </c:pt>
                <c:pt idx="405">
                  <c:v>15000.0</c:v>
                </c:pt>
                <c:pt idx="406">
                  <c:v>15000.0</c:v>
                </c:pt>
                <c:pt idx="407">
                  <c:v>15000.0</c:v>
                </c:pt>
                <c:pt idx="408">
                  <c:v>15000.0</c:v>
                </c:pt>
                <c:pt idx="409">
                  <c:v>15000.0</c:v>
                </c:pt>
                <c:pt idx="410">
                  <c:v>15000.0</c:v>
                </c:pt>
                <c:pt idx="411">
                  <c:v>15000.0</c:v>
                </c:pt>
                <c:pt idx="412">
                  <c:v>15000.0</c:v>
                </c:pt>
                <c:pt idx="413">
                  <c:v>15000.0</c:v>
                </c:pt>
                <c:pt idx="414">
                  <c:v>15000.0</c:v>
                </c:pt>
                <c:pt idx="415">
                  <c:v>15000.0</c:v>
                </c:pt>
                <c:pt idx="416">
                  <c:v>15000.0</c:v>
                </c:pt>
                <c:pt idx="417">
                  <c:v>15000.0</c:v>
                </c:pt>
                <c:pt idx="418">
                  <c:v>15000.0</c:v>
                </c:pt>
                <c:pt idx="419">
                  <c:v>15000.0</c:v>
                </c:pt>
                <c:pt idx="420">
                  <c:v>15000.0</c:v>
                </c:pt>
                <c:pt idx="421">
                  <c:v>15000.0</c:v>
                </c:pt>
                <c:pt idx="422">
                  <c:v>15000.0</c:v>
                </c:pt>
                <c:pt idx="423">
                  <c:v>15000.0</c:v>
                </c:pt>
                <c:pt idx="424">
                  <c:v>15000.0</c:v>
                </c:pt>
                <c:pt idx="425">
                  <c:v>15000.0</c:v>
                </c:pt>
                <c:pt idx="426">
                  <c:v>15000.0</c:v>
                </c:pt>
                <c:pt idx="427">
                  <c:v>15000.0</c:v>
                </c:pt>
                <c:pt idx="428">
                  <c:v>15000.0</c:v>
                </c:pt>
                <c:pt idx="429">
                  <c:v>15000.0</c:v>
                </c:pt>
                <c:pt idx="430">
                  <c:v>15000.0</c:v>
                </c:pt>
                <c:pt idx="431">
                  <c:v>15000.0</c:v>
                </c:pt>
                <c:pt idx="432">
                  <c:v>15000.0</c:v>
                </c:pt>
                <c:pt idx="433">
                  <c:v>15000.0</c:v>
                </c:pt>
                <c:pt idx="434">
                  <c:v>15000.0</c:v>
                </c:pt>
                <c:pt idx="435">
                  <c:v>15000.0</c:v>
                </c:pt>
                <c:pt idx="436">
                  <c:v>15000.0</c:v>
                </c:pt>
                <c:pt idx="437">
                  <c:v>15000.0</c:v>
                </c:pt>
                <c:pt idx="438">
                  <c:v>15000.0</c:v>
                </c:pt>
                <c:pt idx="439">
                  <c:v>15000.0</c:v>
                </c:pt>
                <c:pt idx="440">
                  <c:v>15000.0</c:v>
                </c:pt>
                <c:pt idx="441">
                  <c:v>15000.0</c:v>
                </c:pt>
                <c:pt idx="442">
                  <c:v>15000.0</c:v>
                </c:pt>
                <c:pt idx="443">
                  <c:v>15000.0</c:v>
                </c:pt>
                <c:pt idx="444">
                  <c:v>15000.0</c:v>
                </c:pt>
                <c:pt idx="445">
                  <c:v>15000.0</c:v>
                </c:pt>
                <c:pt idx="446">
                  <c:v>15000.0</c:v>
                </c:pt>
                <c:pt idx="447">
                  <c:v>15000.0</c:v>
                </c:pt>
                <c:pt idx="448">
                  <c:v>15000.0</c:v>
                </c:pt>
                <c:pt idx="449">
                  <c:v>15000.0</c:v>
                </c:pt>
                <c:pt idx="450">
                  <c:v>15000.0</c:v>
                </c:pt>
                <c:pt idx="451">
                  <c:v>15000.0</c:v>
                </c:pt>
                <c:pt idx="452">
                  <c:v>15000.0</c:v>
                </c:pt>
                <c:pt idx="453">
                  <c:v>15000.0</c:v>
                </c:pt>
                <c:pt idx="454">
                  <c:v>15000.0</c:v>
                </c:pt>
                <c:pt idx="455">
                  <c:v>15000.0</c:v>
                </c:pt>
                <c:pt idx="456">
                  <c:v>15000.0</c:v>
                </c:pt>
                <c:pt idx="457">
                  <c:v>15000.0</c:v>
                </c:pt>
                <c:pt idx="458">
                  <c:v>15000.0</c:v>
                </c:pt>
                <c:pt idx="459">
                  <c:v>15000.0</c:v>
                </c:pt>
                <c:pt idx="460">
                  <c:v>15000.0</c:v>
                </c:pt>
                <c:pt idx="461">
                  <c:v>15000.0</c:v>
                </c:pt>
                <c:pt idx="462">
                  <c:v>15000.0</c:v>
                </c:pt>
                <c:pt idx="463">
                  <c:v>15000.0</c:v>
                </c:pt>
                <c:pt idx="464">
                  <c:v>15000.0</c:v>
                </c:pt>
                <c:pt idx="465">
                  <c:v>15000.0</c:v>
                </c:pt>
                <c:pt idx="466">
                  <c:v>15000.0</c:v>
                </c:pt>
                <c:pt idx="467">
                  <c:v>15000.0</c:v>
                </c:pt>
                <c:pt idx="468">
                  <c:v>15000.0</c:v>
                </c:pt>
                <c:pt idx="469">
                  <c:v>15000.0</c:v>
                </c:pt>
                <c:pt idx="470">
                  <c:v>15000.0</c:v>
                </c:pt>
                <c:pt idx="471">
                  <c:v>15000.0</c:v>
                </c:pt>
                <c:pt idx="472">
                  <c:v>15000.0</c:v>
                </c:pt>
                <c:pt idx="473">
                  <c:v>15000.0</c:v>
                </c:pt>
                <c:pt idx="474">
                  <c:v>15000.0</c:v>
                </c:pt>
                <c:pt idx="475">
                  <c:v>15000.0</c:v>
                </c:pt>
                <c:pt idx="476">
                  <c:v>15000.0</c:v>
                </c:pt>
                <c:pt idx="477">
                  <c:v>15000.0</c:v>
                </c:pt>
                <c:pt idx="478">
                  <c:v>15000.0</c:v>
                </c:pt>
                <c:pt idx="479">
                  <c:v>15000.0</c:v>
                </c:pt>
                <c:pt idx="480">
                  <c:v>15000.0</c:v>
                </c:pt>
                <c:pt idx="481">
                  <c:v>15000.0</c:v>
                </c:pt>
                <c:pt idx="482">
                  <c:v>15000.0</c:v>
                </c:pt>
                <c:pt idx="483">
                  <c:v>15000.0</c:v>
                </c:pt>
                <c:pt idx="484">
                  <c:v>15000.0</c:v>
                </c:pt>
                <c:pt idx="485">
                  <c:v>15000.0</c:v>
                </c:pt>
                <c:pt idx="486">
                  <c:v>15000.0</c:v>
                </c:pt>
                <c:pt idx="487">
                  <c:v>15000.0</c:v>
                </c:pt>
                <c:pt idx="488">
                  <c:v>15000.0</c:v>
                </c:pt>
                <c:pt idx="489">
                  <c:v>15000.0</c:v>
                </c:pt>
                <c:pt idx="490">
                  <c:v>15000.0</c:v>
                </c:pt>
                <c:pt idx="491">
                  <c:v>15000.0</c:v>
                </c:pt>
                <c:pt idx="492">
                  <c:v>15000.0</c:v>
                </c:pt>
                <c:pt idx="493">
                  <c:v>15000.0</c:v>
                </c:pt>
                <c:pt idx="494">
                  <c:v>15000.0</c:v>
                </c:pt>
                <c:pt idx="495">
                  <c:v>15000.0</c:v>
                </c:pt>
                <c:pt idx="496">
                  <c:v>15000.0</c:v>
                </c:pt>
                <c:pt idx="497">
                  <c:v>15000.0</c:v>
                </c:pt>
                <c:pt idx="498">
                  <c:v>15000.0</c:v>
                </c:pt>
                <c:pt idx="499">
                  <c:v>15000.0</c:v>
                </c:pt>
                <c:pt idx="500">
                  <c:v>15000.0</c:v>
                </c:pt>
                <c:pt idx="501">
                  <c:v>15000.0</c:v>
                </c:pt>
                <c:pt idx="502">
                  <c:v>15000.0</c:v>
                </c:pt>
                <c:pt idx="503">
                  <c:v>15000.0</c:v>
                </c:pt>
                <c:pt idx="504">
                  <c:v>15000.0</c:v>
                </c:pt>
                <c:pt idx="505">
                  <c:v>15000.0</c:v>
                </c:pt>
                <c:pt idx="506">
                  <c:v>15000.0</c:v>
                </c:pt>
                <c:pt idx="507">
                  <c:v>15000.0</c:v>
                </c:pt>
                <c:pt idx="508">
                  <c:v>15000.0</c:v>
                </c:pt>
                <c:pt idx="509">
                  <c:v>15000.0</c:v>
                </c:pt>
                <c:pt idx="510">
                  <c:v>15000.0</c:v>
                </c:pt>
                <c:pt idx="511">
                  <c:v>15000.0</c:v>
                </c:pt>
                <c:pt idx="512">
                  <c:v>15000.0</c:v>
                </c:pt>
                <c:pt idx="513">
                  <c:v>15000.0</c:v>
                </c:pt>
                <c:pt idx="514">
                  <c:v>15000.0</c:v>
                </c:pt>
                <c:pt idx="515">
                  <c:v>15000.0</c:v>
                </c:pt>
                <c:pt idx="516">
                  <c:v>15000.0</c:v>
                </c:pt>
                <c:pt idx="517">
                  <c:v>15000.0</c:v>
                </c:pt>
                <c:pt idx="518">
                  <c:v>15000.0</c:v>
                </c:pt>
                <c:pt idx="519">
                  <c:v>15000.0</c:v>
                </c:pt>
                <c:pt idx="520">
                  <c:v>15000.0</c:v>
                </c:pt>
                <c:pt idx="521">
                  <c:v>15000.0</c:v>
                </c:pt>
                <c:pt idx="522">
                  <c:v>15000.0</c:v>
                </c:pt>
                <c:pt idx="523">
                  <c:v>15000.0</c:v>
                </c:pt>
                <c:pt idx="524">
                  <c:v>15000.0</c:v>
                </c:pt>
                <c:pt idx="525">
                  <c:v>15000.0</c:v>
                </c:pt>
                <c:pt idx="526">
                  <c:v>15000.0</c:v>
                </c:pt>
                <c:pt idx="527">
                  <c:v>15000.0</c:v>
                </c:pt>
                <c:pt idx="528">
                  <c:v>15000.0</c:v>
                </c:pt>
                <c:pt idx="529">
                  <c:v>15000.0</c:v>
                </c:pt>
                <c:pt idx="530">
                  <c:v>15000.0</c:v>
                </c:pt>
                <c:pt idx="531">
                  <c:v>15000.0</c:v>
                </c:pt>
                <c:pt idx="532">
                  <c:v>15000.0</c:v>
                </c:pt>
                <c:pt idx="533">
                  <c:v>15000.0</c:v>
                </c:pt>
                <c:pt idx="534">
                  <c:v>15000.0</c:v>
                </c:pt>
                <c:pt idx="535">
                  <c:v>15000.0</c:v>
                </c:pt>
                <c:pt idx="536">
                  <c:v>15000.0</c:v>
                </c:pt>
                <c:pt idx="537">
                  <c:v>15000.0</c:v>
                </c:pt>
                <c:pt idx="538">
                  <c:v>15000.0</c:v>
                </c:pt>
                <c:pt idx="539">
                  <c:v>15000.0</c:v>
                </c:pt>
                <c:pt idx="540">
                  <c:v>15000.0</c:v>
                </c:pt>
                <c:pt idx="541">
                  <c:v>15000.0</c:v>
                </c:pt>
                <c:pt idx="542">
                  <c:v>15000.0</c:v>
                </c:pt>
                <c:pt idx="543">
                  <c:v>15000.0</c:v>
                </c:pt>
                <c:pt idx="544">
                  <c:v>15000.0</c:v>
                </c:pt>
                <c:pt idx="545">
                  <c:v>15000.0</c:v>
                </c:pt>
                <c:pt idx="546">
                  <c:v>15000.0</c:v>
                </c:pt>
                <c:pt idx="547">
                  <c:v>15000.0</c:v>
                </c:pt>
                <c:pt idx="548">
                  <c:v>15000.0</c:v>
                </c:pt>
                <c:pt idx="549">
                  <c:v>15000.0</c:v>
                </c:pt>
                <c:pt idx="550">
                  <c:v>15000.0</c:v>
                </c:pt>
                <c:pt idx="551">
                  <c:v>15000.0</c:v>
                </c:pt>
                <c:pt idx="552">
                  <c:v>15000.0</c:v>
                </c:pt>
                <c:pt idx="553">
                  <c:v>15000.0</c:v>
                </c:pt>
                <c:pt idx="554">
                  <c:v>15000.0</c:v>
                </c:pt>
                <c:pt idx="555">
                  <c:v>15000.0</c:v>
                </c:pt>
                <c:pt idx="556">
                  <c:v>15000.0</c:v>
                </c:pt>
                <c:pt idx="557">
                  <c:v>15000.0</c:v>
                </c:pt>
                <c:pt idx="558">
                  <c:v>15000.0</c:v>
                </c:pt>
                <c:pt idx="559">
                  <c:v>15000.0</c:v>
                </c:pt>
                <c:pt idx="560">
                  <c:v>15000.0</c:v>
                </c:pt>
                <c:pt idx="561">
                  <c:v>15000.0</c:v>
                </c:pt>
                <c:pt idx="562">
                  <c:v>15000.0</c:v>
                </c:pt>
                <c:pt idx="563">
                  <c:v>15000.0</c:v>
                </c:pt>
                <c:pt idx="564">
                  <c:v>15000.0</c:v>
                </c:pt>
                <c:pt idx="565">
                  <c:v>15000.0</c:v>
                </c:pt>
                <c:pt idx="566">
                  <c:v>15000.0</c:v>
                </c:pt>
                <c:pt idx="567">
                  <c:v>15000.0</c:v>
                </c:pt>
                <c:pt idx="568">
                  <c:v>15000.0</c:v>
                </c:pt>
                <c:pt idx="569">
                  <c:v>15000.0</c:v>
                </c:pt>
                <c:pt idx="570">
                  <c:v>15000.0</c:v>
                </c:pt>
                <c:pt idx="571">
                  <c:v>15000.0</c:v>
                </c:pt>
                <c:pt idx="572">
                  <c:v>15000.0</c:v>
                </c:pt>
                <c:pt idx="573">
                  <c:v>15000.0</c:v>
                </c:pt>
                <c:pt idx="574">
                  <c:v>15000.0</c:v>
                </c:pt>
                <c:pt idx="575">
                  <c:v>15000.0</c:v>
                </c:pt>
                <c:pt idx="576">
                  <c:v>15000.0</c:v>
                </c:pt>
                <c:pt idx="577">
                  <c:v>15000.0</c:v>
                </c:pt>
                <c:pt idx="578">
                  <c:v>15000.0</c:v>
                </c:pt>
                <c:pt idx="579">
                  <c:v>15000.0</c:v>
                </c:pt>
                <c:pt idx="580">
                  <c:v>15000.0</c:v>
                </c:pt>
                <c:pt idx="581">
                  <c:v>15000.0</c:v>
                </c:pt>
                <c:pt idx="582">
                  <c:v>15000.0</c:v>
                </c:pt>
                <c:pt idx="583">
                  <c:v>15000.0</c:v>
                </c:pt>
                <c:pt idx="584">
                  <c:v>15000.0</c:v>
                </c:pt>
                <c:pt idx="585">
                  <c:v>15000.0</c:v>
                </c:pt>
                <c:pt idx="586">
                  <c:v>15000.0</c:v>
                </c:pt>
                <c:pt idx="587">
                  <c:v>15000.0</c:v>
                </c:pt>
                <c:pt idx="588">
                  <c:v>15000.0</c:v>
                </c:pt>
                <c:pt idx="589">
                  <c:v>15000.0</c:v>
                </c:pt>
                <c:pt idx="590">
                  <c:v>15000.0</c:v>
                </c:pt>
                <c:pt idx="591">
                  <c:v>15000.0</c:v>
                </c:pt>
                <c:pt idx="592">
                  <c:v>15000.0</c:v>
                </c:pt>
                <c:pt idx="593">
                  <c:v>15000.0</c:v>
                </c:pt>
                <c:pt idx="594">
                  <c:v>15000.0</c:v>
                </c:pt>
                <c:pt idx="595">
                  <c:v>15000.0</c:v>
                </c:pt>
                <c:pt idx="596">
                  <c:v>15000.0</c:v>
                </c:pt>
                <c:pt idx="597">
                  <c:v>15000.0</c:v>
                </c:pt>
                <c:pt idx="598">
                  <c:v>15000.0</c:v>
                </c:pt>
                <c:pt idx="599">
                  <c:v>15000.0</c:v>
                </c:pt>
                <c:pt idx="600">
                  <c:v>15000.0</c:v>
                </c:pt>
                <c:pt idx="601">
                  <c:v>15000.0</c:v>
                </c:pt>
                <c:pt idx="602">
                  <c:v>15000.0</c:v>
                </c:pt>
                <c:pt idx="603">
                  <c:v>15000.0</c:v>
                </c:pt>
                <c:pt idx="604">
                  <c:v>15000.0</c:v>
                </c:pt>
                <c:pt idx="605">
                  <c:v>15000.0</c:v>
                </c:pt>
                <c:pt idx="606">
                  <c:v>15000.0</c:v>
                </c:pt>
                <c:pt idx="607">
                  <c:v>15000.0</c:v>
                </c:pt>
                <c:pt idx="608">
                  <c:v>15000.0</c:v>
                </c:pt>
                <c:pt idx="609">
                  <c:v>15000.0</c:v>
                </c:pt>
                <c:pt idx="610">
                  <c:v>15000.0</c:v>
                </c:pt>
                <c:pt idx="611">
                  <c:v>15000.0</c:v>
                </c:pt>
                <c:pt idx="612">
                  <c:v>15000.0</c:v>
                </c:pt>
                <c:pt idx="613">
                  <c:v>15000.0</c:v>
                </c:pt>
                <c:pt idx="614">
                  <c:v>15000.0</c:v>
                </c:pt>
                <c:pt idx="615">
                  <c:v>15000.0</c:v>
                </c:pt>
                <c:pt idx="616">
                  <c:v>15000.0</c:v>
                </c:pt>
                <c:pt idx="617">
                  <c:v>15000.0</c:v>
                </c:pt>
                <c:pt idx="618">
                  <c:v>15000.0</c:v>
                </c:pt>
                <c:pt idx="619">
                  <c:v>15000.0</c:v>
                </c:pt>
                <c:pt idx="620">
                  <c:v>15000.0</c:v>
                </c:pt>
                <c:pt idx="621">
                  <c:v>15000.0</c:v>
                </c:pt>
                <c:pt idx="622">
                  <c:v>15000.0</c:v>
                </c:pt>
                <c:pt idx="623">
                  <c:v>15000.0</c:v>
                </c:pt>
                <c:pt idx="624">
                  <c:v>15000.0</c:v>
                </c:pt>
                <c:pt idx="625">
                  <c:v>15000.0</c:v>
                </c:pt>
                <c:pt idx="626">
                  <c:v>15000.0</c:v>
                </c:pt>
                <c:pt idx="627">
                  <c:v>15000.0</c:v>
                </c:pt>
                <c:pt idx="628">
                  <c:v>15000.0</c:v>
                </c:pt>
                <c:pt idx="629">
                  <c:v>15000.0</c:v>
                </c:pt>
                <c:pt idx="630">
                  <c:v>15000.0</c:v>
                </c:pt>
                <c:pt idx="631">
                  <c:v>15000.0</c:v>
                </c:pt>
                <c:pt idx="632">
                  <c:v>15000.0</c:v>
                </c:pt>
                <c:pt idx="633">
                  <c:v>15000.0</c:v>
                </c:pt>
                <c:pt idx="634">
                  <c:v>15000.0</c:v>
                </c:pt>
                <c:pt idx="635">
                  <c:v>15000.0</c:v>
                </c:pt>
                <c:pt idx="636">
                  <c:v>15000.0</c:v>
                </c:pt>
                <c:pt idx="637">
                  <c:v>15000.0</c:v>
                </c:pt>
                <c:pt idx="638">
                  <c:v>15000.0</c:v>
                </c:pt>
                <c:pt idx="639">
                  <c:v>15000.0</c:v>
                </c:pt>
                <c:pt idx="640">
                  <c:v>15000.0</c:v>
                </c:pt>
                <c:pt idx="641">
                  <c:v>15000.0</c:v>
                </c:pt>
                <c:pt idx="642">
                  <c:v>15000.0</c:v>
                </c:pt>
                <c:pt idx="643">
                  <c:v>15000.0</c:v>
                </c:pt>
                <c:pt idx="644">
                  <c:v>15000.0</c:v>
                </c:pt>
                <c:pt idx="645">
                  <c:v>15000.0</c:v>
                </c:pt>
                <c:pt idx="646">
                  <c:v>15000.0</c:v>
                </c:pt>
                <c:pt idx="647">
                  <c:v>15000.0</c:v>
                </c:pt>
                <c:pt idx="648">
                  <c:v>15000.0</c:v>
                </c:pt>
                <c:pt idx="649">
                  <c:v>15000.0</c:v>
                </c:pt>
                <c:pt idx="650">
                  <c:v>15000.0</c:v>
                </c:pt>
                <c:pt idx="651">
                  <c:v>15000.0</c:v>
                </c:pt>
                <c:pt idx="652">
                  <c:v>15000.0</c:v>
                </c:pt>
                <c:pt idx="653">
                  <c:v>15000.0</c:v>
                </c:pt>
                <c:pt idx="654">
                  <c:v>15000.0</c:v>
                </c:pt>
                <c:pt idx="655">
                  <c:v>15000.0</c:v>
                </c:pt>
                <c:pt idx="656">
                  <c:v>15000.0</c:v>
                </c:pt>
                <c:pt idx="657">
                  <c:v>15000.0</c:v>
                </c:pt>
                <c:pt idx="658">
                  <c:v>15000.0</c:v>
                </c:pt>
                <c:pt idx="659">
                  <c:v>15000.0</c:v>
                </c:pt>
                <c:pt idx="660">
                  <c:v>15000.0</c:v>
                </c:pt>
                <c:pt idx="661">
                  <c:v>15000.0</c:v>
                </c:pt>
                <c:pt idx="662">
                  <c:v>15000.0</c:v>
                </c:pt>
                <c:pt idx="663">
                  <c:v>15000.0</c:v>
                </c:pt>
                <c:pt idx="664">
                  <c:v>15000.0</c:v>
                </c:pt>
                <c:pt idx="665">
                  <c:v>15000.0</c:v>
                </c:pt>
                <c:pt idx="666">
                  <c:v>15000.0</c:v>
                </c:pt>
                <c:pt idx="667">
                  <c:v>15000.0</c:v>
                </c:pt>
                <c:pt idx="668">
                  <c:v>15000.0</c:v>
                </c:pt>
                <c:pt idx="669">
                  <c:v>15000.0</c:v>
                </c:pt>
                <c:pt idx="670">
                  <c:v>15000.0</c:v>
                </c:pt>
                <c:pt idx="671">
                  <c:v>15000.0</c:v>
                </c:pt>
                <c:pt idx="672">
                  <c:v>15000.0</c:v>
                </c:pt>
                <c:pt idx="673">
                  <c:v>15000.0</c:v>
                </c:pt>
                <c:pt idx="674">
                  <c:v>15000.0</c:v>
                </c:pt>
                <c:pt idx="675">
                  <c:v>15000.0</c:v>
                </c:pt>
                <c:pt idx="676">
                  <c:v>15000.0</c:v>
                </c:pt>
                <c:pt idx="677">
                  <c:v>15000.0</c:v>
                </c:pt>
                <c:pt idx="678">
                  <c:v>15000.0</c:v>
                </c:pt>
                <c:pt idx="679">
                  <c:v>15000.0</c:v>
                </c:pt>
                <c:pt idx="680">
                  <c:v>15000.0</c:v>
                </c:pt>
                <c:pt idx="681">
                  <c:v>15000.0</c:v>
                </c:pt>
                <c:pt idx="682">
                  <c:v>15000.0</c:v>
                </c:pt>
                <c:pt idx="683">
                  <c:v>15000.0</c:v>
                </c:pt>
                <c:pt idx="684">
                  <c:v>15000.0</c:v>
                </c:pt>
                <c:pt idx="685">
                  <c:v>15000.0</c:v>
                </c:pt>
                <c:pt idx="686">
                  <c:v>15000.0</c:v>
                </c:pt>
                <c:pt idx="687">
                  <c:v>15000.0</c:v>
                </c:pt>
                <c:pt idx="688">
                  <c:v>15000.0</c:v>
                </c:pt>
                <c:pt idx="689">
                  <c:v>15000.0</c:v>
                </c:pt>
                <c:pt idx="690">
                  <c:v>15000.0</c:v>
                </c:pt>
                <c:pt idx="691">
                  <c:v>15000.0</c:v>
                </c:pt>
                <c:pt idx="692">
                  <c:v>15000.0</c:v>
                </c:pt>
                <c:pt idx="693">
                  <c:v>15000.0</c:v>
                </c:pt>
                <c:pt idx="694">
                  <c:v>15000.0</c:v>
                </c:pt>
                <c:pt idx="695">
                  <c:v>15000.0</c:v>
                </c:pt>
                <c:pt idx="696">
                  <c:v>15000.0</c:v>
                </c:pt>
                <c:pt idx="697">
                  <c:v>15000.0</c:v>
                </c:pt>
                <c:pt idx="698">
                  <c:v>15000.0</c:v>
                </c:pt>
                <c:pt idx="699">
                  <c:v>15000.0</c:v>
                </c:pt>
                <c:pt idx="700">
                  <c:v>15000.0</c:v>
                </c:pt>
                <c:pt idx="701">
                  <c:v>15000.0</c:v>
                </c:pt>
                <c:pt idx="702">
                  <c:v>15000.0</c:v>
                </c:pt>
                <c:pt idx="703">
                  <c:v>15000.0</c:v>
                </c:pt>
                <c:pt idx="704">
                  <c:v>15000.0</c:v>
                </c:pt>
                <c:pt idx="705">
                  <c:v>15000.0</c:v>
                </c:pt>
                <c:pt idx="706">
                  <c:v>15000.0</c:v>
                </c:pt>
                <c:pt idx="707">
                  <c:v>15000.0</c:v>
                </c:pt>
                <c:pt idx="708">
                  <c:v>15000.0</c:v>
                </c:pt>
                <c:pt idx="709">
                  <c:v>15000.0</c:v>
                </c:pt>
                <c:pt idx="710">
                  <c:v>15000.0</c:v>
                </c:pt>
                <c:pt idx="711">
                  <c:v>15000.0</c:v>
                </c:pt>
                <c:pt idx="712">
                  <c:v>15000.0</c:v>
                </c:pt>
                <c:pt idx="713">
                  <c:v>15000.0</c:v>
                </c:pt>
                <c:pt idx="714">
                  <c:v>15000.0</c:v>
                </c:pt>
                <c:pt idx="715">
                  <c:v>15000.0</c:v>
                </c:pt>
                <c:pt idx="716">
                  <c:v>15000.0</c:v>
                </c:pt>
                <c:pt idx="717">
                  <c:v>15000.0</c:v>
                </c:pt>
                <c:pt idx="718">
                  <c:v>15000.0</c:v>
                </c:pt>
                <c:pt idx="719">
                  <c:v>15000.0</c:v>
                </c:pt>
                <c:pt idx="720">
                  <c:v>15000.0</c:v>
                </c:pt>
                <c:pt idx="721">
                  <c:v>15000.0</c:v>
                </c:pt>
                <c:pt idx="722">
                  <c:v>15000.0</c:v>
                </c:pt>
                <c:pt idx="723">
                  <c:v>15000.0</c:v>
                </c:pt>
                <c:pt idx="724">
                  <c:v>15000.0</c:v>
                </c:pt>
                <c:pt idx="725">
                  <c:v>15000.0</c:v>
                </c:pt>
                <c:pt idx="726">
                  <c:v>15000.0</c:v>
                </c:pt>
                <c:pt idx="727">
                  <c:v>15000.0</c:v>
                </c:pt>
                <c:pt idx="728">
                  <c:v>15000.0</c:v>
                </c:pt>
                <c:pt idx="729">
                  <c:v>15000.0</c:v>
                </c:pt>
                <c:pt idx="730">
                  <c:v>15000.0</c:v>
                </c:pt>
                <c:pt idx="731">
                  <c:v>15000.0</c:v>
                </c:pt>
                <c:pt idx="732">
                  <c:v>15000.0</c:v>
                </c:pt>
                <c:pt idx="733">
                  <c:v>15000.0</c:v>
                </c:pt>
                <c:pt idx="734">
                  <c:v>15000.0</c:v>
                </c:pt>
                <c:pt idx="735">
                  <c:v>15000.0</c:v>
                </c:pt>
                <c:pt idx="736">
                  <c:v>15000.0</c:v>
                </c:pt>
                <c:pt idx="737">
                  <c:v>15000.0</c:v>
                </c:pt>
                <c:pt idx="738">
                  <c:v>15000.0</c:v>
                </c:pt>
                <c:pt idx="739">
                  <c:v>15000.0</c:v>
                </c:pt>
                <c:pt idx="740">
                  <c:v>15000.0</c:v>
                </c:pt>
                <c:pt idx="741">
                  <c:v>15000.0</c:v>
                </c:pt>
                <c:pt idx="742">
                  <c:v>15000.0</c:v>
                </c:pt>
                <c:pt idx="743">
                  <c:v>15000.0</c:v>
                </c:pt>
              </c:numCache>
            </c:numRef>
          </c:yVal>
          <c:smooth val="0"/>
        </c:ser>
        <c:dLbls>
          <c:showLegendKey val="0"/>
          <c:showVal val="0"/>
          <c:showCatName val="0"/>
          <c:showSerName val="0"/>
          <c:showPercent val="0"/>
          <c:showBubbleSize val="0"/>
        </c:dLbls>
        <c:axId val="-2079826392"/>
        <c:axId val="-2097482152"/>
      </c:scatterChart>
      <c:valAx>
        <c:axId val="-2079950632"/>
        <c:scaling>
          <c:orientation val="minMax"/>
          <c:max val="41517.0"/>
          <c:min val="41487.0"/>
        </c:scaling>
        <c:delete val="0"/>
        <c:axPos val="b"/>
        <c:numFmt formatCode="m/d/yy;@" sourceLinked="0"/>
        <c:majorTickMark val="out"/>
        <c:minorTickMark val="none"/>
        <c:tickLblPos val="nextTo"/>
        <c:txPr>
          <a:bodyPr rot="2700000" vert="horz" anchor="t" anchorCtr="0"/>
          <a:lstStyle/>
          <a:p>
            <a:pPr>
              <a:defRPr sz="1200"/>
            </a:pPr>
            <a:endParaRPr lang="en-US"/>
          </a:p>
        </c:txPr>
        <c:crossAx val="-2135790888"/>
        <c:crosses val="autoZero"/>
        <c:crossBetween val="midCat"/>
        <c:majorUnit val="1.0"/>
      </c:valAx>
      <c:valAx>
        <c:axId val="-2135790888"/>
        <c:scaling>
          <c:logBase val="10.0"/>
          <c:orientation val="minMax"/>
          <c:max val="100000.0"/>
        </c:scaling>
        <c:delete val="0"/>
        <c:axPos val="l"/>
        <c:majorGridlines>
          <c:spPr>
            <a:ln>
              <a:solidFill>
                <a:srgbClr val="CC00CC">
                  <a:alpha val="16000"/>
                </a:srgbClr>
              </a:solidFill>
              <a:prstDash val="dash"/>
            </a:ln>
          </c:spPr>
        </c:majorGridlines>
        <c:numFmt formatCode="General" sourceLinked="1"/>
        <c:majorTickMark val="out"/>
        <c:minorTickMark val="out"/>
        <c:tickLblPos val="nextTo"/>
        <c:txPr>
          <a:bodyPr/>
          <a:lstStyle/>
          <a:p>
            <a:pPr>
              <a:defRPr sz="1800"/>
            </a:pPr>
            <a:endParaRPr lang="en-US"/>
          </a:p>
        </c:txPr>
        <c:crossAx val="-2079950632"/>
        <c:crossesAt val="41487.0"/>
        <c:crossBetween val="midCat"/>
        <c:minorUnit val="100.0"/>
      </c:valAx>
      <c:valAx>
        <c:axId val="-2097482152"/>
        <c:scaling>
          <c:logBase val="10.0"/>
          <c:orientation val="minMax"/>
        </c:scaling>
        <c:delete val="1"/>
        <c:axPos val="r"/>
        <c:numFmt formatCode="General" sourceLinked="1"/>
        <c:majorTickMark val="out"/>
        <c:minorTickMark val="none"/>
        <c:tickLblPos val="nextTo"/>
        <c:crossAx val="-2079826392"/>
        <c:crosses val="max"/>
        <c:crossBetween val="midCat"/>
      </c:valAx>
      <c:valAx>
        <c:axId val="-2079826392"/>
        <c:scaling>
          <c:orientation val="minMax"/>
        </c:scaling>
        <c:delete val="1"/>
        <c:axPos val="b"/>
        <c:numFmt formatCode="m/d/yy\ h:mm;@" sourceLinked="1"/>
        <c:majorTickMark val="out"/>
        <c:minorTickMark val="none"/>
        <c:tickLblPos val="nextTo"/>
        <c:crossAx val="-2097482152"/>
        <c:crosses val="autoZero"/>
        <c:crossBetween val="midCat"/>
      </c:valAx>
      <c:spPr>
        <a:ln>
          <a:solidFill>
            <a:schemeClr val="tx1"/>
          </a:solidFill>
        </a:ln>
      </c:spPr>
    </c:plotArea>
    <c:legend>
      <c:legendPos val="t"/>
      <c:layout>
        <c:manualLayout>
          <c:xMode val="edge"/>
          <c:yMode val="edge"/>
          <c:x val="0.144802583130346"/>
          <c:y val="0.0854442434560545"/>
          <c:w val="0.72497842875079"/>
          <c:h val="0.0518644855739896"/>
        </c:manualLayout>
      </c:layout>
      <c:overlay val="0"/>
      <c:txPr>
        <a:bodyPr/>
        <a:lstStyle/>
        <a:p>
          <a:pPr>
            <a:defRPr sz="10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7F76708-9DB8-4C55-A04E-BEEDCF4FD771}" type="slidenum">
              <a:rPr lang="en-US"/>
              <a:pPr>
                <a:defRPr/>
              </a:pPr>
              <a:t>‹#›</a:t>
            </a:fld>
            <a:endParaRPr lang="en-US"/>
          </a:p>
        </p:txBody>
      </p:sp>
    </p:spTree>
    <p:extLst>
      <p:ext uri="{BB962C8B-B14F-4D97-AF65-F5344CB8AC3E}">
        <p14:creationId xmlns:p14="http://schemas.microsoft.com/office/powerpoint/2010/main" val="150031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DC3313A-E4B1-44E6-9986-4E55C1023015}" type="slidenum">
              <a:rPr lang="en-US"/>
              <a:pPr>
                <a:defRPr/>
              </a:pPr>
              <a:t>‹#›</a:t>
            </a:fld>
            <a:endParaRPr lang="en-US"/>
          </a:p>
        </p:txBody>
      </p:sp>
    </p:spTree>
    <p:extLst>
      <p:ext uri="{BB962C8B-B14F-4D97-AF65-F5344CB8AC3E}">
        <p14:creationId xmlns:p14="http://schemas.microsoft.com/office/powerpoint/2010/main" val="1381930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a:t>
            </a:fld>
            <a:endParaRPr lang="en-US" dirty="0"/>
          </a:p>
        </p:txBody>
      </p:sp>
    </p:spTree>
    <p:extLst>
      <p:ext uri="{BB962C8B-B14F-4D97-AF65-F5344CB8AC3E}">
        <p14:creationId xmlns:p14="http://schemas.microsoft.com/office/powerpoint/2010/main" val="374866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 of slides shows how</a:t>
            </a:r>
            <a:r>
              <a:rPr lang="en-US" baseline="0" dirty="0" smtClean="0"/>
              <a:t> different sources of emissions information can vary, depending on the source of that information.  </a:t>
            </a:r>
          </a:p>
          <a:p>
            <a:endParaRPr lang="en-US" baseline="0" dirty="0" smtClean="0"/>
          </a:p>
          <a:p>
            <a:r>
              <a:rPr lang="en-US" dirty="0" smtClean="0"/>
              <a:t>Here, the different regulatory</a:t>
            </a:r>
            <a:r>
              <a:rPr lang="en-US" baseline="0" dirty="0" smtClean="0"/>
              <a:t> limits for reporting “Upsets”; conditions in which unusual emissions conditions are occurring, are shown.  </a:t>
            </a:r>
          </a:p>
          <a:p>
            <a:r>
              <a:rPr lang="en-US" baseline="0" dirty="0" smtClean="0">
                <a:sym typeface="Wingdings" panose="05000000000000000000" pitchFamily="2" charset="2"/>
              </a:rPr>
              <a:t>	 </a:t>
            </a:r>
            <a:r>
              <a:rPr lang="en-US" baseline="0" dirty="0" smtClean="0"/>
              <a:t>An Exceedance of the Sulphur Recovery Unit at this particular facility occurs at an SO2 emission rate of 930 kg/</a:t>
            </a:r>
            <a:r>
              <a:rPr lang="en-US" baseline="0" dirty="0" err="1" smtClean="0"/>
              <a:t>hr</a:t>
            </a:r>
            <a:r>
              <a:rPr lang="en-US" baseline="0" dirty="0" smtClean="0"/>
              <a:t> (black dotted line).</a:t>
            </a:r>
          </a:p>
          <a:p>
            <a:r>
              <a:rPr lang="en-US" baseline="0" dirty="0" smtClean="0"/>
              <a:t>	</a:t>
            </a:r>
            <a:r>
              <a:rPr lang="en-US" baseline="0" dirty="0" smtClean="0">
                <a:sym typeface="Wingdings" panose="05000000000000000000" pitchFamily="2" charset="2"/>
              </a:rPr>
              <a:t> </a:t>
            </a:r>
            <a:r>
              <a:rPr lang="en-US" baseline="0" dirty="0" smtClean="0"/>
              <a:t>If the emission level from the Sulphur Recovery Unit reaches 7,100 kg / </a:t>
            </a:r>
            <a:r>
              <a:rPr lang="en-US" baseline="0" dirty="0" err="1" smtClean="0"/>
              <a:t>hr</a:t>
            </a:r>
            <a:r>
              <a:rPr lang="en-US" baseline="0" dirty="0" smtClean="0"/>
              <a:t>, the SRU is considered to be in an “Upset” condition (turquoise dotted line).</a:t>
            </a:r>
          </a:p>
          <a:p>
            <a:pPr marL="0" indent="0">
              <a:buFont typeface="Wingdings" pitchFamily="2" charset="2"/>
              <a:buNone/>
            </a:pPr>
            <a:r>
              <a:rPr lang="en-US" baseline="0" dirty="0" smtClean="0"/>
              <a:t>	</a:t>
            </a:r>
            <a:r>
              <a:rPr lang="en-US" baseline="0" dirty="0" smtClean="0">
                <a:sym typeface="Wingdings" panose="05000000000000000000" pitchFamily="2" charset="2"/>
              </a:rPr>
              <a:t> </a:t>
            </a:r>
            <a:r>
              <a:rPr lang="en-US" baseline="0" dirty="0" smtClean="0"/>
              <a:t>The pink dotted line shows the Total Limit for hourly SO2 emissions for the facility (15,000 kg/</a:t>
            </a:r>
            <a:r>
              <a:rPr lang="en-US" baseline="0" dirty="0" err="1" smtClean="0"/>
              <a:t>hr</a:t>
            </a:r>
            <a:r>
              <a:rPr lang="en-US" baseline="0" dirty="0" smtClean="0"/>
              <a:t>)</a:t>
            </a:r>
          </a:p>
          <a:p>
            <a:endParaRPr lang="en-US" baseline="0" dirty="0" smtClean="0"/>
          </a:p>
          <a:p>
            <a:r>
              <a:rPr lang="en-US" baseline="0" dirty="0" smtClean="0"/>
              <a:t>Note that if the hourly emissions derived from using annual totals and assuming a constant emission rate over time (NPRI and CEMA solid lines), none of these limits are being exceeded.</a:t>
            </a:r>
          </a:p>
          <a:p>
            <a:endParaRPr lang="en-US" baseline="0" dirty="0" smtClean="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13</a:t>
            </a:fld>
            <a:endParaRPr lang="en-US"/>
          </a:p>
        </p:txBody>
      </p:sp>
    </p:spTree>
    <p:extLst>
      <p:ext uri="{BB962C8B-B14F-4D97-AF65-F5344CB8AC3E}">
        <p14:creationId xmlns:p14="http://schemas.microsoft.com/office/powerpoint/2010/main" val="47798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 of slides shows how</a:t>
            </a:r>
            <a:r>
              <a:rPr lang="en-US" baseline="0" dirty="0" smtClean="0"/>
              <a:t> different sources of emissions information can vary, depending on the source of that information.  </a:t>
            </a:r>
          </a:p>
          <a:p>
            <a:endParaRPr lang="en-US" baseline="0" dirty="0" smtClean="0"/>
          </a:p>
          <a:p>
            <a:r>
              <a:rPr lang="en-US" baseline="0" dirty="0" smtClean="0"/>
              <a:t>We now add in measured SO2 emissions.  </a:t>
            </a:r>
          </a:p>
          <a:p>
            <a:endParaRPr lang="en-US" baseline="0" dirty="0" smtClean="0"/>
          </a:p>
          <a:p>
            <a:r>
              <a:rPr lang="en-US" baseline="0" dirty="0" smtClean="0"/>
              <a:t>The green line shows the SO2 emissions directly measured in the main stack of the facility.  </a:t>
            </a:r>
          </a:p>
          <a:p>
            <a:r>
              <a:rPr lang="en-US" baseline="0" dirty="0" smtClean="0"/>
              <a:t>	</a:t>
            </a:r>
            <a:r>
              <a:rPr lang="en-US" baseline="0" dirty="0" smtClean="0">
                <a:sym typeface="Wingdings" panose="05000000000000000000" pitchFamily="2" charset="2"/>
              </a:rPr>
              <a:t> </a:t>
            </a:r>
            <a:r>
              <a:rPr lang="en-US" baseline="0" dirty="0" smtClean="0"/>
              <a:t>Most of the time the measured values are less than the values resulting from the 2010 inventories and a constant emission rate during the month.</a:t>
            </a:r>
          </a:p>
          <a:p>
            <a:r>
              <a:rPr lang="en-US" baseline="0" dirty="0" smtClean="0"/>
              <a:t>	</a:t>
            </a:r>
            <a:r>
              <a:rPr lang="en-US" baseline="0" dirty="0" smtClean="0">
                <a:sym typeface="Wingdings" panose="05000000000000000000" pitchFamily="2" charset="2"/>
              </a:rPr>
              <a:t> For a short period of a few hours, the measured emissions are greater than the Sulphur Recovery Unit Exceedance level (black dotted line).</a:t>
            </a:r>
          </a:p>
          <a:p>
            <a:endParaRPr lang="en-US" baseline="0" dirty="0" smtClean="0">
              <a:sym typeface="Wingdings" panose="05000000000000000000" pitchFamily="2" charset="2"/>
            </a:endParaRPr>
          </a:p>
          <a:p>
            <a:r>
              <a:rPr lang="en-US" baseline="0" dirty="0" smtClean="0">
                <a:sym typeface="Wingdings" panose="05000000000000000000" pitchFamily="2" charset="2"/>
              </a:rPr>
              <a:t>However, not all of the emissions during this period are being emitted in the main stack.  At this facility during upsets, SO2 is directed to a “flare stack” in which high temperature jets at the top of the stack are used to loft the SO2 emissions upwards.  Direct measurements of SO2 using CEM can’t be made in these stacks due to the high temperatures at the stack top.  However, estimates of the SO2 emissions can be made from other data.  </a:t>
            </a:r>
          </a:p>
          <a:p>
            <a:endParaRPr lang="en-US" baseline="0" dirty="0" smtClean="0">
              <a:sym typeface="Wingdings" panose="05000000000000000000" pitchFamily="2" charset="2"/>
            </a:endParaRPr>
          </a:p>
          <a:p>
            <a:r>
              <a:rPr lang="en-US" baseline="0" dirty="0" smtClean="0">
                <a:sym typeface="Wingdings" panose="05000000000000000000" pitchFamily="2" charset="2"/>
              </a:rPr>
              <a:t>The yellow line shows these data:  much higher levels of SO2 emissions were derived from the flare stack data than were monitoring directly in the main stack (green line).  These flare stack emissions levels are often higher than were measured directly by CEMS, are above the SRU Exceedance level for one day, and are above the Facility Limits for a few hours (circled) on another day.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14</a:t>
            </a:fld>
            <a:endParaRPr lang="en-US"/>
          </a:p>
        </p:txBody>
      </p:sp>
    </p:spTree>
    <p:extLst>
      <p:ext uri="{BB962C8B-B14F-4D97-AF65-F5344CB8AC3E}">
        <p14:creationId xmlns:p14="http://schemas.microsoft.com/office/powerpoint/2010/main" val="47798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16</a:t>
            </a:fld>
            <a:endParaRPr lang="en-US"/>
          </a:p>
        </p:txBody>
      </p:sp>
    </p:spTree>
    <p:extLst>
      <p:ext uri="{BB962C8B-B14F-4D97-AF65-F5344CB8AC3E}">
        <p14:creationId xmlns:p14="http://schemas.microsoft.com/office/powerpoint/2010/main" val="91135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and</a:t>
            </a:r>
            <a:r>
              <a:rPr lang="en-US" baseline="0" dirty="0" smtClean="0"/>
              <a:t> the following figures are multiday average differences in concentration between the scenario (using measured volume flow rates and temperatures) and the base case (in which NPRI reported typical values are used.  </a:t>
            </a:r>
          </a:p>
          <a:p>
            <a:endParaRPr lang="en-US" baseline="0" dirty="0" smtClean="0"/>
          </a:p>
          <a:p>
            <a:r>
              <a:rPr lang="en-US" baseline="0" dirty="0" smtClean="0"/>
              <a:t>They show that the use of these additional data have sometimes have a large impact on average surface concentrations.  Note that this means at any given hour, the effects will be much larger than shown here.</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17</a:t>
            </a:fld>
            <a:endParaRPr lang="en-US"/>
          </a:p>
        </p:txBody>
      </p:sp>
    </p:spTree>
    <p:extLst>
      <p:ext uri="{BB962C8B-B14F-4D97-AF65-F5344CB8AC3E}">
        <p14:creationId xmlns:p14="http://schemas.microsoft.com/office/powerpoint/2010/main" val="174633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Plotted as concentration differences, it can</a:t>
            </a:r>
            <a:r>
              <a:rPr lang="en-US" baseline="0" dirty="0" smtClean="0"/>
              <a:t> be seen that the relative change in average surface SO2 concentration is often in the tens of percent.  </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18</a:t>
            </a:fld>
            <a:endParaRPr lang="en-US"/>
          </a:p>
        </p:txBody>
      </p:sp>
    </p:spTree>
    <p:extLst>
      <p:ext uri="{BB962C8B-B14F-4D97-AF65-F5344CB8AC3E}">
        <p14:creationId xmlns:p14="http://schemas.microsoft.com/office/powerpoint/2010/main" val="313604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à"/>
            </a:pPr>
            <a:r>
              <a:rPr lang="en-US" dirty="0" smtClean="0"/>
              <a:t>NO2</a:t>
            </a:r>
            <a:r>
              <a:rPr lang="en-US" baseline="0" dirty="0" smtClean="0"/>
              <a:t> concentration differences are smaller near the oil sands sources than the sources further south, compared to SO2.  </a:t>
            </a:r>
          </a:p>
          <a:p>
            <a:pPr marL="171450" indent="-171450">
              <a:buFont typeface="Wingdings" pitchFamily="2" charset="2"/>
              <a:buChar char="à"/>
            </a:pPr>
            <a:r>
              <a:rPr lang="en-US" baseline="0" dirty="0" smtClean="0"/>
              <a:t>The reason for this is that at the oil sands, the main source of SO2 is from the large stacks, while the main source of NO2 is from large “heavy hauler” trucks used to transport raw bitumen from the open pit mine faces to the processing facilities.  </a:t>
            </a:r>
          </a:p>
          <a:p>
            <a:pPr marL="171450" indent="-171450">
              <a:buFont typeface="Wingdings" pitchFamily="2" charset="2"/>
              <a:buChar char="à"/>
            </a:pPr>
            <a:r>
              <a:rPr lang="en-US" baseline="0" dirty="0" smtClean="0"/>
              <a:t>Consequently, the impact of the changes in the stack parameters is smaller for NO2 than for SO2, close to the oil sands.</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19</a:t>
            </a:fld>
            <a:endParaRPr lang="en-US"/>
          </a:p>
        </p:txBody>
      </p:sp>
    </p:spTree>
    <p:extLst>
      <p:ext uri="{BB962C8B-B14F-4D97-AF65-F5344CB8AC3E}">
        <p14:creationId xmlns:p14="http://schemas.microsoft.com/office/powerpoint/2010/main" val="190391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a:t>
            </a:r>
            <a:r>
              <a:rPr lang="en-US" baseline="0" dirty="0" smtClean="0"/>
              <a:t> large differences in SO2 concentrations at the surface, but also fairly high up in the atmosphere.</a:t>
            </a:r>
          </a:p>
          <a:p>
            <a:r>
              <a:rPr lang="en-US" baseline="0" dirty="0" smtClean="0"/>
              <a:t>The changes in the volume flow rates and temperatures result in a redistribution of mass, likely due to convective clouds.  </a:t>
            </a:r>
          </a:p>
          <a:p>
            <a:r>
              <a:rPr lang="en-US" baseline="0" dirty="0" smtClean="0">
                <a:sym typeface="Wingdings" panose="05000000000000000000" pitchFamily="2" charset="2"/>
              </a:rPr>
              <a:t> </a:t>
            </a:r>
            <a:r>
              <a:rPr lang="en-US" baseline="0" dirty="0" smtClean="0"/>
              <a:t>In one simulation, the plume height upon emission is high enough to be carried further upwards by convection.</a:t>
            </a:r>
          </a:p>
          <a:p>
            <a:r>
              <a:rPr lang="en-US" baseline="0" dirty="0" smtClean="0">
                <a:sym typeface="Wingdings" panose="05000000000000000000" pitchFamily="2" charset="2"/>
              </a:rPr>
              <a:t> </a:t>
            </a:r>
            <a:r>
              <a:rPr lang="en-US" baseline="0" dirty="0" smtClean="0"/>
              <a:t>In the other simulation, the plume height is too low for the convective clouds to carry the SO</a:t>
            </a:r>
            <a:r>
              <a:rPr lang="en-US" baseline="-25000" dirty="0" smtClean="0"/>
              <a:t>2</a:t>
            </a:r>
            <a:r>
              <a:rPr lang="en-US" baseline="0" dirty="0" smtClean="0"/>
              <a:t> further upwards, giving rise to the images shown here.  </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23</a:t>
            </a:fld>
            <a:endParaRPr lang="en-US"/>
          </a:p>
        </p:txBody>
      </p:sp>
    </p:spTree>
    <p:extLst>
      <p:ext uri="{BB962C8B-B14F-4D97-AF65-F5344CB8AC3E}">
        <p14:creationId xmlns:p14="http://schemas.microsoft.com/office/powerpoint/2010/main" val="372768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FC8FDE-FF0B-4F6C-B334-0C3FEB586DC1}" type="slidenum">
              <a:rPr lang="en-US" smtClean="0"/>
              <a:pPr>
                <a:defRPr/>
              </a:pPr>
              <a:t>27</a:t>
            </a:fld>
            <a:endParaRPr lang="en-US"/>
          </a:p>
        </p:txBody>
      </p:sp>
    </p:spTree>
    <p:extLst>
      <p:ext uri="{BB962C8B-B14F-4D97-AF65-F5344CB8AC3E}">
        <p14:creationId xmlns:p14="http://schemas.microsoft.com/office/powerpoint/2010/main" val="406807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2</a:t>
            </a:fld>
            <a:endParaRPr lang="en-US"/>
          </a:p>
        </p:txBody>
      </p:sp>
    </p:spTree>
    <p:extLst>
      <p:ext uri="{BB962C8B-B14F-4D97-AF65-F5344CB8AC3E}">
        <p14:creationId xmlns:p14="http://schemas.microsoft.com/office/powerpoint/2010/main" val="188184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slide has been used in the Oil Sands Symposium,</a:t>
            </a:r>
            <a:r>
              <a:rPr lang="en-US" baseline="0" dirty="0" smtClean="0"/>
              <a:t> and was </a:t>
            </a:r>
            <a:r>
              <a:rPr lang="en-US" dirty="0" smtClean="0"/>
              <a:t>approved previously by management.</a:t>
            </a:r>
            <a:endParaRPr lang="en-US" dirty="0"/>
          </a:p>
        </p:txBody>
      </p:sp>
      <p:sp>
        <p:nvSpPr>
          <p:cNvPr id="4" name="Slide Number Placeholder 3"/>
          <p:cNvSpPr>
            <a:spLocks noGrp="1"/>
          </p:cNvSpPr>
          <p:nvPr>
            <p:ph type="sldNum" sz="quarter" idx="10"/>
          </p:nvPr>
        </p:nvSpPr>
        <p:spPr/>
        <p:txBody>
          <a:bodyPr/>
          <a:lstStyle/>
          <a:p>
            <a:pPr>
              <a:defRPr/>
            </a:pPr>
            <a:fld id="{A6FC8FDE-FF0B-4F6C-B334-0C3FEB586DC1}" type="slidenum">
              <a:rPr lang="en-US" smtClean="0"/>
              <a:pPr>
                <a:defRPr/>
              </a:pPr>
              <a:t>3</a:t>
            </a:fld>
            <a:endParaRPr lang="en-US"/>
          </a:p>
        </p:txBody>
      </p:sp>
    </p:spTree>
    <p:extLst>
      <p:ext uri="{BB962C8B-B14F-4D97-AF65-F5344CB8AC3E}">
        <p14:creationId xmlns:p14="http://schemas.microsoft.com/office/powerpoint/2010/main" val="378050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this slide has been used in the Oil Sands Symposium,</a:t>
            </a:r>
            <a:r>
              <a:rPr lang="en-US" baseline="0" dirty="0" smtClean="0"/>
              <a:t> and was </a:t>
            </a:r>
            <a:r>
              <a:rPr lang="en-US" dirty="0" smtClean="0"/>
              <a:t>approved previously by management.</a:t>
            </a:r>
          </a:p>
          <a:p>
            <a:endParaRPr lang="en-US" dirty="0"/>
          </a:p>
        </p:txBody>
      </p:sp>
      <p:sp>
        <p:nvSpPr>
          <p:cNvPr id="4" name="Slide Number Placeholder 3"/>
          <p:cNvSpPr>
            <a:spLocks noGrp="1"/>
          </p:cNvSpPr>
          <p:nvPr>
            <p:ph type="sldNum" sz="quarter" idx="10"/>
          </p:nvPr>
        </p:nvSpPr>
        <p:spPr/>
        <p:txBody>
          <a:bodyPr/>
          <a:lstStyle/>
          <a:p>
            <a:pPr>
              <a:defRPr/>
            </a:pPr>
            <a:fld id="{A6FC8FDE-FF0B-4F6C-B334-0C3FEB586DC1}" type="slidenum">
              <a:rPr lang="en-US" smtClean="0"/>
              <a:pPr>
                <a:defRPr/>
              </a:pPr>
              <a:t>4</a:t>
            </a:fld>
            <a:endParaRPr lang="en-US"/>
          </a:p>
        </p:txBody>
      </p:sp>
    </p:spTree>
    <p:extLst>
      <p:ext uri="{BB962C8B-B14F-4D97-AF65-F5344CB8AC3E}">
        <p14:creationId xmlns:p14="http://schemas.microsoft.com/office/powerpoint/2010/main" val="324066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this slide has been used in the Oil Sands Symposium,</a:t>
            </a:r>
            <a:r>
              <a:rPr lang="en-US" baseline="0" dirty="0" smtClean="0"/>
              <a:t> and was </a:t>
            </a:r>
            <a:r>
              <a:rPr lang="en-US" dirty="0" smtClean="0"/>
              <a:t>approved previously by 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Acronyms: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AEPI:</a:t>
            </a:r>
            <a:r>
              <a:rPr lang="en-US" baseline="0" dirty="0" smtClean="0"/>
              <a:t>  Air Pollutant Emission Inventory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NPRI:  National Pollutant Release Inventory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CEMA:  Cumulative Environmental Management Association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5</a:t>
            </a:fld>
            <a:endParaRPr lang="en-US"/>
          </a:p>
        </p:txBody>
      </p:sp>
    </p:spTree>
    <p:extLst>
      <p:ext uri="{BB962C8B-B14F-4D97-AF65-F5344CB8AC3E}">
        <p14:creationId xmlns:p14="http://schemas.microsoft.com/office/powerpoint/2010/main" val="131698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this slide has been used in the Oil Sands Symposium,</a:t>
            </a:r>
            <a:r>
              <a:rPr lang="en-US" baseline="0" dirty="0" smtClean="0"/>
              <a:t> and was </a:t>
            </a:r>
            <a:r>
              <a:rPr lang="en-US" dirty="0" smtClean="0"/>
              <a:t>approved previously by management.</a:t>
            </a:r>
          </a:p>
          <a:p>
            <a:endParaRPr lang="en-US" dirty="0" smtClean="0"/>
          </a:p>
          <a:p>
            <a:r>
              <a:rPr lang="en-US" dirty="0" smtClean="0"/>
              <a:t>This slide shows the hierarchy</a:t>
            </a:r>
            <a:r>
              <a:rPr lang="en-US" baseline="0" dirty="0" smtClean="0"/>
              <a:t> of models which are run in sequence at ECCC’s supercomputer center in order to be able to create the ongoing experimental forecast and the monitoring intensive forecasts for the Oil Sands projects.  </a:t>
            </a:r>
          </a:p>
          <a:p>
            <a:endParaRPr lang="en-US" baseline="0" dirty="0" smtClean="0"/>
          </a:p>
          <a:p>
            <a:r>
              <a:rPr lang="en-US" baseline="0" dirty="0" smtClean="0"/>
              <a:t>When viewed in slide show mode, hitting the down-arrow key animates the images:  the stages in the model run are viewed in sequence, starting from the left and going to the final result, the high resolution model run, on the right.  These stages will be described verbally to the audience, one by one.</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6</a:t>
            </a:fld>
            <a:endParaRPr lang="en-US"/>
          </a:p>
        </p:txBody>
      </p:sp>
    </p:spTree>
    <p:extLst>
      <p:ext uri="{BB962C8B-B14F-4D97-AF65-F5344CB8AC3E}">
        <p14:creationId xmlns:p14="http://schemas.microsoft.com/office/powerpoint/2010/main" val="300799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this slide has been used in the Oil Sands Symposium,</a:t>
            </a:r>
            <a:r>
              <a:rPr lang="en-US" baseline="0" dirty="0" smtClean="0"/>
              <a:t> and was </a:t>
            </a:r>
            <a:r>
              <a:rPr lang="en-US" dirty="0" smtClean="0"/>
              <a:t>approved previously by management.</a:t>
            </a:r>
          </a:p>
          <a:p>
            <a:endParaRPr lang="en-US" dirty="0" smtClean="0"/>
          </a:p>
          <a:p>
            <a:r>
              <a:rPr lang="en-US" dirty="0" smtClean="0"/>
              <a:t>The main issue </a:t>
            </a:r>
            <a:r>
              <a:rPr lang="en-US" dirty="0" err="1" smtClean="0"/>
              <a:t>issue</a:t>
            </a:r>
            <a:r>
              <a:rPr lang="en-US" baseline="0" dirty="0" smtClean="0"/>
              <a:t> here is that the new model performed better than the old model for </a:t>
            </a:r>
            <a:r>
              <a:rPr lang="en-US" u="sng" baseline="0" dirty="0" smtClean="0"/>
              <a:t>all</a:t>
            </a:r>
            <a:r>
              <a:rPr lang="en-US" baseline="0" dirty="0" smtClean="0"/>
              <a:t> statistical measures.</a:t>
            </a:r>
          </a:p>
          <a:p>
            <a:endParaRPr lang="en-US" baseline="0" dirty="0" smtClean="0"/>
          </a:p>
          <a:p>
            <a:r>
              <a:rPr lang="en-US" baseline="0" dirty="0" smtClean="0"/>
              <a:t>The names of the different measures are shown on the left column;  the pairs of columns are new model value (on the left) and old model value (on the right) for each of the chemicals SO2, NO, NO2, O3 and PM2.5.  The model with the best score is </a:t>
            </a:r>
            <a:r>
              <a:rPr lang="en-US" baseline="0" dirty="0" err="1" smtClean="0"/>
              <a:t>coloured</a:t>
            </a:r>
            <a:r>
              <a:rPr lang="en-US" baseline="0" dirty="0" smtClean="0"/>
              <a:t> green – the new model did better than the old model for every statistical metric.</a:t>
            </a:r>
            <a:endParaRPr lang="en-US" dirty="0" smtClean="0"/>
          </a:p>
          <a:p>
            <a:endParaRPr lang="en-US" dirty="0" smtClean="0"/>
          </a:p>
          <a:p>
            <a:r>
              <a:rPr lang="en-US" dirty="0" smtClean="0"/>
              <a:t>The new version of the model had</a:t>
            </a:r>
            <a:r>
              <a:rPr lang="en-US" baseline="0" dirty="0" smtClean="0"/>
              <a:t> better statistical scores for all metrics, when compared to the monitoring stations in the Wood Buffalo Environmental Association’s region.  Sometimes this performance improvement was very high – e.g. previous ozone mean bias of 8.3 </a:t>
            </a:r>
            <a:r>
              <a:rPr lang="en-US" baseline="0" dirty="0" err="1" smtClean="0"/>
              <a:t>ppbv</a:t>
            </a:r>
            <a:r>
              <a:rPr lang="en-US" baseline="0" dirty="0" smtClean="0"/>
              <a:t> going to -0.25 </a:t>
            </a:r>
            <a:r>
              <a:rPr lang="en-US" baseline="0" dirty="0" err="1" smtClean="0"/>
              <a:t>ppbv</a:t>
            </a:r>
            <a:r>
              <a:rPr lang="en-US" baseline="0" dirty="0" smtClean="0"/>
              <a:t>, mean bias of SO2 decreasing by a factor of three.  These results showed the new version of the model was so much better than the old version that ECCC decided to switch to the new version.  Setting up that switch took the first half of the current fiscal year (2016-2017).</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7</a:t>
            </a:fld>
            <a:endParaRPr lang="en-US"/>
          </a:p>
        </p:txBody>
      </p:sp>
    </p:spTree>
    <p:extLst>
      <p:ext uri="{BB962C8B-B14F-4D97-AF65-F5344CB8AC3E}">
        <p14:creationId xmlns:p14="http://schemas.microsoft.com/office/powerpoint/2010/main" val="179081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some of the performance statistics for model predictions of</a:t>
            </a:r>
            <a:r>
              <a:rPr lang="en-US" baseline="0" dirty="0" smtClean="0"/>
              <a:t> </a:t>
            </a:r>
            <a:r>
              <a:rPr lang="en-US" dirty="0" err="1" smtClean="0"/>
              <a:t>sulphur</a:t>
            </a:r>
            <a:r>
              <a:rPr lang="en-US" dirty="0" smtClean="0"/>
              <a:t> dioxide (SO2) relative</a:t>
            </a:r>
            <a:r>
              <a:rPr lang="en-US" baseline="0" dirty="0" smtClean="0"/>
              <a:t> to observations, for the two runs, for surface monitoring stations operated by the Wood Buffalo Environmental Association in the vicinity of the oil sands.</a:t>
            </a:r>
          </a:p>
          <a:p>
            <a:endParaRPr lang="en-US" baseline="0" dirty="0" smtClean="0"/>
          </a:p>
          <a:p>
            <a:r>
              <a:rPr lang="en-US" baseline="0" dirty="0" smtClean="0"/>
              <a:t>The image on the upper left is compares Version 2 modelled versus hourly observed SO2, while the image on the upper right shows the equivalent plot for version 1.  Note that the scales of the two plots differ:  the version 1 plot on the right sometimes has very high </a:t>
            </a:r>
            <a:r>
              <a:rPr lang="en-US" baseline="0" dirty="0" err="1" smtClean="0"/>
              <a:t>overpredictions</a:t>
            </a:r>
            <a:r>
              <a:rPr lang="en-US" baseline="0" dirty="0" smtClean="0"/>
              <a:t> of SO2 (the y axis maximum is 200 </a:t>
            </a:r>
            <a:r>
              <a:rPr lang="en-US" baseline="0" dirty="0" err="1" smtClean="0"/>
              <a:t>ppbv</a:t>
            </a:r>
            <a:r>
              <a:rPr lang="en-US" baseline="0" dirty="0" smtClean="0"/>
              <a:t>), while the version 2 plot on the left does not have these very high model values.  The new model version thus has a better bias performance relative to observations (MB in the table of statistics on the lower right).</a:t>
            </a:r>
          </a:p>
          <a:p>
            <a:endParaRPr lang="en-US" baseline="0" dirty="0" smtClean="0"/>
          </a:p>
          <a:p>
            <a:r>
              <a:rPr lang="en-US" baseline="0" dirty="0" smtClean="0"/>
              <a:t>For mean bias and all of the other statistics, the model performance improved.</a:t>
            </a:r>
          </a:p>
          <a:p>
            <a:r>
              <a:rPr lang="en-US" dirty="0" smtClean="0"/>
              <a:t>Variables:</a:t>
            </a:r>
          </a:p>
          <a:p>
            <a:r>
              <a:rPr lang="en-US" dirty="0" smtClean="0"/>
              <a:t>N</a:t>
            </a:r>
            <a:r>
              <a:rPr lang="en-US" baseline="0" dirty="0" smtClean="0"/>
              <a:t>  :  Number of model – observation pairs in the statistical comparison</a:t>
            </a:r>
          </a:p>
          <a:p>
            <a:r>
              <a:rPr lang="en-US" baseline="0" dirty="0" smtClean="0"/>
              <a:t>MB:  Mean Bias (a perfect score would be zero)</a:t>
            </a:r>
          </a:p>
          <a:p>
            <a:r>
              <a:rPr lang="en-US" baseline="0" dirty="0" smtClean="0"/>
              <a:t>MGE:  Mean Gross Error (a perfect score would be zero)</a:t>
            </a:r>
          </a:p>
          <a:p>
            <a:r>
              <a:rPr lang="en-US" baseline="0" dirty="0" smtClean="0"/>
              <a:t>NMB:  Normalized Mean Bias (a perfect score would be zero)</a:t>
            </a:r>
          </a:p>
          <a:p>
            <a:r>
              <a:rPr lang="en-US" baseline="0" dirty="0" smtClean="0"/>
              <a:t>NMGE:  Normalized Mean Gross Error (a perfect score would be zero)</a:t>
            </a:r>
          </a:p>
          <a:p>
            <a:r>
              <a:rPr lang="en-US" baseline="0" dirty="0" smtClean="0"/>
              <a:t>RMSE:  Root Mean Square Error (a perfect score would be zero)</a:t>
            </a:r>
          </a:p>
          <a:p>
            <a:r>
              <a:rPr lang="en-US" baseline="0" dirty="0" smtClean="0"/>
              <a:t>COR:  Pearson Correlation Coefficient (R – a perfect score would be 1)</a:t>
            </a:r>
          </a:p>
          <a:p>
            <a:r>
              <a:rPr lang="en-US" baseline="0" dirty="0" smtClean="0"/>
              <a:t>COE:  Coefficient of Efficiency (a perfect score would be zero)</a:t>
            </a:r>
          </a:p>
          <a:p>
            <a:r>
              <a:rPr lang="en-US" baseline="0" dirty="0" smtClean="0"/>
              <a:t>IOA:  Index of Agreement (a perfect score would be unity) </a:t>
            </a:r>
            <a:endParaRPr lang="en-US" dirty="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8</a:t>
            </a:fld>
            <a:endParaRPr lang="en-US"/>
          </a:p>
        </p:txBody>
      </p:sp>
    </p:spTree>
    <p:extLst>
      <p:ext uri="{BB962C8B-B14F-4D97-AF65-F5344CB8AC3E}">
        <p14:creationId xmlns:p14="http://schemas.microsoft.com/office/powerpoint/2010/main" val="280313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 of slides shows how</a:t>
            </a:r>
            <a:r>
              <a:rPr lang="en-US" baseline="0" dirty="0" smtClean="0"/>
              <a:t> different sources of emissions information can vary, depending on the source of that information, and how much this information can influence emissions levels on an hourly basis.</a:t>
            </a:r>
          </a:p>
          <a:p>
            <a:endParaRPr lang="en-US" baseline="0" dirty="0" smtClean="0"/>
          </a:p>
          <a:p>
            <a:r>
              <a:rPr lang="en-US" dirty="0" smtClean="0"/>
              <a:t>In this</a:t>
            </a:r>
            <a:r>
              <a:rPr lang="en-US" baseline="0" dirty="0" smtClean="0"/>
              <a:t> slide, the blue line shows the hourly SO2 emissions levels that result from using the annual total SO2 emissions from National Pollutant Release Inventory for 2010, distributed in time by hour, according to one set of assumptions regarding how that annual mass is distributed by month of the year, day of the week, and hour of the day.  </a:t>
            </a:r>
          </a:p>
          <a:p>
            <a:endParaRPr lang="en-US" baseline="0" dirty="0" smtClean="0"/>
          </a:p>
          <a:p>
            <a:r>
              <a:rPr lang="en-US" baseline="0" dirty="0" smtClean="0"/>
              <a:t>The purple line shows the hourly SO2 emissions levels that result from using the Cumulative Environmental Management Association 2010 inventory, with a different set of temporal distribution assumptions.</a:t>
            </a:r>
          </a:p>
          <a:p>
            <a:endParaRPr lang="en-US" baseline="0" dirty="0" smtClean="0"/>
          </a:p>
          <a:p>
            <a:r>
              <a:rPr lang="en-US" baseline="0" dirty="0" smtClean="0"/>
              <a:t>Both sets of temporal distribution assumptions result in constant emissions across the days shown here (August of 2013).</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DC3313A-E4B1-44E6-9986-4E55C1023015}" type="slidenum">
              <a:rPr lang="en-US" smtClean="0"/>
              <a:pPr>
                <a:defRPr/>
              </a:pPr>
              <a:t>12</a:t>
            </a:fld>
            <a:endParaRPr lang="en-US"/>
          </a:p>
        </p:txBody>
      </p:sp>
    </p:spTree>
    <p:extLst>
      <p:ext uri="{BB962C8B-B14F-4D97-AF65-F5344CB8AC3E}">
        <p14:creationId xmlns:p14="http://schemas.microsoft.com/office/powerpoint/2010/main" val="47798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4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6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7021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6746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487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3826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5129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667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37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48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305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F6709370-65A2-48D0-B3AB-0ED99270FEAC}"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January 9, 2017</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0" y="2420938"/>
            <a:ext cx="9109075" cy="1470025"/>
          </a:xfrm>
          <a:solidFill>
            <a:srgbClr val="FFFFFF"/>
          </a:solidFill>
        </p:spPr>
        <p:txBody>
          <a:bodyPr/>
          <a:lstStyle/>
          <a:p>
            <a:pPr algn="ctr" eaLnBrk="1" hangingPunct="1">
              <a:lnSpc>
                <a:spcPct val="75000"/>
              </a:lnSpc>
              <a:spcBef>
                <a:spcPct val="35000"/>
              </a:spcBef>
            </a:pPr>
            <a:r>
              <a:rPr lang="en-US" sz="2400" dirty="0"/>
              <a:t>High Resolution Air-Quality Simulations of Alberta and Saskatchewan Using GEM-MACH:  Impact of Continuous Emissions Monitoring versus Inventory Estimates for Major Point Source </a:t>
            </a:r>
            <a:r>
              <a:rPr lang="en-US" sz="2400" dirty="0" smtClean="0"/>
              <a:t>Emissions</a:t>
            </a:r>
            <a:endParaRPr lang="en-US" sz="2400" dirty="0"/>
          </a:p>
        </p:txBody>
      </p:sp>
      <p:sp>
        <p:nvSpPr>
          <p:cNvPr id="3075" name="Rectangle 10"/>
          <p:cNvSpPr>
            <a:spLocks noGrp="1" noChangeArrowheads="1"/>
          </p:cNvSpPr>
          <p:nvPr>
            <p:ph type="subTitle" idx="4294967295"/>
          </p:nvPr>
        </p:nvSpPr>
        <p:spPr>
          <a:xfrm>
            <a:off x="647700" y="4005263"/>
            <a:ext cx="8496300" cy="1944687"/>
          </a:xfrm>
          <a:solidFill>
            <a:srgbClr val="FFFFFF"/>
          </a:solidFill>
        </p:spPr>
        <p:txBody>
          <a:bodyPr/>
          <a:lstStyle/>
          <a:p>
            <a:pPr marL="0" indent="0" algn="ctr" eaLnBrk="1" hangingPunct="1">
              <a:buFontTx/>
              <a:buNone/>
            </a:pPr>
            <a:r>
              <a:rPr lang="en-US" altLang="zh-TW" sz="1800" b="1" dirty="0" smtClean="0"/>
              <a:t>Ayodeji Akingunola</a:t>
            </a:r>
            <a:r>
              <a:rPr lang="en-US" altLang="zh-TW" sz="1800" b="1" baseline="30000" dirty="0" smtClean="0">
                <a:solidFill>
                  <a:srgbClr val="FF0000"/>
                </a:solidFill>
              </a:rPr>
              <a:t>1</a:t>
            </a:r>
            <a:r>
              <a:rPr lang="en-US" altLang="zh-TW" sz="1800" b="1" dirty="0" smtClean="0">
                <a:solidFill>
                  <a:srgbClr val="FF0000"/>
                </a:solidFill>
              </a:rPr>
              <a:t>, </a:t>
            </a:r>
            <a:r>
              <a:rPr lang="en-US" altLang="zh-TW" sz="1800" b="1" dirty="0"/>
              <a:t>Paul A. Makar</a:t>
            </a:r>
            <a:r>
              <a:rPr lang="en-US" altLang="zh-TW" sz="1800" b="1" baseline="30000" dirty="0">
                <a:solidFill>
                  <a:srgbClr val="FF0000"/>
                </a:solidFill>
              </a:rPr>
              <a:t>1</a:t>
            </a:r>
            <a:r>
              <a:rPr lang="en-US" altLang="zh-TW" sz="1800" b="1" dirty="0" smtClean="0">
                <a:solidFill>
                  <a:srgbClr val="FF0000"/>
                </a:solidFill>
              </a:rPr>
              <a:t>, </a:t>
            </a:r>
            <a:r>
              <a:rPr lang="en-US" sz="1800" b="1" dirty="0"/>
              <a:t>Junhua Zhang</a:t>
            </a:r>
            <a:r>
              <a:rPr lang="en-US" sz="1800" b="1" baseline="30000" dirty="0">
                <a:solidFill>
                  <a:srgbClr val="FF0000"/>
                </a:solidFill>
              </a:rPr>
              <a:t>1</a:t>
            </a:r>
            <a:r>
              <a:rPr lang="en-US" sz="1800" b="1" dirty="0">
                <a:solidFill>
                  <a:srgbClr val="FF0000"/>
                </a:solidFill>
              </a:rPr>
              <a:t>, </a:t>
            </a:r>
            <a:r>
              <a:rPr lang="en-US" sz="1800" b="1" dirty="0" err="1"/>
              <a:t>Pegah</a:t>
            </a:r>
            <a:r>
              <a:rPr lang="en-US" sz="1800" b="1" dirty="0"/>
              <a:t> Baratzadeh</a:t>
            </a:r>
            <a:r>
              <a:rPr lang="en-US" sz="1800" b="1" baseline="30000" dirty="0">
                <a:solidFill>
                  <a:srgbClr val="FF0000"/>
                </a:solidFill>
              </a:rPr>
              <a:t>1</a:t>
            </a:r>
            <a:r>
              <a:rPr lang="en-US" sz="1800" b="1" dirty="0">
                <a:solidFill>
                  <a:srgbClr val="FF0000"/>
                </a:solidFill>
              </a:rPr>
              <a:t>, </a:t>
            </a:r>
            <a:r>
              <a:rPr lang="en-US" sz="1800" b="1" dirty="0"/>
              <a:t>Michael D. Moran</a:t>
            </a:r>
            <a:r>
              <a:rPr lang="en-US" sz="1800" b="1" baseline="30000" dirty="0">
                <a:solidFill>
                  <a:srgbClr val="FF0000"/>
                </a:solidFill>
              </a:rPr>
              <a:t>1</a:t>
            </a:r>
            <a:r>
              <a:rPr lang="en-US" sz="1800" b="1" dirty="0">
                <a:solidFill>
                  <a:srgbClr val="FF0000"/>
                </a:solidFill>
              </a:rPr>
              <a:t>, </a:t>
            </a:r>
            <a:r>
              <a:rPr lang="en-US" sz="1800" b="1" dirty="0"/>
              <a:t>Richard Melick</a:t>
            </a:r>
            <a:r>
              <a:rPr lang="en-US" sz="1800" b="1" baseline="30000" dirty="0">
                <a:solidFill>
                  <a:srgbClr val="FF0000"/>
                </a:solidFill>
              </a:rPr>
              <a:t>2</a:t>
            </a:r>
            <a:r>
              <a:rPr lang="en-US" sz="1800" b="1" dirty="0">
                <a:solidFill>
                  <a:srgbClr val="FF0000"/>
                </a:solidFill>
              </a:rPr>
              <a:t>, </a:t>
            </a:r>
            <a:r>
              <a:rPr lang="en-US" sz="1800" b="1" dirty="0" err="1"/>
              <a:t>Ewa</a:t>
            </a:r>
            <a:r>
              <a:rPr lang="en-US" sz="1800" b="1" dirty="0"/>
              <a:t> Przybylo-Komar</a:t>
            </a:r>
            <a:r>
              <a:rPr lang="en-US" sz="1800" b="1" baseline="30000" dirty="0">
                <a:solidFill>
                  <a:srgbClr val="FF0000"/>
                </a:solidFill>
              </a:rPr>
              <a:t>2</a:t>
            </a:r>
            <a:r>
              <a:rPr lang="en-US" sz="1800" b="1" dirty="0">
                <a:solidFill>
                  <a:srgbClr val="FF0000"/>
                </a:solidFill>
              </a:rPr>
              <a:t>, </a:t>
            </a:r>
            <a:r>
              <a:rPr lang="en-US" sz="1800" b="1" dirty="0"/>
              <a:t>Tara-Lynn Carmody</a:t>
            </a:r>
            <a:r>
              <a:rPr lang="en-US" sz="1800" b="1" baseline="30000" dirty="0">
                <a:solidFill>
                  <a:srgbClr val="FF0000"/>
                </a:solidFill>
              </a:rPr>
              <a:t>2</a:t>
            </a:r>
            <a:r>
              <a:rPr lang="en-US" sz="1800" b="1" dirty="0">
                <a:solidFill>
                  <a:srgbClr val="FF0000"/>
                </a:solidFill>
              </a:rPr>
              <a:t>, </a:t>
            </a:r>
            <a:r>
              <a:rPr lang="en-US" sz="1800" b="1" dirty="0"/>
              <a:t>Katelyn </a:t>
            </a:r>
            <a:r>
              <a:rPr lang="en-US" sz="1800" b="1" dirty="0" smtClean="0"/>
              <a:t>Mackay</a:t>
            </a:r>
            <a:r>
              <a:rPr lang="en-US" sz="1800" b="1" baseline="30000" dirty="0" smtClean="0">
                <a:solidFill>
                  <a:srgbClr val="FF0000"/>
                </a:solidFill>
              </a:rPr>
              <a:t>2</a:t>
            </a:r>
            <a:endParaRPr lang="en-US" altLang="zh-TW" sz="1800" b="1" baseline="30000" dirty="0" smtClean="0"/>
          </a:p>
          <a:p>
            <a:pPr marL="342900" indent="-342900" eaLnBrk="1" hangingPunct="1">
              <a:buFontTx/>
              <a:buAutoNum type="arabicPeriod"/>
            </a:pPr>
            <a:r>
              <a:rPr lang="en-US" altLang="zh-TW" sz="1800" b="1" dirty="0" smtClean="0"/>
              <a:t>Modelling and Integration Section, Air </a:t>
            </a:r>
            <a:r>
              <a:rPr lang="en-US" altLang="zh-TW" sz="1800" b="1" dirty="0"/>
              <a:t>Quality Research </a:t>
            </a:r>
            <a:r>
              <a:rPr lang="en-US" altLang="zh-TW" sz="1800" b="1" dirty="0" smtClean="0"/>
              <a:t>Division, ECCC</a:t>
            </a:r>
          </a:p>
          <a:p>
            <a:pPr marL="342900" indent="-342900" eaLnBrk="1" hangingPunct="1">
              <a:buFontTx/>
              <a:buAutoNum type="arabicPeriod"/>
            </a:pPr>
            <a:r>
              <a:rPr lang="en-US" altLang="zh-TW" sz="1800" b="1" dirty="0" smtClean="0"/>
              <a:t>Environmental Monitoring and Science Division, AEP</a:t>
            </a:r>
          </a:p>
          <a:p>
            <a:pPr marL="0" indent="0" algn="ctr" eaLnBrk="1" hangingPunct="1">
              <a:buFontTx/>
              <a:buNone/>
            </a:pPr>
            <a:endParaRPr lang="en-CA" altLang="zh-TW" sz="1800" b="1" dirty="0" smtClean="0"/>
          </a:p>
          <a:p>
            <a:pPr algn="ctr" eaLnBrk="1" hangingPunct="1">
              <a:lnSpc>
                <a:spcPct val="80000"/>
              </a:lnSpc>
              <a:spcBef>
                <a:spcPct val="0"/>
              </a:spcBef>
              <a:buClrTx/>
              <a:buSzTx/>
              <a:buFontTx/>
              <a:buNone/>
            </a:pPr>
            <a:r>
              <a:rPr lang="en-US" altLang="en-US" sz="1400" b="1" i="1" dirty="0" smtClean="0">
                <a:latin typeface="Helvetica" pitchFamily="34" charset="0"/>
              </a:rPr>
              <a:t>International Workshop on Air-Quality Forecasting Research, January 10-12, 2017</a:t>
            </a:r>
          </a:p>
          <a:p>
            <a:pPr marL="0" indent="0" algn="ctr" eaLnBrk="1" hangingPunct="1">
              <a:buFontTx/>
              <a:buNone/>
            </a:pPr>
            <a:endParaRPr lang="en-US" altLang="en-US" sz="1800" i="1" dirty="0" smtClean="0"/>
          </a:p>
          <a:p>
            <a:pPr marL="0" indent="0" algn="ctr" eaLnBrk="1" hangingPunct="1">
              <a:buFontTx/>
              <a:buNone/>
            </a:pPr>
            <a:endParaRPr lang="en-US" altLang="zh-TW" sz="1800" b="1"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 y="0"/>
            <a:ext cx="9109075" cy="1547664"/>
          </a:xfrm>
        </p:spPr>
        <p:txBody>
          <a:bodyPr/>
          <a:lstStyle/>
          <a:p>
            <a:r>
              <a:rPr lang="en-CA" sz="3200" dirty="0" smtClean="0"/>
              <a:t>How much detail is needed in “large stack” emissions data, for accurate simulations?</a:t>
            </a:r>
            <a:endParaRPr lang="en-US" sz="3200" dirty="0"/>
          </a:p>
        </p:txBody>
      </p:sp>
      <p:sp>
        <p:nvSpPr>
          <p:cNvPr id="3" name="Content Placeholder 2"/>
          <p:cNvSpPr>
            <a:spLocks noGrp="1"/>
          </p:cNvSpPr>
          <p:nvPr>
            <p:ph idx="1"/>
          </p:nvPr>
        </p:nvSpPr>
        <p:spPr>
          <a:xfrm>
            <a:off x="755576" y="1340768"/>
            <a:ext cx="8157592" cy="4320480"/>
          </a:xfrm>
          <a:solidFill>
            <a:schemeClr val="bg1"/>
          </a:solidFill>
        </p:spPr>
        <p:txBody>
          <a:bodyPr/>
          <a:lstStyle/>
          <a:p>
            <a:pPr marL="342900" lvl="1" indent="-342900">
              <a:buFont typeface="Wingdings" panose="05000000000000000000" pitchFamily="2" charset="2"/>
              <a:buChar char="§"/>
            </a:pPr>
            <a:r>
              <a:rPr lang="en-CA" sz="2400" dirty="0" smtClean="0"/>
              <a:t>One of the findings from AQMEII (</a:t>
            </a:r>
            <a:r>
              <a:rPr lang="en-US" sz="2400" dirty="0"/>
              <a:t>Air Quality Model Evaluation International </a:t>
            </a:r>
            <a:r>
              <a:rPr lang="en-US" sz="2400" dirty="0" smtClean="0"/>
              <a:t>Initiative – Phase II) </a:t>
            </a:r>
            <a:r>
              <a:rPr lang="en-CA" sz="2400" dirty="0" smtClean="0"/>
              <a:t>project was that most air-quality models, including GEM-MACH,  perform poorly in forecasting SO</a:t>
            </a:r>
            <a:r>
              <a:rPr lang="en-CA" sz="2400" baseline="-25000" dirty="0" smtClean="0"/>
              <a:t>2</a:t>
            </a:r>
            <a:r>
              <a:rPr lang="en-CA" sz="2400" dirty="0" smtClean="0"/>
              <a:t> in North America (</a:t>
            </a:r>
            <a:r>
              <a:rPr lang="en-US" sz="2400" dirty="0" smtClean="0"/>
              <a:t>Makar </a:t>
            </a:r>
            <a:r>
              <a:rPr lang="en-US" sz="2400" i="1" dirty="0"/>
              <a:t>et al. </a:t>
            </a:r>
            <a:r>
              <a:rPr lang="en-US" sz="2400" dirty="0"/>
              <a:t>(</a:t>
            </a:r>
            <a:r>
              <a:rPr lang="en-US" sz="2400" dirty="0" err="1"/>
              <a:t>a,b</a:t>
            </a:r>
            <a:r>
              <a:rPr lang="en-US" sz="2400" dirty="0"/>
              <a:t>), 2015</a:t>
            </a:r>
            <a:r>
              <a:rPr lang="en-US" sz="2400" dirty="0" smtClean="0"/>
              <a:t>).</a:t>
            </a:r>
            <a:endParaRPr lang="en-US" sz="2400" dirty="0"/>
          </a:p>
          <a:p>
            <a:pPr marL="342900" lvl="1" indent="-342900">
              <a:buFont typeface="Wingdings" panose="05000000000000000000" pitchFamily="2" charset="2"/>
              <a:buChar char="§"/>
            </a:pPr>
            <a:r>
              <a:rPr lang="en-CA" sz="2400" dirty="0" smtClean="0"/>
              <a:t>Some of the reasons for this poor performance has been attributed to the (in)accuracy of :</a:t>
            </a:r>
            <a:endParaRPr lang="en-CA" sz="2400" dirty="0"/>
          </a:p>
          <a:p>
            <a:pPr marL="717550" lvl="2" indent="-342900">
              <a:buFont typeface="Wingdings" panose="05000000000000000000" pitchFamily="2" charset="2"/>
              <a:buChar char="§"/>
            </a:pPr>
            <a:r>
              <a:rPr lang="en-US" sz="2000" dirty="0" smtClean="0"/>
              <a:t>Emissions information</a:t>
            </a:r>
          </a:p>
          <a:p>
            <a:pPr marL="717550" lvl="2" indent="-342900">
              <a:buFont typeface="Wingdings" panose="05000000000000000000" pitchFamily="2" charset="2"/>
              <a:buChar char="§"/>
            </a:pPr>
            <a:r>
              <a:rPr lang="en-US" sz="2000" dirty="0" smtClean="0"/>
              <a:t>Plume </a:t>
            </a:r>
            <a:r>
              <a:rPr lang="en-US" sz="2000" dirty="0"/>
              <a:t>rise parameterization </a:t>
            </a:r>
            <a:r>
              <a:rPr lang="en-US" sz="2000" dirty="0" smtClean="0"/>
              <a:t>algorithms</a:t>
            </a:r>
            <a:endParaRPr lang="en-US" sz="2000" dirty="0"/>
          </a:p>
          <a:p>
            <a:pPr marL="717550" lvl="2" indent="-342900">
              <a:buFont typeface="Wingdings" panose="05000000000000000000" pitchFamily="2" charset="2"/>
              <a:buChar char="§"/>
            </a:pPr>
            <a:r>
              <a:rPr lang="en-US" sz="2000" dirty="0" smtClean="0"/>
              <a:t>Model meteorological predictions used in calculating plume rise</a:t>
            </a:r>
          </a:p>
          <a:p>
            <a:pPr marL="717550" lvl="2" indent="-342900">
              <a:buFont typeface="Wingdings" panose="05000000000000000000" pitchFamily="2" charset="2"/>
              <a:buChar char="§"/>
            </a:pPr>
            <a:r>
              <a:rPr lang="en-US" sz="2000" dirty="0" smtClean="0"/>
              <a:t>Deposition algorithms and meteorological inputs for calculating the SO</a:t>
            </a:r>
            <a:r>
              <a:rPr lang="en-US" sz="2000" baseline="-25000" dirty="0" smtClean="0"/>
              <a:t>2</a:t>
            </a:r>
            <a:r>
              <a:rPr lang="en-US" sz="2000" dirty="0" smtClean="0"/>
              <a:t> </a:t>
            </a:r>
            <a:r>
              <a:rPr lang="en-US" sz="2000" dirty="0"/>
              <a:t>deposition </a:t>
            </a:r>
            <a:r>
              <a:rPr lang="en-US" sz="2000" dirty="0" smtClean="0"/>
              <a:t>rate.</a:t>
            </a:r>
            <a:endParaRPr lang="en-US" sz="2000" dirty="0"/>
          </a:p>
          <a:p>
            <a:pPr marL="477837" lvl="1" indent="0">
              <a:buNone/>
            </a:pPr>
            <a:r>
              <a:rPr lang="en-CA" sz="1400" dirty="0" smtClean="0"/>
              <a:t> </a:t>
            </a:r>
            <a:endParaRPr lang="en-US" sz="1400" dirty="0"/>
          </a:p>
        </p:txBody>
      </p:sp>
    </p:spTree>
    <p:extLst>
      <p:ext uri="{BB962C8B-B14F-4D97-AF65-F5344CB8AC3E}">
        <p14:creationId xmlns:p14="http://schemas.microsoft.com/office/powerpoint/2010/main" val="38803710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28" y="188640"/>
            <a:ext cx="8229600" cy="1143000"/>
          </a:xfrm>
        </p:spPr>
        <p:txBody>
          <a:bodyPr/>
          <a:lstStyle/>
          <a:p>
            <a:r>
              <a:rPr lang="en-CA" dirty="0" smtClean="0"/>
              <a:t>SO</a:t>
            </a:r>
            <a:r>
              <a:rPr lang="en-CA" baseline="-25000" dirty="0" smtClean="0"/>
              <a:t>2</a:t>
            </a:r>
            <a:r>
              <a:rPr lang="en-CA" dirty="0" smtClean="0"/>
              <a:t> Emissions in GEMMACH</a:t>
            </a:r>
            <a:endParaRPr lang="en-US" dirty="0"/>
          </a:p>
        </p:txBody>
      </p:sp>
      <p:sp>
        <p:nvSpPr>
          <p:cNvPr id="3" name="Content Placeholder 2"/>
          <p:cNvSpPr>
            <a:spLocks noGrp="1"/>
          </p:cNvSpPr>
          <p:nvPr>
            <p:ph idx="1"/>
          </p:nvPr>
        </p:nvSpPr>
        <p:spPr>
          <a:xfrm>
            <a:off x="899592" y="1268760"/>
            <a:ext cx="8244408" cy="5589240"/>
          </a:xfrm>
          <a:solidFill>
            <a:schemeClr val="bg1"/>
          </a:solidFill>
        </p:spPr>
        <p:txBody>
          <a:bodyPr/>
          <a:lstStyle/>
          <a:p>
            <a:r>
              <a:rPr lang="en-CA" dirty="0" smtClean="0"/>
              <a:t>SO</a:t>
            </a:r>
            <a:r>
              <a:rPr lang="en-CA" baseline="-25000" dirty="0" smtClean="0"/>
              <a:t>2</a:t>
            </a:r>
            <a:r>
              <a:rPr lang="en-CA" dirty="0" smtClean="0"/>
              <a:t> emissions in the oil sands region are mostly from large point sources.</a:t>
            </a:r>
          </a:p>
          <a:p>
            <a:r>
              <a:rPr lang="en-CA" dirty="0" smtClean="0"/>
              <a:t>SO</a:t>
            </a:r>
            <a:r>
              <a:rPr lang="en-CA" baseline="-25000" dirty="0" smtClean="0"/>
              <a:t>2</a:t>
            </a:r>
            <a:r>
              <a:rPr lang="en-CA" dirty="0" smtClean="0"/>
              <a:t> emission inventory data are available from different sources:</a:t>
            </a:r>
          </a:p>
          <a:p>
            <a:pPr lvl="1"/>
            <a:r>
              <a:rPr lang="en-US" dirty="0" smtClean="0"/>
              <a:t>National </a:t>
            </a:r>
            <a:r>
              <a:rPr lang="en-US" dirty="0"/>
              <a:t>Pollutant Release </a:t>
            </a:r>
            <a:r>
              <a:rPr lang="en-US" dirty="0" smtClean="0"/>
              <a:t>Inventory (NPRI</a:t>
            </a:r>
            <a:r>
              <a:rPr lang="en-CA" dirty="0" smtClean="0"/>
              <a:t>) – </a:t>
            </a:r>
            <a:r>
              <a:rPr lang="en-CA" i="1" dirty="0" smtClean="0">
                <a:solidFill>
                  <a:srgbClr val="FF0000"/>
                </a:solidFill>
              </a:rPr>
              <a:t>annual total emissions</a:t>
            </a:r>
          </a:p>
          <a:p>
            <a:pPr lvl="1"/>
            <a:r>
              <a:rPr lang="en-US" dirty="0" smtClean="0"/>
              <a:t>Cumulative </a:t>
            </a:r>
            <a:r>
              <a:rPr lang="en-US" dirty="0"/>
              <a:t>Environmental Management </a:t>
            </a:r>
            <a:r>
              <a:rPr lang="en-US" dirty="0" smtClean="0"/>
              <a:t>Association (CEMA</a:t>
            </a:r>
            <a:r>
              <a:rPr lang="en-CA" dirty="0" smtClean="0"/>
              <a:t>)  </a:t>
            </a:r>
          </a:p>
          <a:p>
            <a:pPr lvl="1"/>
            <a:r>
              <a:rPr lang="en-CA" dirty="0" smtClean="0"/>
              <a:t>Continuous Emissions Monitoring observations (Alberta Environment and Parks)</a:t>
            </a:r>
          </a:p>
          <a:p>
            <a:r>
              <a:rPr lang="en-CA" dirty="0" smtClean="0"/>
              <a:t>Continuous Emissions Monitoring (CEM) include:</a:t>
            </a:r>
          </a:p>
          <a:p>
            <a:pPr lvl="1"/>
            <a:r>
              <a:rPr lang="en-CA" dirty="0" smtClean="0"/>
              <a:t>Hourly observations of emissions of SO</a:t>
            </a:r>
            <a:r>
              <a:rPr lang="en-CA" baseline="-25000" dirty="0" smtClean="0"/>
              <a:t>2</a:t>
            </a:r>
            <a:r>
              <a:rPr lang="en-CA" dirty="0" smtClean="0"/>
              <a:t> and NO</a:t>
            </a:r>
            <a:r>
              <a:rPr lang="en-CA" baseline="-25000" dirty="0" smtClean="0"/>
              <a:t>2</a:t>
            </a:r>
            <a:r>
              <a:rPr lang="en-CA" dirty="0" smtClean="0"/>
              <a:t> emissions in large stacks</a:t>
            </a:r>
          </a:p>
          <a:p>
            <a:pPr lvl="1"/>
            <a:r>
              <a:rPr lang="en-CA" dirty="0"/>
              <a:t>H</a:t>
            </a:r>
            <a:r>
              <a:rPr lang="en-CA" dirty="0" smtClean="0"/>
              <a:t>ourly information on the stack temperature and flow rate</a:t>
            </a:r>
          </a:p>
          <a:p>
            <a:r>
              <a:rPr lang="en-CA" dirty="0" smtClean="0"/>
              <a:t>Annual total emissions from CEM data are identical with the annual total from NPRI… </a:t>
            </a:r>
            <a:r>
              <a:rPr lang="en-CA" dirty="0" smtClean="0">
                <a:solidFill>
                  <a:srgbClr val="FF0000"/>
                </a:solidFill>
              </a:rPr>
              <a:t>how much do the hourly variations </a:t>
            </a:r>
            <a:r>
              <a:rPr lang="en-CA" i="1" dirty="0" smtClean="0">
                <a:solidFill>
                  <a:srgbClr val="FF0000"/>
                </a:solidFill>
              </a:rPr>
              <a:t>matter, </a:t>
            </a:r>
            <a:r>
              <a:rPr lang="en-CA" dirty="0" smtClean="0">
                <a:solidFill>
                  <a:srgbClr val="FF0000"/>
                </a:solidFill>
              </a:rPr>
              <a:t>for predicting concentrations, using GEM-MACH?</a:t>
            </a:r>
            <a:endParaRPr lang="en-US" dirty="0">
              <a:solidFill>
                <a:srgbClr val="FF0000"/>
              </a:solidFill>
            </a:endParaRPr>
          </a:p>
        </p:txBody>
      </p:sp>
    </p:spTree>
    <p:extLst>
      <p:ext uri="{BB962C8B-B14F-4D97-AF65-F5344CB8AC3E}">
        <p14:creationId xmlns:p14="http://schemas.microsoft.com/office/powerpoint/2010/main" val="1716528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4"/>
            <a:ext cx="9144000" cy="706090"/>
          </a:xfrm>
        </p:spPr>
        <p:txBody>
          <a:bodyPr/>
          <a:lstStyle/>
          <a:p>
            <a:r>
              <a:rPr lang="en-US" sz="3500" dirty="0" smtClean="0"/>
              <a:t>Comparison of Emissions Information (1)</a:t>
            </a:r>
            <a:endParaRPr lang="en-US" sz="3500" dirty="0"/>
          </a:p>
        </p:txBody>
      </p:sp>
      <p:sp>
        <p:nvSpPr>
          <p:cNvPr id="4" name="Rectangle 3"/>
          <p:cNvSpPr/>
          <p:nvPr/>
        </p:nvSpPr>
        <p:spPr bwMode="auto">
          <a:xfrm>
            <a:off x="357945" y="1861688"/>
            <a:ext cx="8676456" cy="50131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aphicFrame>
        <p:nvGraphicFramePr>
          <p:cNvPr id="5" name="Chart 4"/>
          <p:cNvGraphicFramePr>
            <a:graphicFrameLocks/>
          </p:cNvGraphicFramePr>
          <p:nvPr>
            <p:extLst>
              <p:ext uri="{D42A27DB-BD31-4B8C-83A1-F6EECF244321}">
                <p14:modId xmlns:p14="http://schemas.microsoft.com/office/powerpoint/2010/main" val="803240225"/>
              </p:ext>
            </p:extLst>
          </p:nvPr>
        </p:nvGraphicFramePr>
        <p:xfrm>
          <a:off x="524563" y="1861688"/>
          <a:ext cx="8568952" cy="48691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46825" y="4316758"/>
            <a:ext cx="4436526" cy="461665"/>
          </a:xfrm>
          <a:prstGeom prst="rect">
            <a:avLst/>
          </a:prstGeom>
          <a:solidFill>
            <a:schemeClr val="bg1"/>
          </a:solidFill>
          <a:ln>
            <a:solidFill>
              <a:schemeClr val="tx1"/>
            </a:solidFill>
          </a:ln>
        </p:spPr>
        <p:txBody>
          <a:bodyPr wrap="square" rtlCol="0">
            <a:spAutoFit/>
          </a:bodyPr>
          <a:lstStyle/>
          <a:p>
            <a:pPr algn="ctr">
              <a:defRPr sz="1600" b="1" i="0" u="none" strike="noStrike" kern="1200" baseline="0">
                <a:solidFill>
                  <a:srgbClr val="000000"/>
                </a:solidFill>
                <a:latin typeface="+mn-lt"/>
                <a:ea typeface="+mn-ea"/>
                <a:cs typeface="+mn-cs"/>
              </a:defRPr>
            </a:pPr>
            <a:r>
              <a:rPr lang="en-US" sz="2400" b="1" dirty="0">
                <a:solidFill>
                  <a:srgbClr val="000000"/>
                </a:solidFill>
              </a:rPr>
              <a:t>SO</a:t>
            </a:r>
            <a:r>
              <a:rPr lang="en-US" sz="2400" b="1" baseline="-25000" dirty="0">
                <a:solidFill>
                  <a:srgbClr val="000000"/>
                </a:solidFill>
              </a:rPr>
              <a:t>2</a:t>
            </a:r>
            <a:r>
              <a:rPr lang="en-US" sz="2400" b="1" dirty="0">
                <a:solidFill>
                  <a:srgbClr val="000000"/>
                </a:solidFill>
              </a:rPr>
              <a:t> </a:t>
            </a:r>
            <a:r>
              <a:rPr lang="en-US" sz="2400" b="1" dirty="0" smtClean="0">
                <a:solidFill>
                  <a:srgbClr val="000000"/>
                </a:solidFill>
              </a:rPr>
              <a:t>emissions levels (kg/</a:t>
            </a:r>
            <a:r>
              <a:rPr lang="en-US" sz="2400" b="1" dirty="0" err="1" smtClean="0">
                <a:solidFill>
                  <a:srgbClr val="000000"/>
                </a:solidFill>
              </a:rPr>
              <a:t>hr</a:t>
            </a:r>
            <a:r>
              <a:rPr lang="en-US" sz="2400" b="1" dirty="0" smtClean="0">
                <a:solidFill>
                  <a:srgbClr val="000000"/>
                </a:solidFill>
              </a:rPr>
              <a:t>)</a:t>
            </a:r>
            <a:endParaRPr lang="en-US" sz="2400" b="1" dirty="0">
              <a:solidFill>
                <a:srgbClr val="000000"/>
              </a:solidFill>
            </a:endParaRPr>
          </a:p>
        </p:txBody>
      </p:sp>
      <p:sp>
        <p:nvSpPr>
          <p:cNvPr id="7" name="TextBox 6"/>
          <p:cNvSpPr txBox="1"/>
          <p:nvPr/>
        </p:nvSpPr>
        <p:spPr>
          <a:xfrm>
            <a:off x="270223" y="764704"/>
            <a:ext cx="8762963" cy="923330"/>
          </a:xfrm>
          <a:prstGeom prst="rect">
            <a:avLst/>
          </a:prstGeom>
          <a:solidFill>
            <a:srgbClr val="FFFFCC"/>
          </a:solidFill>
        </p:spPr>
        <p:txBody>
          <a:bodyPr wrap="square" rtlCol="0">
            <a:spAutoFit/>
          </a:bodyPr>
          <a:lstStyle/>
          <a:p>
            <a:r>
              <a:rPr lang="en-US" dirty="0" smtClean="0"/>
              <a:t>Annual total emissions of SO</a:t>
            </a:r>
            <a:r>
              <a:rPr lang="en-US" baseline="-25000" dirty="0" smtClean="0"/>
              <a:t>2</a:t>
            </a:r>
            <a:r>
              <a:rPr lang="en-US" dirty="0" smtClean="0"/>
              <a:t> for a facility in the oil sands, from two 2010 inventories, shown as hourly emissions in kg/hour, using the assumption of a constant emission rate during August of 2013</a:t>
            </a:r>
            <a:endParaRPr lang="en-US" dirty="0"/>
          </a:p>
        </p:txBody>
      </p:sp>
    </p:spTree>
    <p:extLst>
      <p:ext uri="{BB962C8B-B14F-4D97-AF65-F5344CB8AC3E}">
        <p14:creationId xmlns:p14="http://schemas.microsoft.com/office/powerpoint/2010/main" val="2746389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4"/>
            <a:ext cx="9144000" cy="706090"/>
          </a:xfrm>
        </p:spPr>
        <p:txBody>
          <a:bodyPr/>
          <a:lstStyle/>
          <a:p>
            <a:r>
              <a:rPr lang="en-US" sz="3500" dirty="0" smtClean="0"/>
              <a:t>Comparison of Emissions Information (2)</a:t>
            </a:r>
            <a:endParaRPr lang="en-US" sz="3500" dirty="0"/>
          </a:p>
        </p:txBody>
      </p:sp>
      <p:sp>
        <p:nvSpPr>
          <p:cNvPr id="4" name="Rectangle 3"/>
          <p:cNvSpPr/>
          <p:nvPr/>
        </p:nvSpPr>
        <p:spPr bwMode="auto">
          <a:xfrm>
            <a:off x="357945" y="1861688"/>
            <a:ext cx="8676456" cy="50131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aphicFrame>
        <p:nvGraphicFramePr>
          <p:cNvPr id="5" name="Chart 4"/>
          <p:cNvGraphicFramePr>
            <a:graphicFrameLocks/>
          </p:cNvGraphicFramePr>
          <p:nvPr>
            <p:extLst>
              <p:ext uri="{D42A27DB-BD31-4B8C-83A1-F6EECF244321}">
                <p14:modId xmlns:p14="http://schemas.microsoft.com/office/powerpoint/2010/main" val="3691398290"/>
              </p:ext>
            </p:extLst>
          </p:nvPr>
        </p:nvGraphicFramePr>
        <p:xfrm>
          <a:off x="524563" y="1861688"/>
          <a:ext cx="8568952" cy="48691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46825" y="4316758"/>
            <a:ext cx="4436526" cy="461665"/>
          </a:xfrm>
          <a:prstGeom prst="rect">
            <a:avLst/>
          </a:prstGeom>
          <a:solidFill>
            <a:schemeClr val="bg1"/>
          </a:solidFill>
          <a:ln>
            <a:solidFill>
              <a:schemeClr val="tx1"/>
            </a:solidFill>
          </a:ln>
        </p:spPr>
        <p:txBody>
          <a:bodyPr wrap="square" rtlCol="0">
            <a:spAutoFit/>
          </a:bodyPr>
          <a:lstStyle/>
          <a:p>
            <a:pPr algn="ctr">
              <a:defRPr sz="1600" b="1" i="0" u="none" strike="noStrike" kern="1200" baseline="0">
                <a:solidFill>
                  <a:srgbClr val="000000"/>
                </a:solidFill>
                <a:latin typeface="+mn-lt"/>
                <a:ea typeface="+mn-ea"/>
                <a:cs typeface="+mn-cs"/>
              </a:defRPr>
            </a:pPr>
            <a:r>
              <a:rPr lang="en-US" sz="2400" b="1" dirty="0">
                <a:solidFill>
                  <a:srgbClr val="000000"/>
                </a:solidFill>
              </a:rPr>
              <a:t>SO</a:t>
            </a:r>
            <a:r>
              <a:rPr lang="en-US" sz="2400" b="1" baseline="-25000" dirty="0">
                <a:solidFill>
                  <a:srgbClr val="000000"/>
                </a:solidFill>
              </a:rPr>
              <a:t>2</a:t>
            </a:r>
            <a:r>
              <a:rPr lang="en-US" sz="2400" b="1" dirty="0">
                <a:solidFill>
                  <a:srgbClr val="000000"/>
                </a:solidFill>
              </a:rPr>
              <a:t> </a:t>
            </a:r>
            <a:r>
              <a:rPr lang="en-US" sz="2400" b="1" dirty="0" smtClean="0">
                <a:solidFill>
                  <a:srgbClr val="000000"/>
                </a:solidFill>
              </a:rPr>
              <a:t>emissions levels (kg/</a:t>
            </a:r>
            <a:r>
              <a:rPr lang="en-US" sz="2400" b="1" dirty="0" err="1" smtClean="0">
                <a:solidFill>
                  <a:srgbClr val="000000"/>
                </a:solidFill>
              </a:rPr>
              <a:t>hr</a:t>
            </a:r>
            <a:r>
              <a:rPr lang="en-US" sz="2400" b="1" dirty="0" smtClean="0">
                <a:solidFill>
                  <a:srgbClr val="000000"/>
                </a:solidFill>
              </a:rPr>
              <a:t>)</a:t>
            </a:r>
            <a:endParaRPr lang="en-US" sz="2400" b="1" dirty="0">
              <a:solidFill>
                <a:srgbClr val="000000"/>
              </a:solidFill>
            </a:endParaRPr>
          </a:p>
        </p:txBody>
      </p:sp>
      <p:sp>
        <p:nvSpPr>
          <p:cNvPr id="7" name="TextBox 6"/>
          <p:cNvSpPr txBox="1"/>
          <p:nvPr/>
        </p:nvSpPr>
        <p:spPr>
          <a:xfrm>
            <a:off x="271438" y="878979"/>
            <a:ext cx="8762963" cy="923330"/>
          </a:xfrm>
          <a:prstGeom prst="rect">
            <a:avLst/>
          </a:prstGeom>
          <a:solidFill>
            <a:srgbClr val="FFFFCC"/>
          </a:solidFill>
        </p:spPr>
        <p:txBody>
          <a:bodyPr wrap="square" rtlCol="0">
            <a:spAutoFit/>
          </a:bodyPr>
          <a:lstStyle/>
          <a:p>
            <a:r>
              <a:rPr lang="en-US" dirty="0" smtClean="0"/>
              <a:t>Compare:  different hourly limits for SO</a:t>
            </a:r>
            <a:r>
              <a:rPr lang="en-US" baseline="-25000" dirty="0" smtClean="0"/>
              <a:t>2</a:t>
            </a:r>
            <a:r>
              <a:rPr lang="en-US" dirty="0" smtClean="0"/>
              <a:t> reporting of exceedances (black dotted line), and upsets (turquoise dotted line), and the facility total SO</a:t>
            </a:r>
            <a:r>
              <a:rPr lang="en-US" baseline="-25000" dirty="0" smtClean="0"/>
              <a:t>2</a:t>
            </a:r>
            <a:r>
              <a:rPr lang="en-US" dirty="0" smtClean="0"/>
              <a:t> limit (pink dotted line.  Both inventory estimates are below these criteria.</a:t>
            </a:r>
            <a:endParaRPr lang="en-US" dirty="0"/>
          </a:p>
        </p:txBody>
      </p:sp>
    </p:spTree>
    <p:extLst>
      <p:ext uri="{BB962C8B-B14F-4D97-AF65-F5344CB8AC3E}">
        <p14:creationId xmlns:p14="http://schemas.microsoft.com/office/powerpoint/2010/main" val="2580122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4"/>
            <a:ext cx="9144000" cy="706090"/>
          </a:xfrm>
        </p:spPr>
        <p:txBody>
          <a:bodyPr/>
          <a:lstStyle/>
          <a:p>
            <a:r>
              <a:rPr lang="en-US" sz="3500" dirty="0" smtClean="0"/>
              <a:t>Comparison of Emissions Information (3)</a:t>
            </a:r>
            <a:endParaRPr lang="en-US" sz="3500" dirty="0"/>
          </a:p>
        </p:txBody>
      </p:sp>
      <p:sp>
        <p:nvSpPr>
          <p:cNvPr id="4" name="Rectangle 3"/>
          <p:cNvSpPr/>
          <p:nvPr/>
        </p:nvSpPr>
        <p:spPr bwMode="auto">
          <a:xfrm>
            <a:off x="357945" y="1861688"/>
            <a:ext cx="8676456" cy="50131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aphicFrame>
        <p:nvGraphicFramePr>
          <p:cNvPr id="5" name="Chart 4"/>
          <p:cNvGraphicFramePr>
            <a:graphicFrameLocks/>
          </p:cNvGraphicFramePr>
          <p:nvPr>
            <p:extLst>
              <p:ext uri="{D42A27DB-BD31-4B8C-83A1-F6EECF244321}">
                <p14:modId xmlns:p14="http://schemas.microsoft.com/office/powerpoint/2010/main" val="2270129208"/>
              </p:ext>
            </p:extLst>
          </p:nvPr>
        </p:nvGraphicFramePr>
        <p:xfrm>
          <a:off x="524563" y="1861688"/>
          <a:ext cx="8568952" cy="48691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946825" y="4316758"/>
            <a:ext cx="4436526" cy="461665"/>
          </a:xfrm>
          <a:prstGeom prst="rect">
            <a:avLst/>
          </a:prstGeom>
          <a:solidFill>
            <a:schemeClr val="bg1"/>
          </a:solidFill>
          <a:ln>
            <a:solidFill>
              <a:schemeClr val="tx1"/>
            </a:solidFill>
          </a:ln>
        </p:spPr>
        <p:txBody>
          <a:bodyPr wrap="square" rtlCol="0">
            <a:spAutoFit/>
          </a:bodyPr>
          <a:lstStyle/>
          <a:p>
            <a:pPr algn="ctr">
              <a:defRPr sz="1600" b="1" i="0" u="none" strike="noStrike" kern="1200" baseline="0">
                <a:solidFill>
                  <a:srgbClr val="000000"/>
                </a:solidFill>
                <a:latin typeface="+mn-lt"/>
                <a:ea typeface="+mn-ea"/>
                <a:cs typeface="+mn-cs"/>
              </a:defRPr>
            </a:pPr>
            <a:r>
              <a:rPr lang="en-US" sz="2400" b="1" dirty="0">
                <a:solidFill>
                  <a:srgbClr val="000000"/>
                </a:solidFill>
              </a:rPr>
              <a:t>SO</a:t>
            </a:r>
            <a:r>
              <a:rPr lang="en-US" sz="2400" b="1" baseline="-25000" dirty="0">
                <a:solidFill>
                  <a:srgbClr val="000000"/>
                </a:solidFill>
              </a:rPr>
              <a:t>2</a:t>
            </a:r>
            <a:r>
              <a:rPr lang="en-US" sz="2400" b="1" dirty="0">
                <a:solidFill>
                  <a:srgbClr val="000000"/>
                </a:solidFill>
              </a:rPr>
              <a:t> </a:t>
            </a:r>
            <a:r>
              <a:rPr lang="en-US" sz="2400" b="1" dirty="0" smtClean="0">
                <a:solidFill>
                  <a:srgbClr val="000000"/>
                </a:solidFill>
              </a:rPr>
              <a:t>emissions levels (kg/</a:t>
            </a:r>
            <a:r>
              <a:rPr lang="en-US" sz="2400" b="1" dirty="0" err="1" smtClean="0">
                <a:solidFill>
                  <a:srgbClr val="000000"/>
                </a:solidFill>
              </a:rPr>
              <a:t>hr</a:t>
            </a:r>
            <a:r>
              <a:rPr lang="en-US" sz="2400" b="1" dirty="0" smtClean="0">
                <a:solidFill>
                  <a:srgbClr val="000000"/>
                </a:solidFill>
              </a:rPr>
              <a:t>)</a:t>
            </a:r>
            <a:endParaRPr lang="en-US" sz="2400" b="1" dirty="0">
              <a:solidFill>
                <a:srgbClr val="000000"/>
              </a:solidFill>
            </a:endParaRPr>
          </a:p>
        </p:txBody>
      </p:sp>
      <p:sp>
        <p:nvSpPr>
          <p:cNvPr id="3" name="Oval 2"/>
          <p:cNvSpPr/>
          <p:nvPr/>
        </p:nvSpPr>
        <p:spPr bwMode="auto">
          <a:xfrm>
            <a:off x="6516216" y="2821940"/>
            <a:ext cx="288032" cy="288032"/>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7" name="TextBox 6"/>
          <p:cNvSpPr txBox="1"/>
          <p:nvPr/>
        </p:nvSpPr>
        <p:spPr>
          <a:xfrm>
            <a:off x="271437" y="672433"/>
            <a:ext cx="8762963" cy="1200329"/>
          </a:xfrm>
          <a:prstGeom prst="rect">
            <a:avLst/>
          </a:prstGeom>
          <a:solidFill>
            <a:srgbClr val="FFFFCC"/>
          </a:solidFill>
        </p:spPr>
        <p:txBody>
          <a:bodyPr wrap="square" rtlCol="0">
            <a:spAutoFit/>
          </a:bodyPr>
          <a:lstStyle/>
          <a:p>
            <a:r>
              <a:rPr lang="en-US" dirty="0" smtClean="0"/>
              <a:t>Now compare to direct observations (green line, Continuous Emissions Monitoring),  and flare stack emissions estimates (orange line) during abnormal operating conditions.  These short-term events may have a LARGE effect on hourly emissions levels.  </a:t>
            </a:r>
            <a:endParaRPr lang="en-US" dirty="0"/>
          </a:p>
        </p:txBody>
      </p:sp>
    </p:spTree>
    <p:extLst>
      <p:ext uri="{BB962C8B-B14F-4D97-AF65-F5344CB8AC3E}">
        <p14:creationId xmlns:p14="http://schemas.microsoft.com/office/powerpoint/2010/main" val="2580132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Reporting</a:t>
            </a:r>
            <a:endParaRPr lang="en-US" dirty="0"/>
          </a:p>
        </p:txBody>
      </p:sp>
      <p:sp>
        <p:nvSpPr>
          <p:cNvPr id="3" name="Content Placeholder 2"/>
          <p:cNvSpPr>
            <a:spLocks noGrp="1"/>
          </p:cNvSpPr>
          <p:nvPr>
            <p:ph idx="1"/>
          </p:nvPr>
        </p:nvSpPr>
        <p:spPr>
          <a:xfrm>
            <a:off x="755576" y="1196752"/>
            <a:ext cx="8532440" cy="5112568"/>
          </a:xfrm>
          <a:solidFill>
            <a:schemeClr val="bg1"/>
          </a:solidFill>
        </p:spPr>
        <p:txBody>
          <a:bodyPr/>
          <a:lstStyle/>
          <a:p>
            <a:r>
              <a:rPr lang="en-US" dirty="0" smtClean="0"/>
              <a:t>USA:  </a:t>
            </a:r>
          </a:p>
          <a:p>
            <a:pPr lvl="1"/>
            <a:r>
              <a:rPr lang="en-US" dirty="0" smtClean="0"/>
              <a:t>Continuous Emissions Monitoring on large stacks</a:t>
            </a:r>
          </a:p>
          <a:p>
            <a:pPr lvl="1"/>
            <a:r>
              <a:rPr lang="en-US" dirty="0" smtClean="0"/>
              <a:t>Reporting of these </a:t>
            </a:r>
            <a:r>
              <a:rPr lang="en-US" i="1" dirty="0" smtClean="0"/>
              <a:t>hourly emissions </a:t>
            </a:r>
            <a:r>
              <a:rPr lang="en-US" dirty="0" smtClean="0"/>
              <a:t>to national inventories is required  </a:t>
            </a:r>
          </a:p>
          <a:p>
            <a:pPr lvl="1"/>
            <a:r>
              <a:rPr lang="en-US" dirty="0" smtClean="0"/>
              <a:t>Typical volume flow rates and temperatures are also reported and are usually used for modelling</a:t>
            </a:r>
          </a:p>
          <a:p>
            <a:r>
              <a:rPr lang="en-US" dirty="0" smtClean="0"/>
              <a:t>Canada:</a:t>
            </a:r>
          </a:p>
          <a:p>
            <a:pPr lvl="1"/>
            <a:r>
              <a:rPr lang="en-US" dirty="0"/>
              <a:t>Continuous Emissions Monitoring on large stacks</a:t>
            </a:r>
          </a:p>
          <a:p>
            <a:pPr lvl="1"/>
            <a:r>
              <a:rPr lang="en-US" dirty="0"/>
              <a:t>Reporting of </a:t>
            </a:r>
            <a:r>
              <a:rPr lang="en-US" i="1" dirty="0"/>
              <a:t>annual totals </a:t>
            </a:r>
            <a:r>
              <a:rPr lang="en-US" dirty="0"/>
              <a:t>to national inventories is required</a:t>
            </a:r>
          </a:p>
          <a:p>
            <a:pPr lvl="1"/>
            <a:r>
              <a:rPr lang="en-US" dirty="0"/>
              <a:t>Typical volume flow rates and temperatures are reported and used for modelling</a:t>
            </a:r>
            <a:r>
              <a:rPr lang="en-US" dirty="0" smtClean="0"/>
              <a:t>.  </a:t>
            </a:r>
          </a:p>
          <a:p>
            <a:r>
              <a:rPr lang="en-US" dirty="0" smtClean="0"/>
              <a:t>Alberta:</a:t>
            </a:r>
          </a:p>
          <a:p>
            <a:pPr lvl="1"/>
            <a:r>
              <a:rPr lang="en-US" dirty="0" smtClean="0"/>
              <a:t>Continuous Emissions Monitoring on large stacks</a:t>
            </a:r>
          </a:p>
          <a:p>
            <a:pPr lvl="1"/>
            <a:r>
              <a:rPr lang="en-US" i="1" dirty="0" smtClean="0"/>
              <a:t>Hourly reporting of emissions, volume flow rates and temperatures</a:t>
            </a:r>
            <a:r>
              <a:rPr lang="en-US" dirty="0" smtClean="0"/>
              <a:t>.</a:t>
            </a:r>
          </a:p>
        </p:txBody>
      </p:sp>
    </p:spTree>
    <p:extLst>
      <p:ext uri="{BB962C8B-B14F-4D97-AF65-F5344CB8AC3E}">
        <p14:creationId xmlns:p14="http://schemas.microsoft.com/office/powerpoint/2010/main" val="19566794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54"/>
            <a:ext cx="8229600" cy="796950"/>
          </a:xfrm>
        </p:spPr>
        <p:txBody>
          <a:bodyPr/>
          <a:lstStyle/>
          <a:p>
            <a:r>
              <a:rPr lang="en-CA" dirty="0" smtClean="0"/>
              <a:t>The Experiments</a:t>
            </a:r>
            <a:endParaRPr lang="en-US" dirty="0"/>
          </a:p>
        </p:txBody>
      </p:sp>
      <p:sp>
        <p:nvSpPr>
          <p:cNvPr id="3" name="Content Placeholder 2"/>
          <p:cNvSpPr>
            <a:spLocks noGrp="1"/>
          </p:cNvSpPr>
          <p:nvPr>
            <p:ph idx="1"/>
          </p:nvPr>
        </p:nvSpPr>
        <p:spPr>
          <a:xfrm>
            <a:off x="34925" y="1340768"/>
            <a:ext cx="9109075" cy="5544616"/>
          </a:xfrm>
          <a:solidFill>
            <a:schemeClr val="bg1"/>
          </a:solidFill>
        </p:spPr>
        <p:txBody>
          <a:bodyPr/>
          <a:lstStyle/>
          <a:p>
            <a:r>
              <a:rPr lang="en-CA" b="1" dirty="0" smtClean="0">
                <a:solidFill>
                  <a:srgbClr val="FF0000"/>
                </a:solidFill>
              </a:rPr>
              <a:t>Question:  </a:t>
            </a:r>
            <a:r>
              <a:rPr lang="en-CA" i="1" dirty="0" smtClean="0"/>
              <a:t>To what extent do the observed volume flow rates and temperatures influence the predictions of GEM-MACH (version 2, 12-bin version)?</a:t>
            </a:r>
          </a:p>
          <a:p>
            <a:r>
              <a:rPr lang="en-CA" dirty="0" smtClean="0"/>
              <a:t>New emissions data:</a:t>
            </a:r>
          </a:p>
          <a:p>
            <a:pPr lvl="1"/>
            <a:r>
              <a:rPr lang="en-CA" dirty="0" smtClean="0"/>
              <a:t>CEM SO</a:t>
            </a:r>
            <a:r>
              <a:rPr lang="en-CA" baseline="-25000" dirty="0" smtClean="0"/>
              <a:t>2</a:t>
            </a:r>
            <a:r>
              <a:rPr lang="en-CA" dirty="0" smtClean="0"/>
              <a:t> </a:t>
            </a:r>
            <a:r>
              <a:rPr lang="en-CA" dirty="0"/>
              <a:t>and </a:t>
            </a:r>
            <a:r>
              <a:rPr lang="en-CA" dirty="0" smtClean="0"/>
              <a:t>NO</a:t>
            </a:r>
            <a:r>
              <a:rPr lang="en-CA" baseline="-25000" dirty="0" smtClean="0"/>
              <a:t>2</a:t>
            </a:r>
            <a:r>
              <a:rPr lang="en-CA" dirty="0"/>
              <a:t> </a:t>
            </a:r>
            <a:r>
              <a:rPr lang="en-CA" dirty="0" smtClean="0"/>
              <a:t>major point source emissions, for </a:t>
            </a:r>
            <a:r>
              <a:rPr lang="en-CA" dirty="0"/>
              <a:t>the province of </a:t>
            </a:r>
            <a:r>
              <a:rPr lang="en-CA" dirty="0" smtClean="0"/>
              <a:t>Alberta </a:t>
            </a:r>
          </a:p>
          <a:p>
            <a:pPr lvl="1"/>
            <a:r>
              <a:rPr lang="en-CA" dirty="0" smtClean="0"/>
              <a:t>These sources account for &gt;90% of Alberta SO</a:t>
            </a:r>
            <a:r>
              <a:rPr lang="en-CA" baseline="-25000" dirty="0" smtClean="0"/>
              <a:t>2</a:t>
            </a:r>
            <a:r>
              <a:rPr lang="en-CA" dirty="0" smtClean="0"/>
              <a:t> emissions and about 80% of Alberta NO</a:t>
            </a:r>
            <a:r>
              <a:rPr lang="en-CA" baseline="-25000" dirty="0" smtClean="0"/>
              <a:t>2</a:t>
            </a:r>
            <a:r>
              <a:rPr lang="en-CA" dirty="0" smtClean="0"/>
              <a:t> emissions</a:t>
            </a:r>
          </a:p>
          <a:p>
            <a:pPr lvl="1"/>
            <a:r>
              <a:rPr lang="en-CA" dirty="0" smtClean="0"/>
              <a:t>Outside of Alberta:  use NPRI inventory major point source emissions</a:t>
            </a:r>
            <a:endParaRPr lang="en-CA" dirty="0"/>
          </a:p>
          <a:p>
            <a:r>
              <a:rPr lang="en-CA" dirty="0" smtClean="0"/>
              <a:t>Base case simulation:  NPRI typical/annual stack temperature and volume flow rates are used</a:t>
            </a:r>
          </a:p>
          <a:p>
            <a:r>
              <a:rPr lang="en-CA" dirty="0" smtClean="0"/>
              <a:t>Scenario simulation:  Measured (CEM), hourly, stack temperature and flow rates are used.</a:t>
            </a:r>
            <a:endParaRPr lang="en-US" dirty="0"/>
          </a:p>
          <a:p>
            <a:r>
              <a:rPr lang="en-US" dirty="0" smtClean="0"/>
              <a:t>What is the impact on the model results of this additional data?</a:t>
            </a:r>
            <a:endParaRPr lang="en-CA" dirty="0" smtClean="0"/>
          </a:p>
        </p:txBody>
      </p:sp>
    </p:spTree>
    <p:extLst>
      <p:ext uri="{BB962C8B-B14F-4D97-AF65-F5344CB8AC3E}">
        <p14:creationId xmlns:p14="http://schemas.microsoft.com/office/powerpoint/2010/main" val="36277602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8100392" cy="1143000"/>
          </a:xfrm>
        </p:spPr>
        <p:txBody>
          <a:bodyPr/>
          <a:lstStyle/>
          <a:p>
            <a:r>
              <a:rPr lang="en-CA" dirty="0" smtClean="0"/>
              <a:t>Results:  average surface SO</a:t>
            </a:r>
            <a:r>
              <a:rPr lang="en-CA" baseline="-25000" dirty="0" smtClean="0"/>
              <a:t>2</a:t>
            </a:r>
            <a:r>
              <a:rPr lang="en-CA" dirty="0"/>
              <a:t> </a:t>
            </a:r>
            <a:r>
              <a:rPr lang="en-CA" dirty="0" smtClean="0"/>
              <a:t>concentration </a:t>
            </a:r>
            <a:r>
              <a:rPr lang="en-CA" i="1" dirty="0" smtClean="0"/>
              <a:t>difference</a:t>
            </a:r>
            <a:r>
              <a:rPr lang="en-CA" dirty="0"/>
              <a:t> </a:t>
            </a:r>
            <a:r>
              <a:rPr lang="en-CA" dirty="0" smtClean="0"/>
              <a:t>(</a:t>
            </a:r>
            <a:r>
              <a:rPr lang="en-CA" dirty="0" err="1" smtClean="0"/>
              <a:t>ppbv</a:t>
            </a:r>
            <a:r>
              <a:rPr lang="en-CA" dirty="0" smtClean="0"/>
              <a:t>) </a:t>
            </a:r>
            <a:endParaRPr lang="en-US" dirty="0"/>
          </a:p>
        </p:txBody>
      </p:sp>
      <p:sp>
        <p:nvSpPr>
          <p:cNvPr id="3" name="Content Placeholder 2"/>
          <p:cNvSpPr>
            <a:spLocks noGrp="1"/>
          </p:cNvSpPr>
          <p:nvPr>
            <p:ph idx="1"/>
          </p:nvPr>
        </p:nvSpPr>
        <p:spPr>
          <a:xfrm>
            <a:off x="539552" y="1340768"/>
            <a:ext cx="8229600" cy="4968552"/>
          </a:xfrm>
        </p:spPr>
        <p:txBody>
          <a:bodyPr/>
          <a:lstStyle/>
          <a:p>
            <a:r>
              <a:rPr lang="en-CA" dirty="0"/>
              <a:t>SO</a:t>
            </a:r>
            <a:r>
              <a:rPr lang="en-CA" baseline="-25000" dirty="0"/>
              <a:t>2</a:t>
            </a:r>
            <a:r>
              <a:rPr lang="en-CA" dirty="0"/>
              <a:t> Concentration </a:t>
            </a:r>
            <a:r>
              <a:rPr lang="en-CA" dirty="0" smtClean="0"/>
              <a:t>differences:  example multiday average, Scenario – Base </a:t>
            </a:r>
            <a:r>
              <a:rPr lang="en-CA" dirty="0"/>
              <a:t>C</a:t>
            </a:r>
            <a:r>
              <a:rPr lang="en-CA" dirty="0" smtClean="0"/>
              <a:t>ase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179178"/>
            <a:ext cx="7045920" cy="4678822"/>
          </a:xfrm>
          <a:prstGeom prst="rect">
            <a:avLst/>
          </a:prstGeom>
        </p:spPr>
      </p:pic>
      <p:sp>
        <p:nvSpPr>
          <p:cNvPr id="4" name="TextBox 3"/>
          <p:cNvSpPr txBox="1"/>
          <p:nvPr/>
        </p:nvSpPr>
        <p:spPr>
          <a:xfrm>
            <a:off x="7489752" y="3325048"/>
            <a:ext cx="1680975" cy="3416320"/>
          </a:xfrm>
          <a:prstGeom prst="rect">
            <a:avLst/>
          </a:prstGeom>
          <a:solidFill>
            <a:srgbClr val="FFFFCC"/>
          </a:solidFill>
        </p:spPr>
        <p:txBody>
          <a:bodyPr wrap="square" rtlCol="0">
            <a:spAutoFit/>
          </a:bodyPr>
          <a:lstStyle/>
          <a:p>
            <a:r>
              <a:rPr lang="en-US" dirty="0" smtClean="0"/>
              <a:t>Average surface SO</a:t>
            </a:r>
            <a:r>
              <a:rPr lang="en-US" baseline="-25000" dirty="0" smtClean="0"/>
              <a:t>2</a:t>
            </a:r>
            <a:r>
              <a:rPr lang="en-US" dirty="0" smtClean="0"/>
              <a:t> concentrations </a:t>
            </a:r>
            <a:r>
              <a:rPr lang="en-US" i="1" dirty="0" smtClean="0">
                <a:solidFill>
                  <a:srgbClr val="FF0000"/>
                </a:solidFill>
              </a:rPr>
              <a:t>decrease</a:t>
            </a:r>
            <a:r>
              <a:rPr lang="en-US" dirty="0" smtClean="0"/>
              <a:t> when the measured volume flow rates and temperatures are used, close to the sources.</a:t>
            </a:r>
            <a:endParaRPr lang="en-US" dirty="0"/>
          </a:p>
        </p:txBody>
      </p:sp>
      <p:sp>
        <p:nvSpPr>
          <p:cNvPr id="6" name="TextBox 5"/>
          <p:cNvSpPr txBox="1"/>
          <p:nvPr/>
        </p:nvSpPr>
        <p:spPr>
          <a:xfrm>
            <a:off x="654741" y="2556958"/>
            <a:ext cx="877163" cy="369332"/>
          </a:xfrm>
          <a:prstGeom prst="rect">
            <a:avLst/>
          </a:prstGeom>
          <a:noFill/>
        </p:spPr>
        <p:txBody>
          <a:bodyPr wrap="none" rtlCol="0">
            <a:spAutoFit/>
          </a:bodyPr>
          <a:lstStyle/>
          <a:p>
            <a:r>
              <a:rPr lang="en-US" dirty="0" smtClean="0"/>
              <a:t>3 </a:t>
            </a:r>
            <a:r>
              <a:rPr lang="en-US" dirty="0" err="1" smtClean="0"/>
              <a:t>ppbv</a:t>
            </a:r>
            <a:endParaRPr lang="en-US" dirty="0"/>
          </a:p>
        </p:txBody>
      </p:sp>
      <p:sp>
        <p:nvSpPr>
          <p:cNvPr id="7" name="TextBox 6"/>
          <p:cNvSpPr txBox="1"/>
          <p:nvPr/>
        </p:nvSpPr>
        <p:spPr>
          <a:xfrm>
            <a:off x="539552" y="6488668"/>
            <a:ext cx="954107" cy="369332"/>
          </a:xfrm>
          <a:prstGeom prst="rect">
            <a:avLst/>
          </a:prstGeom>
          <a:solidFill>
            <a:schemeClr val="bg1"/>
          </a:solidFill>
        </p:spPr>
        <p:txBody>
          <a:bodyPr wrap="none" rtlCol="0">
            <a:spAutoFit/>
          </a:bodyPr>
          <a:lstStyle/>
          <a:p>
            <a:r>
              <a:rPr lang="en-US" dirty="0" smtClean="0"/>
              <a:t>-3 </a:t>
            </a:r>
            <a:r>
              <a:rPr lang="en-US" dirty="0" err="1" smtClean="0"/>
              <a:t>ppbv</a:t>
            </a:r>
            <a:endParaRPr lang="en-US" dirty="0"/>
          </a:p>
        </p:txBody>
      </p:sp>
      <p:sp>
        <p:nvSpPr>
          <p:cNvPr id="8" name="TextBox 7"/>
          <p:cNvSpPr txBox="1"/>
          <p:nvPr/>
        </p:nvSpPr>
        <p:spPr>
          <a:xfrm rot="16200000">
            <a:off x="-644470" y="4287735"/>
            <a:ext cx="3562379" cy="523220"/>
          </a:xfrm>
          <a:prstGeom prst="rect">
            <a:avLst/>
          </a:prstGeom>
          <a:noFill/>
        </p:spPr>
        <p:txBody>
          <a:bodyPr wrap="square" rtlCol="0">
            <a:spAutoFit/>
          </a:bodyPr>
          <a:lstStyle/>
          <a:p>
            <a:r>
              <a:rPr lang="en-US" sz="2800" b="1" dirty="0" smtClean="0"/>
              <a:t>Logarithmic scale</a:t>
            </a:r>
            <a:endParaRPr lang="en-US" sz="2800" b="1" dirty="0"/>
          </a:p>
        </p:txBody>
      </p:sp>
    </p:spTree>
    <p:extLst>
      <p:ext uri="{BB962C8B-B14F-4D97-AF65-F5344CB8AC3E}">
        <p14:creationId xmlns:p14="http://schemas.microsoft.com/office/powerpoint/2010/main" val="28137091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sz="3200" dirty="0" smtClean="0"/>
              <a:t>Results – </a:t>
            </a:r>
            <a:r>
              <a:rPr lang="en-CA" sz="3200" dirty="0"/>
              <a:t>average surface SO</a:t>
            </a:r>
            <a:r>
              <a:rPr lang="en-CA" sz="3200" baseline="-25000" dirty="0"/>
              <a:t>2</a:t>
            </a:r>
            <a:r>
              <a:rPr lang="en-CA" sz="3200" dirty="0"/>
              <a:t> concentration </a:t>
            </a:r>
            <a:r>
              <a:rPr lang="en-CA" sz="3200" i="1" dirty="0" smtClean="0"/>
              <a:t>relative</a:t>
            </a:r>
            <a:r>
              <a:rPr lang="en-CA" sz="3200" dirty="0" smtClean="0"/>
              <a:t> </a:t>
            </a:r>
            <a:r>
              <a:rPr lang="en-CA" sz="3200" i="1" dirty="0" smtClean="0"/>
              <a:t>difference</a:t>
            </a:r>
            <a:r>
              <a:rPr lang="en-CA" sz="3200" dirty="0" smtClean="0"/>
              <a:t> (percent) </a:t>
            </a:r>
            <a:endParaRPr lang="en-US" sz="3200" dirty="0"/>
          </a:p>
        </p:txBody>
      </p:sp>
      <p:sp>
        <p:nvSpPr>
          <p:cNvPr id="3" name="Content Placeholder 2"/>
          <p:cNvSpPr>
            <a:spLocks noGrp="1"/>
          </p:cNvSpPr>
          <p:nvPr>
            <p:ph idx="1"/>
          </p:nvPr>
        </p:nvSpPr>
        <p:spPr>
          <a:xfrm>
            <a:off x="34925" y="1340768"/>
            <a:ext cx="8734227" cy="4968552"/>
          </a:xfrm>
        </p:spPr>
        <p:txBody>
          <a:bodyPr/>
          <a:lstStyle/>
          <a:p>
            <a:r>
              <a:rPr lang="en-CA" sz="2000" b="1" dirty="0"/>
              <a:t>SO</a:t>
            </a:r>
            <a:r>
              <a:rPr lang="en-CA" sz="2000" b="1" baseline="-25000" dirty="0"/>
              <a:t>2</a:t>
            </a:r>
            <a:r>
              <a:rPr lang="en-CA" sz="2000" b="1" dirty="0"/>
              <a:t> </a:t>
            </a:r>
            <a:r>
              <a:rPr lang="en-CA" sz="2000" b="1" dirty="0" smtClean="0"/>
              <a:t>percentage differences (Scenario - </a:t>
            </a:r>
            <a:r>
              <a:rPr lang="en-CA" sz="2000" b="1" dirty="0" err="1" smtClean="0"/>
              <a:t>BaseCase</a:t>
            </a:r>
            <a:r>
              <a:rPr lang="en-CA" sz="2000" b="1" dirty="0" smtClean="0"/>
              <a:t>)/(</a:t>
            </a:r>
            <a:r>
              <a:rPr lang="en-CA" sz="2000" b="1" dirty="0" err="1" smtClean="0"/>
              <a:t>BaseCase</a:t>
            </a:r>
            <a:r>
              <a:rPr lang="en-CA" sz="2000" b="1" dirty="0" smtClean="0"/>
              <a:t>) x 100</a:t>
            </a:r>
            <a:endParaRPr lang="en-US" sz="2000" b="1" dirty="0"/>
          </a:p>
        </p:txBody>
      </p:sp>
      <p:sp>
        <p:nvSpPr>
          <p:cNvPr id="6" name="TextBox 5"/>
          <p:cNvSpPr txBox="1"/>
          <p:nvPr/>
        </p:nvSpPr>
        <p:spPr>
          <a:xfrm>
            <a:off x="126497" y="2276872"/>
            <a:ext cx="845103" cy="369332"/>
          </a:xfrm>
          <a:prstGeom prst="rect">
            <a:avLst/>
          </a:prstGeom>
          <a:solidFill>
            <a:schemeClr val="bg1"/>
          </a:solidFill>
        </p:spPr>
        <p:txBody>
          <a:bodyPr wrap="none" rtlCol="0">
            <a:spAutoFit/>
          </a:bodyPr>
          <a:lstStyle/>
          <a:p>
            <a:r>
              <a:rPr lang="en-US" dirty="0" smtClean="0"/>
              <a:t>+50 %</a:t>
            </a:r>
            <a:endParaRPr lang="en-US" dirty="0"/>
          </a:p>
        </p:txBody>
      </p:sp>
      <p:sp>
        <p:nvSpPr>
          <p:cNvPr id="7" name="TextBox 6"/>
          <p:cNvSpPr txBox="1"/>
          <p:nvPr/>
        </p:nvSpPr>
        <p:spPr>
          <a:xfrm>
            <a:off x="57627" y="6462137"/>
            <a:ext cx="787395" cy="369332"/>
          </a:xfrm>
          <a:prstGeom prst="rect">
            <a:avLst/>
          </a:prstGeom>
          <a:solidFill>
            <a:schemeClr val="bg1"/>
          </a:solidFill>
        </p:spPr>
        <p:txBody>
          <a:bodyPr wrap="none" rtlCol="0">
            <a:spAutoFit/>
          </a:bodyPr>
          <a:lstStyle/>
          <a:p>
            <a:r>
              <a:rPr lang="en-US" dirty="0" smtClean="0"/>
              <a:t>-50 %</a:t>
            </a:r>
            <a:endParaRPr lang="en-US" dirty="0"/>
          </a:p>
        </p:txBody>
      </p:sp>
      <p:sp>
        <p:nvSpPr>
          <p:cNvPr id="8" name="TextBox 7"/>
          <p:cNvSpPr txBox="1"/>
          <p:nvPr/>
        </p:nvSpPr>
        <p:spPr>
          <a:xfrm rot="16200000">
            <a:off x="-1185601" y="4228250"/>
            <a:ext cx="3273850" cy="523220"/>
          </a:xfrm>
          <a:prstGeom prst="rect">
            <a:avLst/>
          </a:prstGeom>
          <a:solidFill>
            <a:schemeClr val="bg1"/>
          </a:solidFill>
        </p:spPr>
        <p:txBody>
          <a:bodyPr wrap="square" rtlCol="0">
            <a:spAutoFit/>
          </a:bodyPr>
          <a:lstStyle/>
          <a:p>
            <a:r>
              <a:rPr lang="en-US" sz="2800" b="1" dirty="0" smtClean="0"/>
              <a:t>Logarithmic scale</a:t>
            </a:r>
            <a:endParaRPr lang="en-US" sz="28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92" y="1775183"/>
            <a:ext cx="7604599" cy="5049812"/>
          </a:xfrm>
          <a:prstGeom prst="rect">
            <a:avLst/>
          </a:prstGeom>
        </p:spPr>
      </p:pic>
      <p:sp>
        <p:nvSpPr>
          <p:cNvPr id="5" name="TextBox 4"/>
          <p:cNvSpPr txBox="1"/>
          <p:nvPr/>
        </p:nvSpPr>
        <p:spPr>
          <a:xfrm>
            <a:off x="7463025" y="3789040"/>
            <a:ext cx="1680975" cy="2308324"/>
          </a:xfrm>
          <a:prstGeom prst="rect">
            <a:avLst/>
          </a:prstGeom>
          <a:solidFill>
            <a:srgbClr val="FFFFCC"/>
          </a:solidFill>
        </p:spPr>
        <p:txBody>
          <a:bodyPr wrap="square" rtlCol="0">
            <a:spAutoFit/>
          </a:bodyPr>
          <a:lstStyle/>
          <a:p>
            <a:r>
              <a:rPr lang="en-US" dirty="0" smtClean="0"/>
              <a:t>Average surface SO</a:t>
            </a:r>
            <a:r>
              <a:rPr lang="en-US" baseline="-25000" dirty="0" smtClean="0"/>
              <a:t>2</a:t>
            </a:r>
            <a:r>
              <a:rPr lang="en-US" dirty="0" smtClean="0"/>
              <a:t> concentrations </a:t>
            </a:r>
            <a:r>
              <a:rPr lang="en-US" i="1" dirty="0" smtClean="0">
                <a:solidFill>
                  <a:srgbClr val="FF0000"/>
                </a:solidFill>
              </a:rPr>
              <a:t>decrease</a:t>
            </a:r>
            <a:r>
              <a:rPr lang="en-US" dirty="0" smtClean="0"/>
              <a:t> close to the sources, </a:t>
            </a:r>
            <a:r>
              <a:rPr lang="en-US" i="1" dirty="0" smtClean="0">
                <a:solidFill>
                  <a:srgbClr val="FF0000"/>
                </a:solidFill>
              </a:rPr>
              <a:t>increase</a:t>
            </a:r>
            <a:r>
              <a:rPr lang="en-US" dirty="0" smtClean="0"/>
              <a:t> downwind.</a:t>
            </a:r>
            <a:endParaRPr lang="en-US" dirty="0"/>
          </a:p>
        </p:txBody>
      </p:sp>
    </p:spTree>
    <p:extLst>
      <p:ext uri="{BB962C8B-B14F-4D97-AF65-F5344CB8AC3E}">
        <p14:creationId xmlns:p14="http://schemas.microsoft.com/office/powerpoint/2010/main" val="40081360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dirty="0"/>
              <a:t>Results:  average surface </a:t>
            </a:r>
            <a:r>
              <a:rPr lang="en-CA" dirty="0" smtClean="0"/>
              <a:t>NO</a:t>
            </a:r>
            <a:r>
              <a:rPr lang="en-CA" baseline="-25000" dirty="0" smtClean="0"/>
              <a:t>2</a:t>
            </a:r>
            <a:r>
              <a:rPr lang="en-CA" dirty="0" smtClean="0"/>
              <a:t> </a:t>
            </a:r>
            <a:r>
              <a:rPr lang="en-CA" dirty="0"/>
              <a:t>concentration </a:t>
            </a:r>
            <a:r>
              <a:rPr lang="en-CA" i="1" dirty="0"/>
              <a:t>difference</a:t>
            </a:r>
            <a:r>
              <a:rPr lang="en-CA" dirty="0"/>
              <a:t> (</a:t>
            </a:r>
            <a:r>
              <a:rPr lang="en-CA" dirty="0" err="1"/>
              <a:t>ppbv</a:t>
            </a:r>
            <a:r>
              <a:rPr lang="en-CA" dirty="0"/>
              <a:t>) </a:t>
            </a:r>
            <a:endParaRPr lang="en-US" dirty="0"/>
          </a:p>
        </p:txBody>
      </p:sp>
      <p:sp>
        <p:nvSpPr>
          <p:cNvPr id="3" name="Content Placeholder 2"/>
          <p:cNvSpPr>
            <a:spLocks noGrp="1"/>
          </p:cNvSpPr>
          <p:nvPr>
            <p:ph idx="1"/>
          </p:nvPr>
        </p:nvSpPr>
        <p:spPr>
          <a:xfrm>
            <a:off x="611560" y="1268760"/>
            <a:ext cx="8532440" cy="4968552"/>
          </a:xfrm>
        </p:spPr>
        <p:txBody>
          <a:bodyPr/>
          <a:lstStyle/>
          <a:p>
            <a:r>
              <a:rPr lang="en-CA" dirty="0" smtClean="0"/>
              <a:t>NO</a:t>
            </a:r>
            <a:r>
              <a:rPr lang="en-CA" baseline="-25000" dirty="0" smtClean="0"/>
              <a:t>2</a:t>
            </a:r>
            <a:r>
              <a:rPr lang="en-CA" dirty="0" smtClean="0"/>
              <a:t> </a:t>
            </a:r>
            <a:r>
              <a:rPr lang="en-CA" dirty="0"/>
              <a:t>Concentration differences:  example multiday average, Scenario – Base Case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060848"/>
            <a:ext cx="7224114" cy="4797152"/>
          </a:xfrm>
          <a:prstGeom prst="rect">
            <a:avLst/>
          </a:prstGeom>
        </p:spPr>
      </p:pic>
      <p:sp>
        <p:nvSpPr>
          <p:cNvPr id="6" name="TextBox 5"/>
          <p:cNvSpPr txBox="1"/>
          <p:nvPr/>
        </p:nvSpPr>
        <p:spPr>
          <a:xfrm>
            <a:off x="70149" y="2398823"/>
            <a:ext cx="1197764" cy="369332"/>
          </a:xfrm>
          <a:prstGeom prst="rect">
            <a:avLst/>
          </a:prstGeom>
          <a:solidFill>
            <a:schemeClr val="bg1"/>
          </a:solidFill>
        </p:spPr>
        <p:txBody>
          <a:bodyPr wrap="none" rtlCol="0">
            <a:spAutoFit/>
          </a:bodyPr>
          <a:lstStyle/>
          <a:p>
            <a:r>
              <a:rPr lang="en-US" dirty="0" smtClean="0"/>
              <a:t>0.80 </a:t>
            </a:r>
            <a:r>
              <a:rPr lang="en-US" dirty="0" err="1" smtClean="0"/>
              <a:t>ppbv</a:t>
            </a:r>
            <a:endParaRPr lang="en-US" dirty="0"/>
          </a:p>
        </p:txBody>
      </p:sp>
      <p:sp>
        <p:nvSpPr>
          <p:cNvPr id="7" name="TextBox 6"/>
          <p:cNvSpPr txBox="1"/>
          <p:nvPr/>
        </p:nvSpPr>
        <p:spPr>
          <a:xfrm>
            <a:off x="35496" y="6488668"/>
            <a:ext cx="1274708" cy="369332"/>
          </a:xfrm>
          <a:prstGeom prst="rect">
            <a:avLst/>
          </a:prstGeom>
          <a:solidFill>
            <a:schemeClr val="bg1"/>
          </a:solidFill>
        </p:spPr>
        <p:txBody>
          <a:bodyPr wrap="none" rtlCol="0">
            <a:spAutoFit/>
          </a:bodyPr>
          <a:lstStyle/>
          <a:p>
            <a:r>
              <a:rPr lang="en-US" dirty="0" smtClean="0"/>
              <a:t>-0.80 </a:t>
            </a:r>
            <a:r>
              <a:rPr lang="en-US" dirty="0" err="1" smtClean="0"/>
              <a:t>ppbv</a:t>
            </a:r>
            <a:endParaRPr lang="en-US" dirty="0"/>
          </a:p>
        </p:txBody>
      </p:sp>
      <p:sp>
        <p:nvSpPr>
          <p:cNvPr id="8" name="TextBox 7"/>
          <p:cNvSpPr txBox="1"/>
          <p:nvPr/>
        </p:nvSpPr>
        <p:spPr>
          <a:xfrm rot="16200000">
            <a:off x="-860494" y="4287735"/>
            <a:ext cx="3562379" cy="523220"/>
          </a:xfrm>
          <a:prstGeom prst="rect">
            <a:avLst/>
          </a:prstGeom>
          <a:noFill/>
        </p:spPr>
        <p:txBody>
          <a:bodyPr wrap="square" rtlCol="0">
            <a:spAutoFit/>
          </a:bodyPr>
          <a:lstStyle/>
          <a:p>
            <a:r>
              <a:rPr lang="en-US" sz="2800" b="1" dirty="0" smtClean="0"/>
              <a:t>Logarithmic scale</a:t>
            </a:r>
            <a:endParaRPr lang="en-US" sz="2800" b="1" dirty="0"/>
          </a:p>
        </p:txBody>
      </p:sp>
      <p:sp>
        <p:nvSpPr>
          <p:cNvPr id="9" name="TextBox 8"/>
          <p:cNvSpPr txBox="1"/>
          <p:nvPr/>
        </p:nvSpPr>
        <p:spPr>
          <a:xfrm>
            <a:off x="6948264" y="2413895"/>
            <a:ext cx="2195736" cy="3970318"/>
          </a:xfrm>
          <a:prstGeom prst="rect">
            <a:avLst/>
          </a:prstGeom>
          <a:solidFill>
            <a:srgbClr val="FFFFCC"/>
          </a:solidFill>
        </p:spPr>
        <p:txBody>
          <a:bodyPr wrap="square" rtlCol="0">
            <a:spAutoFit/>
          </a:bodyPr>
          <a:lstStyle/>
          <a:p>
            <a:pPr marL="285750" indent="-285750">
              <a:buFont typeface="Wingdings" pitchFamily="2" charset="2"/>
              <a:buChar char="à"/>
            </a:pPr>
            <a:r>
              <a:rPr lang="en-US" dirty="0" smtClean="0"/>
              <a:t>Average surface NO</a:t>
            </a:r>
            <a:r>
              <a:rPr lang="en-US" baseline="-25000" dirty="0" smtClean="0"/>
              <a:t>2</a:t>
            </a:r>
            <a:r>
              <a:rPr lang="en-US" dirty="0" smtClean="0"/>
              <a:t> concentrations </a:t>
            </a:r>
            <a:r>
              <a:rPr lang="en-US" i="1" dirty="0" smtClean="0">
                <a:solidFill>
                  <a:srgbClr val="FF0000"/>
                </a:solidFill>
              </a:rPr>
              <a:t>decrease</a:t>
            </a:r>
            <a:r>
              <a:rPr lang="en-US" dirty="0" smtClean="0"/>
              <a:t> when the measured volume flow rates and temperatures are used, close to the sources.</a:t>
            </a:r>
          </a:p>
          <a:p>
            <a:pPr marL="285750" indent="-285750">
              <a:buFont typeface="Wingdings" pitchFamily="2" charset="2"/>
              <a:buChar char="à"/>
            </a:pPr>
            <a:r>
              <a:rPr lang="en-US" dirty="0" smtClean="0"/>
              <a:t>Oil sands sources:  smaller impact than for SO</a:t>
            </a:r>
            <a:r>
              <a:rPr lang="en-US" baseline="-25000" dirty="0" smtClean="0"/>
              <a:t>2</a:t>
            </a:r>
            <a:endParaRPr lang="en-US" baseline="-25000" dirty="0"/>
          </a:p>
        </p:txBody>
      </p:sp>
    </p:spTree>
    <p:extLst>
      <p:ext uri="{BB962C8B-B14F-4D97-AF65-F5344CB8AC3E}">
        <p14:creationId xmlns:p14="http://schemas.microsoft.com/office/powerpoint/2010/main" val="4008136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827584" y="1268760"/>
            <a:ext cx="8316416" cy="4968552"/>
          </a:xfrm>
          <a:solidFill>
            <a:schemeClr val="bg1"/>
          </a:solidFill>
        </p:spPr>
        <p:txBody>
          <a:bodyPr/>
          <a:lstStyle/>
          <a:p>
            <a:r>
              <a:rPr lang="en-US" dirty="0" smtClean="0"/>
              <a:t>An introduction to the </a:t>
            </a:r>
            <a:r>
              <a:rPr lang="en-US" dirty="0" smtClean="0">
                <a:solidFill>
                  <a:srgbClr val="FF0000"/>
                </a:solidFill>
              </a:rPr>
              <a:t>G</a:t>
            </a:r>
            <a:r>
              <a:rPr lang="en-US" dirty="0" smtClean="0"/>
              <a:t>lobal </a:t>
            </a:r>
            <a:r>
              <a:rPr lang="en-US" dirty="0" smtClean="0">
                <a:solidFill>
                  <a:srgbClr val="FF0000"/>
                </a:solidFill>
              </a:rPr>
              <a:t>E</a:t>
            </a:r>
            <a:r>
              <a:rPr lang="en-US" dirty="0" smtClean="0"/>
              <a:t>nvironmental </a:t>
            </a:r>
            <a:r>
              <a:rPr lang="en-US" dirty="0" smtClean="0">
                <a:solidFill>
                  <a:srgbClr val="FF0000"/>
                </a:solidFill>
              </a:rPr>
              <a:t>M</a:t>
            </a:r>
            <a:r>
              <a:rPr lang="en-US" dirty="0" smtClean="0"/>
              <a:t>ultiscale-</a:t>
            </a:r>
            <a:r>
              <a:rPr lang="en-US" dirty="0" smtClean="0">
                <a:solidFill>
                  <a:srgbClr val="FF0000"/>
                </a:solidFill>
              </a:rPr>
              <a:t>M</a:t>
            </a:r>
            <a:r>
              <a:rPr lang="en-US" dirty="0" smtClean="0"/>
              <a:t>odelling </a:t>
            </a:r>
            <a:r>
              <a:rPr lang="en-US" dirty="0" smtClean="0">
                <a:solidFill>
                  <a:srgbClr val="FF0000"/>
                </a:solidFill>
              </a:rPr>
              <a:t>A</a:t>
            </a:r>
            <a:r>
              <a:rPr lang="en-US" dirty="0" smtClean="0"/>
              <a:t>ir-quality and </a:t>
            </a:r>
            <a:r>
              <a:rPr lang="en-US" dirty="0" err="1" smtClean="0">
                <a:solidFill>
                  <a:srgbClr val="FF0000"/>
                </a:solidFill>
              </a:rPr>
              <a:t>CH</a:t>
            </a:r>
            <a:r>
              <a:rPr lang="en-US" dirty="0" err="1" smtClean="0"/>
              <a:t>emistry</a:t>
            </a:r>
            <a:r>
              <a:rPr lang="en-US" dirty="0" smtClean="0"/>
              <a:t> (GEM-MACH) model</a:t>
            </a:r>
          </a:p>
          <a:p>
            <a:pPr lvl="1"/>
            <a:r>
              <a:rPr lang="en-US" dirty="0" smtClean="0"/>
              <a:t>Version 1.5.1 (used up to September of 2016).</a:t>
            </a:r>
          </a:p>
          <a:p>
            <a:pPr lvl="1"/>
            <a:r>
              <a:rPr lang="en-US" dirty="0" smtClean="0"/>
              <a:t>Version 2.0 (used after September 2016).</a:t>
            </a:r>
          </a:p>
          <a:p>
            <a:pPr lvl="1"/>
            <a:r>
              <a:rPr lang="en-US" dirty="0" smtClean="0"/>
              <a:t>Initial evaluation of the model versions</a:t>
            </a:r>
          </a:p>
          <a:p>
            <a:r>
              <a:rPr lang="en-US" dirty="0" smtClean="0"/>
              <a:t>The issue examined here:  how does the level of information in major point source emissions data affect model results?</a:t>
            </a:r>
          </a:p>
          <a:p>
            <a:r>
              <a:rPr lang="en-US" dirty="0" smtClean="0"/>
              <a:t>The experiments:  base case and scenario description</a:t>
            </a:r>
          </a:p>
          <a:p>
            <a:r>
              <a:rPr lang="en-US" dirty="0" smtClean="0"/>
              <a:t>The results:  initial comparisons between base case and scenario</a:t>
            </a:r>
          </a:p>
          <a:p>
            <a:r>
              <a:rPr lang="en-US" dirty="0" smtClean="0"/>
              <a:t>Preliminary Conclusions</a:t>
            </a:r>
          </a:p>
          <a:p>
            <a:r>
              <a:rPr lang="en-US" dirty="0" smtClean="0"/>
              <a:t>Next Steps</a:t>
            </a:r>
          </a:p>
          <a:p>
            <a:endParaRPr lang="en-US" dirty="0" smtClean="0"/>
          </a:p>
          <a:p>
            <a:endParaRPr lang="en-US" dirty="0"/>
          </a:p>
          <a:p>
            <a:endParaRPr lang="en-US" dirty="0" smtClean="0"/>
          </a:p>
          <a:p>
            <a:endParaRPr lang="en-US" dirty="0" smtClean="0"/>
          </a:p>
          <a:p>
            <a:pPr lvl="2"/>
            <a:endParaRPr lang="en-US" dirty="0"/>
          </a:p>
        </p:txBody>
      </p:sp>
    </p:spTree>
    <p:extLst>
      <p:ext uri="{BB962C8B-B14F-4D97-AF65-F5344CB8AC3E}">
        <p14:creationId xmlns:p14="http://schemas.microsoft.com/office/powerpoint/2010/main" val="2556600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6" y="0"/>
            <a:ext cx="8229600" cy="1143000"/>
          </a:xfrm>
        </p:spPr>
        <p:txBody>
          <a:bodyPr/>
          <a:lstStyle/>
          <a:p>
            <a:r>
              <a:rPr lang="en-CA" dirty="0"/>
              <a:t>Results:  average surface </a:t>
            </a:r>
            <a:r>
              <a:rPr lang="en-CA" dirty="0" smtClean="0"/>
              <a:t>O</a:t>
            </a:r>
            <a:r>
              <a:rPr lang="en-CA" baseline="-25000" dirty="0" smtClean="0"/>
              <a:t>3</a:t>
            </a:r>
            <a:r>
              <a:rPr lang="en-CA" dirty="0" smtClean="0"/>
              <a:t> </a:t>
            </a:r>
            <a:r>
              <a:rPr lang="en-CA" dirty="0"/>
              <a:t>concentration </a:t>
            </a:r>
            <a:r>
              <a:rPr lang="en-CA" i="1" dirty="0"/>
              <a:t>difference</a:t>
            </a:r>
            <a:r>
              <a:rPr lang="en-CA" dirty="0"/>
              <a:t> (</a:t>
            </a:r>
            <a:r>
              <a:rPr lang="en-CA" dirty="0" err="1"/>
              <a:t>ppbv</a:t>
            </a:r>
            <a:r>
              <a:rPr lang="en-CA" dirty="0"/>
              <a:t>) </a:t>
            </a:r>
            <a:endParaRPr lang="en-US" dirty="0"/>
          </a:p>
        </p:txBody>
      </p:sp>
      <p:sp>
        <p:nvSpPr>
          <p:cNvPr id="3" name="Content Placeholder 2"/>
          <p:cNvSpPr>
            <a:spLocks noGrp="1"/>
          </p:cNvSpPr>
          <p:nvPr>
            <p:ph idx="1"/>
          </p:nvPr>
        </p:nvSpPr>
        <p:spPr>
          <a:xfrm>
            <a:off x="539552" y="1340768"/>
            <a:ext cx="8229600" cy="4968552"/>
          </a:xfrm>
        </p:spPr>
        <p:txBody>
          <a:bodyPr/>
          <a:lstStyle/>
          <a:p>
            <a:r>
              <a:rPr lang="en-CA" dirty="0" smtClean="0"/>
              <a:t>O</a:t>
            </a:r>
            <a:r>
              <a:rPr lang="en-CA" baseline="-25000" dirty="0"/>
              <a:t>3</a:t>
            </a:r>
            <a:r>
              <a:rPr lang="en-CA" dirty="0" smtClean="0"/>
              <a:t> </a:t>
            </a:r>
            <a:r>
              <a:rPr lang="en-CA" dirty="0"/>
              <a:t>Concentration differences:  example multiday average, Scenario – Base Case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14250"/>
            <a:ext cx="7113285" cy="4723556"/>
          </a:xfrm>
          <a:prstGeom prst="rect">
            <a:avLst/>
          </a:prstGeom>
        </p:spPr>
      </p:pic>
      <p:sp>
        <p:nvSpPr>
          <p:cNvPr id="10" name="TextBox 9"/>
          <p:cNvSpPr txBox="1"/>
          <p:nvPr/>
        </p:nvSpPr>
        <p:spPr>
          <a:xfrm>
            <a:off x="408727" y="2379910"/>
            <a:ext cx="1069524" cy="369332"/>
          </a:xfrm>
          <a:prstGeom prst="rect">
            <a:avLst/>
          </a:prstGeom>
          <a:solidFill>
            <a:schemeClr val="bg1"/>
          </a:solidFill>
        </p:spPr>
        <p:txBody>
          <a:bodyPr wrap="none" rtlCol="0">
            <a:spAutoFit/>
          </a:bodyPr>
          <a:lstStyle/>
          <a:p>
            <a:r>
              <a:rPr lang="en-US" dirty="0" smtClean="0"/>
              <a:t>3.0 </a:t>
            </a:r>
            <a:r>
              <a:rPr lang="en-US" dirty="0" err="1" smtClean="0"/>
              <a:t>ppbv</a:t>
            </a:r>
            <a:endParaRPr lang="en-US" dirty="0"/>
          </a:p>
        </p:txBody>
      </p:sp>
      <p:sp>
        <p:nvSpPr>
          <p:cNvPr id="11" name="TextBox 10"/>
          <p:cNvSpPr txBox="1"/>
          <p:nvPr/>
        </p:nvSpPr>
        <p:spPr>
          <a:xfrm>
            <a:off x="329188" y="6468474"/>
            <a:ext cx="1146468" cy="369332"/>
          </a:xfrm>
          <a:prstGeom prst="rect">
            <a:avLst/>
          </a:prstGeom>
          <a:solidFill>
            <a:schemeClr val="bg1"/>
          </a:solidFill>
        </p:spPr>
        <p:txBody>
          <a:bodyPr wrap="none" rtlCol="0">
            <a:spAutoFit/>
          </a:bodyPr>
          <a:lstStyle/>
          <a:p>
            <a:r>
              <a:rPr lang="en-US" dirty="0" smtClean="0"/>
              <a:t>-3,0 </a:t>
            </a:r>
            <a:r>
              <a:rPr lang="en-US" dirty="0" err="1" smtClean="0"/>
              <a:t>ppbv</a:t>
            </a:r>
            <a:endParaRPr lang="en-US" dirty="0"/>
          </a:p>
        </p:txBody>
      </p:sp>
      <p:sp>
        <p:nvSpPr>
          <p:cNvPr id="12" name="TextBox 11"/>
          <p:cNvSpPr txBox="1"/>
          <p:nvPr/>
        </p:nvSpPr>
        <p:spPr>
          <a:xfrm rot="16200000">
            <a:off x="-860494" y="4287735"/>
            <a:ext cx="3562379" cy="523220"/>
          </a:xfrm>
          <a:prstGeom prst="rect">
            <a:avLst/>
          </a:prstGeom>
          <a:noFill/>
        </p:spPr>
        <p:txBody>
          <a:bodyPr wrap="square" rtlCol="0">
            <a:spAutoFit/>
          </a:bodyPr>
          <a:lstStyle/>
          <a:p>
            <a:r>
              <a:rPr lang="en-US" sz="2800" b="1" dirty="0" smtClean="0"/>
              <a:t>Logarithmic scale</a:t>
            </a:r>
            <a:endParaRPr lang="en-US" sz="2800" b="1" dirty="0"/>
          </a:p>
        </p:txBody>
      </p:sp>
      <p:sp>
        <p:nvSpPr>
          <p:cNvPr id="13" name="TextBox 12"/>
          <p:cNvSpPr txBox="1"/>
          <p:nvPr/>
        </p:nvSpPr>
        <p:spPr>
          <a:xfrm>
            <a:off x="6444208" y="2309649"/>
            <a:ext cx="2699792" cy="3693319"/>
          </a:xfrm>
          <a:prstGeom prst="rect">
            <a:avLst/>
          </a:prstGeom>
          <a:solidFill>
            <a:srgbClr val="FFFFCC"/>
          </a:solidFill>
        </p:spPr>
        <p:txBody>
          <a:bodyPr wrap="square" rtlCol="0">
            <a:spAutoFit/>
          </a:bodyPr>
          <a:lstStyle/>
          <a:p>
            <a:r>
              <a:rPr lang="en-US" dirty="0"/>
              <a:t>Close to the sources, where NOx titration of ozone takes place,  the NOx level has decreased when the measured volume flow rates and temperatures are used:  this causes a decrease in the titration rate of ozone, and the ozone concentration close to the sources increases by a few </a:t>
            </a:r>
            <a:r>
              <a:rPr lang="en-US" dirty="0" err="1"/>
              <a:t>ppbv</a:t>
            </a:r>
            <a:r>
              <a:rPr lang="en-US" dirty="0" smtClean="0"/>
              <a:t>.</a:t>
            </a:r>
          </a:p>
        </p:txBody>
      </p:sp>
      <p:cxnSp>
        <p:nvCxnSpPr>
          <p:cNvPr id="8" name="Straight Arrow Connector 7"/>
          <p:cNvCxnSpPr/>
          <p:nvPr/>
        </p:nvCxnSpPr>
        <p:spPr bwMode="auto">
          <a:xfrm flipH="1">
            <a:off x="4427984" y="4476028"/>
            <a:ext cx="2016224" cy="6811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081360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6" y="0"/>
            <a:ext cx="8229600" cy="1143000"/>
          </a:xfrm>
        </p:spPr>
        <p:txBody>
          <a:bodyPr/>
          <a:lstStyle/>
          <a:p>
            <a:r>
              <a:rPr lang="en-CA" dirty="0"/>
              <a:t>Results:  average surface </a:t>
            </a:r>
            <a:r>
              <a:rPr lang="en-CA" dirty="0" smtClean="0"/>
              <a:t>O</a:t>
            </a:r>
            <a:r>
              <a:rPr lang="en-CA" baseline="-25000" dirty="0" smtClean="0"/>
              <a:t>3</a:t>
            </a:r>
            <a:r>
              <a:rPr lang="en-CA" dirty="0" smtClean="0"/>
              <a:t> </a:t>
            </a:r>
            <a:r>
              <a:rPr lang="en-CA" dirty="0"/>
              <a:t>concentration </a:t>
            </a:r>
            <a:r>
              <a:rPr lang="en-CA" i="1" dirty="0"/>
              <a:t>difference</a:t>
            </a:r>
            <a:r>
              <a:rPr lang="en-CA" dirty="0"/>
              <a:t> (</a:t>
            </a:r>
            <a:r>
              <a:rPr lang="en-CA" dirty="0" err="1"/>
              <a:t>ppbv</a:t>
            </a:r>
            <a:r>
              <a:rPr lang="en-CA" dirty="0"/>
              <a:t>) </a:t>
            </a:r>
            <a:endParaRPr lang="en-US" dirty="0"/>
          </a:p>
        </p:txBody>
      </p:sp>
      <p:sp>
        <p:nvSpPr>
          <p:cNvPr id="3" name="Content Placeholder 2"/>
          <p:cNvSpPr>
            <a:spLocks noGrp="1"/>
          </p:cNvSpPr>
          <p:nvPr>
            <p:ph idx="1"/>
          </p:nvPr>
        </p:nvSpPr>
        <p:spPr>
          <a:xfrm>
            <a:off x="539552" y="1340768"/>
            <a:ext cx="8229600" cy="4968552"/>
          </a:xfrm>
        </p:spPr>
        <p:txBody>
          <a:bodyPr/>
          <a:lstStyle/>
          <a:p>
            <a:r>
              <a:rPr lang="en-CA" dirty="0" smtClean="0"/>
              <a:t>O</a:t>
            </a:r>
            <a:r>
              <a:rPr lang="en-CA" baseline="-25000" dirty="0"/>
              <a:t>3</a:t>
            </a:r>
            <a:r>
              <a:rPr lang="en-CA" dirty="0" smtClean="0"/>
              <a:t> </a:t>
            </a:r>
            <a:r>
              <a:rPr lang="en-CA" dirty="0"/>
              <a:t>Concentration differences:  example multiday average, Scenario – Base Case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14250"/>
            <a:ext cx="7113285" cy="4723556"/>
          </a:xfrm>
          <a:prstGeom prst="rect">
            <a:avLst/>
          </a:prstGeom>
        </p:spPr>
      </p:pic>
      <p:sp>
        <p:nvSpPr>
          <p:cNvPr id="9" name="TextBox 8"/>
          <p:cNvSpPr txBox="1"/>
          <p:nvPr/>
        </p:nvSpPr>
        <p:spPr>
          <a:xfrm>
            <a:off x="6444208" y="2309650"/>
            <a:ext cx="2699792" cy="2862322"/>
          </a:xfrm>
          <a:prstGeom prst="rect">
            <a:avLst/>
          </a:prstGeom>
          <a:solidFill>
            <a:srgbClr val="FFFFCC"/>
          </a:solidFill>
        </p:spPr>
        <p:txBody>
          <a:bodyPr wrap="square" rtlCol="0">
            <a:spAutoFit/>
          </a:bodyPr>
          <a:lstStyle/>
          <a:p>
            <a:r>
              <a:rPr lang="en-US" dirty="0"/>
              <a:t>Further away from the sources, where ozone production dominates, the scenario NOx level is slightly lower than the base case – here, the result is that ozone production levels are lower in the scenario than in the base case</a:t>
            </a:r>
            <a:endParaRPr lang="en-US" dirty="0" smtClean="0"/>
          </a:p>
        </p:txBody>
      </p:sp>
      <p:sp>
        <p:nvSpPr>
          <p:cNvPr id="10" name="TextBox 9"/>
          <p:cNvSpPr txBox="1"/>
          <p:nvPr/>
        </p:nvSpPr>
        <p:spPr>
          <a:xfrm>
            <a:off x="408727" y="2379910"/>
            <a:ext cx="1069524" cy="369332"/>
          </a:xfrm>
          <a:prstGeom prst="rect">
            <a:avLst/>
          </a:prstGeom>
          <a:solidFill>
            <a:schemeClr val="bg1"/>
          </a:solidFill>
        </p:spPr>
        <p:txBody>
          <a:bodyPr wrap="none" rtlCol="0">
            <a:spAutoFit/>
          </a:bodyPr>
          <a:lstStyle/>
          <a:p>
            <a:r>
              <a:rPr lang="en-US" dirty="0" smtClean="0"/>
              <a:t>3.0 </a:t>
            </a:r>
            <a:r>
              <a:rPr lang="en-US" dirty="0" err="1" smtClean="0"/>
              <a:t>ppbv</a:t>
            </a:r>
            <a:endParaRPr lang="en-US" dirty="0"/>
          </a:p>
        </p:txBody>
      </p:sp>
      <p:sp>
        <p:nvSpPr>
          <p:cNvPr id="11" name="TextBox 10"/>
          <p:cNvSpPr txBox="1"/>
          <p:nvPr/>
        </p:nvSpPr>
        <p:spPr>
          <a:xfrm>
            <a:off x="329188" y="6468474"/>
            <a:ext cx="1146468" cy="369332"/>
          </a:xfrm>
          <a:prstGeom prst="rect">
            <a:avLst/>
          </a:prstGeom>
          <a:solidFill>
            <a:schemeClr val="bg1"/>
          </a:solidFill>
        </p:spPr>
        <p:txBody>
          <a:bodyPr wrap="none" rtlCol="0">
            <a:spAutoFit/>
          </a:bodyPr>
          <a:lstStyle/>
          <a:p>
            <a:r>
              <a:rPr lang="en-US" dirty="0" smtClean="0"/>
              <a:t>-3,0 </a:t>
            </a:r>
            <a:r>
              <a:rPr lang="en-US" dirty="0" err="1" smtClean="0"/>
              <a:t>ppbv</a:t>
            </a:r>
            <a:endParaRPr lang="en-US" dirty="0"/>
          </a:p>
        </p:txBody>
      </p:sp>
      <p:sp>
        <p:nvSpPr>
          <p:cNvPr id="12" name="TextBox 11"/>
          <p:cNvSpPr txBox="1"/>
          <p:nvPr/>
        </p:nvSpPr>
        <p:spPr>
          <a:xfrm rot="16200000">
            <a:off x="-860494" y="4287735"/>
            <a:ext cx="3562379" cy="523220"/>
          </a:xfrm>
          <a:prstGeom prst="rect">
            <a:avLst/>
          </a:prstGeom>
          <a:noFill/>
        </p:spPr>
        <p:txBody>
          <a:bodyPr wrap="square" rtlCol="0">
            <a:spAutoFit/>
          </a:bodyPr>
          <a:lstStyle/>
          <a:p>
            <a:r>
              <a:rPr lang="en-US" sz="2800" b="1" dirty="0" smtClean="0"/>
              <a:t>Logarithmic scale</a:t>
            </a:r>
            <a:endParaRPr lang="en-US" sz="2800" b="1" dirty="0"/>
          </a:p>
        </p:txBody>
      </p:sp>
      <p:cxnSp>
        <p:nvCxnSpPr>
          <p:cNvPr id="8" name="Straight Arrow Connector 7"/>
          <p:cNvCxnSpPr/>
          <p:nvPr/>
        </p:nvCxnSpPr>
        <p:spPr bwMode="auto">
          <a:xfrm flipH="1">
            <a:off x="4644008" y="3573016"/>
            <a:ext cx="180020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575782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41" y="0"/>
            <a:ext cx="8229600" cy="1143000"/>
          </a:xfrm>
        </p:spPr>
        <p:txBody>
          <a:bodyPr/>
          <a:lstStyle/>
          <a:p>
            <a:r>
              <a:rPr lang="en-CA" dirty="0"/>
              <a:t>Results:  average surface </a:t>
            </a:r>
            <a:r>
              <a:rPr lang="en-CA" dirty="0" smtClean="0"/>
              <a:t>PM</a:t>
            </a:r>
            <a:r>
              <a:rPr lang="en-CA" baseline="-25000" dirty="0" smtClean="0"/>
              <a:t>2.5</a:t>
            </a:r>
            <a:r>
              <a:rPr lang="en-CA" dirty="0" smtClean="0"/>
              <a:t> </a:t>
            </a:r>
            <a:r>
              <a:rPr lang="en-CA" dirty="0"/>
              <a:t>concentration </a:t>
            </a:r>
            <a:r>
              <a:rPr lang="en-CA" i="1" dirty="0"/>
              <a:t>difference</a:t>
            </a:r>
            <a:r>
              <a:rPr lang="en-CA" dirty="0"/>
              <a:t> </a:t>
            </a:r>
            <a:r>
              <a:rPr lang="en-CA" dirty="0" smtClean="0"/>
              <a:t>(</a:t>
            </a:r>
            <a:r>
              <a:rPr lang="en-CA" dirty="0" err="1" smtClean="0">
                <a:latin typeface="+mn-lt"/>
              </a:rPr>
              <a:t>u</a:t>
            </a:r>
            <a:r>
              <a:rPr lang="en-CA" dirty="0" err="1" smtClean="0"/>
              <a:t>g</a:t>
            </a:r>
            <a:r>
              <a:rPr lang="en-CA" dirty="0" smtClean="0"/>
              <a:t> m</a:t>
            </a:r>
            <a:r>
              <a:rPr lang="en-CA" baseline="30000" dirty="0" smtClean="0"/>
              <a:t>-3</a:t>
            </a:r>
            <a:r>
              <a:rPr lang="en-CA" dirty="0" smtClean="0"/>
              <a:t>) </a:t>
            </a:r>
            <a:endParaRPr lang="en-US" dirty="0"/>
          </a:p>
        </p:txBody>
      </p:sp>
      <p:sp>
        <p:nvSpPr>
          <p:cNvPr id="3" name="Content Placeholder 2"/>
          <p:cNvSpPr>
            <a:spLocks noGrp="1"/>
          </p:cNvSpPr>
          <p:nvPr>
            <p:ph idx="1"/>
          </p:nvPr>
        </p:nvSpPr>
        <p:spPr>
          <a:xfrm>
            <a:off x="539552" y="1340768"/>
            <a:ext cx="8604448" cy="4968552"/>
          </a:xfrm>
        </p:spPr>
        <p:txBody>
          <a:bodyPr/>
          <a:lstStyle/>
          <a:p>
            <a:r>
              <a:rPr lang="en-CA" dirty="0" smtClean="0"/>
              <a:t>PM</a:t>
            </a:r>
            <a:r>
              <a:rPr lang="en-CA" baseline="-25000" dirty="0" smtClean="0"/>
              <a:t>2.5</a:t>
            </a:r>
            <a:r>
              <a:rPr lang="en-CA" dirty="0" smtClean="0"/>
              <a:t> </a:t>
            </a:r>
            <a:r>
              <a:rPr lang="en-CA" dirty="0"/>
              <a:t>Concentration differences:  example multiday average, Scenario – Base Case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61329"/>
            <a:ext cx="7092280" cy="4709608"/>
          </a:xfrm>
          <a:prstGeom prst="rect">
            <a:avLst/>
          </a:prstGeom>
        </p:spPr>
      </p:pic>
      <p:sp>
        <p:nvSpPr>
          <p:cNvPr id="6" name="TextBox 5"/>
          <p:cNvSpPr txBox="1"/>
          <p:nvPr/>
        </p:nvSpPr>
        <p:spPr>
          <a:xfrm>
            <a:off x="-36512" y="2636912"/>
            <a:ext cx="1282723" cy="369332"/>
          </a:xfrm>
          <a:prstGeom prst="rect">
            <a:avLst/>
          </a:prstGeom>
          <a:solidFill>
            <a:schemeClr val="bg1"/>
          </a:solidFill>
        </p:spPr>
        <p:txBody>
          <a:bodyPr wrap="none" rtlCol="0">
            <a:spAutoFit/>
          </a:bodyPr>
          <a:lstStyle/>
          <a:p>
            <a:r>
              <a:rPr lang="en-US" dirty="0" smtClean="0"/>
              <a:t>0.25 ugm</a:t>
            </a:r>
            <a:r>
              <a:rPr lang="en-US" baseline="30000" dirty="0" smtClean="0"/>
              <a:t>-3</a:t>
            </a:r>
            <a:endParaRPr lang="en-US" baseline="30000" dirty="0"/>
          </a:p>
        </p:txBody>
      </p:sp>
      <p:sp>
        <p:nvSpPr>
          <p:cNvPr id="7" name="TextBox 6"/>
          <p:cNvSpPr txBox="1"/>
          <p:nvPr/>
        </p:nvSpPr>
        <p:spPr>
          <a:xfrm>
            <a:off x="35496" y="6468474"/>
            <a:ext cx="1359668" cy="369332"/>
          </a:xfrm>
          <a:prstGeom prst="rect">
            <a:avLst/>
          </a:prstGeom>
          <a:solidFill>
            <a:schemeClr val="bg1"/>
          </a:solidFill>
        </p:spPr>
        <p:txBody>
          <a:bodyPr wrap="none" rtlCol="0">
            <a:spAutoFit/>
          </a:bodyPr>
          <a:lstStyle/>
          <a:p>
            <a:r>
              <a:rPr lang="en-US" dirty="0" smtClean="0"/>
              <a:t>-0.25 ugm</a:t>
            </a:r>
            <a:r>
              <a:rPr lang="en-US" baseline="30000" dirty="0" smtClean="0"/>
              <a:t>-3</a:t>
            </a:r>
            <a:endParaRPr lang="en-US" baseline="30000" dirty="0"/>
          </a:p>
        </p:txBody>
      </p:sp>
      <p:sp>
        <p:nvSpPr>
          <p:cNvPr id="8" name="TextBox 7"/>
          <p:cNvSpPr txBox="1"/>
          <p:nvPr/>
        </p:nvSpPr>
        <p:spPr>
          <a:xfrm rot="16200000">
            <a:off x="-804248" y="3829230"/>
            <a:ext cx="3562379" cy="523220"/>
          </a:xfrm>
          <a:prstGeom prst="rect">
            <a:avLst/>
          </a:prstGeom>
          <a:noFill/>
        </p:spPr>
        <p:txBody>
          <a:bodyPr wrap="square" rtlCol="0">
            <a:spAutoFit/>
          </a:bodyPr>
          <a:lstStyle/>
          <a:p>
            <a:r>
              <a:rPr lang="en-US" sz="2800" b="1" dirty="0" smtClean="0"/>
              <a:t>Linear scale</a:t>
            </a:r>
            <a:endParaRPr lang="en-US" sz="2800" b="1" dirty="0"/>
          </a:p>
        </p:txBody>
      </p:sp>
      <p:sp>
        <p:nvSpPr>
          <p:cNvPr id="9" name="TextBox 8"/>
          <p:cNvSpPr txBox="1"/>
          <p:nvPr/>
        </p:nvSpPr>
        <p:spPr>
          <a:xfrm>
            <a:off x="6660232" y="2309650"/>
            <a:ext cx="2483768" cy="4524315"/>
          </a:xfrm>
          <a:prstGeom prst="rect">
            <a:avLst/>
          </a:prstGeom>
          <a:solidFill>
            <a:srgbClr val="FFFFCC"/>
          </a:solidFill>
        </p:spPr>
        <p:txBody>
          <a:bodyPr wrap="square" rtlCol="0">
            <a:spAutoFit/>
          </a:bodyPr>
          <a:lstStyle/>
          <a:p>
            <a:pPr marL="285750" indent="-285750">
              <a:buFont typeface="Wingdings" pitchFamily="2" charset="2"/>
              <a:buChar char="à"/>
            </a:pPr>
            <a:r>
              <a:rPr lang="en-US" dirty="0" smtClean="0"/>
              <a:t>Average surface PM</a:t>
            </a:r>
            <a:r>
              <a:rPr lang="en-US" baseline="-25000" dirty="0" smtClean="0"/>
              <a:t>2.5</a:t>
            </a:r>
            <a:r>
              <a:rPr lang="en-US" dirty="0" smtClean="0"/>
              <a:t>  response is complex, and depends on the source region</a:t>
            </a:r>
          </a:p>
          <a:p>
            <a:pPr marL="285750" indent="-285750">
              <a:buFont typeface="Wingdings" pitchFamily="2" charset="2"/>
              <a:buChar char="à"/>
            </a:pPr>
            <a:r>
              <a:rPr lang="en-US" i="1" dirty="0" smtClean="0">
                <a:solidFill>
                  <a:srgbClr val="FF0000"/>
                </a:solidFill>
              </a:rPr>
              <a:t>Increases </a:t>
            </a:r>
            <a:r>
              <a:rPr lang="en-US" dirty="0" smtClean="0"/>
              <a:t>near the oil sands when the measured volume flow rates and temperatures are used</a:t>
            </a:r>
          </a:p>
          <a:p>
            <a:pPr marL="285750" indent="-285750">
              <a:buFont typeface="Wingdings" pitchFamily="2" charset="2"/>
              <a:buChar char="à"/>
            </a:pPr>
            <a:r>
              <a:rPr lang="en-US" i="1" dirty="0" smtClean="0">
                <a:solidFill>
                  <a:srgbClr val="FF0000"/>
                </a:solidFill>
              </a:rPr>
              <a:t>Decreases </a:t>
            </a:r>
            <a:r>
              <a:rPr lang="en-US" dirty="0" smtClean="0"/>
              <a:t>close to other sources in Alberta. at some locations downwind.</a:t>
            </a:r>
          </a:p>
        </p:txBody>
      </p:sp>
    </p:spTree>
    <p:extLst>
      <p:ext uri="{BB962C8B-B14F-4D97-AF65-F5344CB8AC3E}">
        <p14:creationId xmlns:p14="http://schemas.microsoft.com/office/powerpoint/2010/main" val="40081360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956376" cy="1143000"/>
          </a:xfrm>
        </p:spPr>
        <p:txBody>
          <a:bodyPr/>
          <a:lstStyle/>
          <a:p>
            <a:r>
              <a:rPr lang="en-CA" sz="2800" dirty="0" smtClean="0"/>
              <a:t>Results:  impacts on average model SO</a:t>
            </a:r>
            <a:r>
              <a:rPr lang="en-CA" sz="2800" baseline="-25000" dirty="0" smtClean="0"/>
              <a:t>2</a:t>
            </a:r>
            <a:r>
              <a:rPr lang="en-CA" sz="2800" dirty="0" smtClean="0"/>
              <a:t> concentrations in the vertical:  </a:t>
            </a:r>
            <a:br>
              <a:rPr lang="en-CA" sz="2800" dirty="0" smtClean="0"/>
            </a:br>
            <a:r>
              <a:rPr lang="en-CA" sz="2800" dirty="0" smtClean="0"/>
              <a:t>average </a:t>
            </a:r>
            <a:r>
              <a:rPr lang="en-CA" sz="2800" i="1" dirty="0" smtClean="0"/>
              <a:t>cross-sections</a:t>
            </a:r>
            <a:r>
              <a:rPr lang="en-CA" sz="2800" dirty="0" smtClean="0"/>
              <a:t> (</a:t>
            </a:r>
            <a:r>
              <a:rPr lang="en-CA" sz="2800" dirty="0" err="1" smtClean="0"/>
              <a:t>ppbv</a:t>
            </a:r>
            <a:r>
              <a:rPr lang="en-CA" sz="2800" dirty="0" smtClean="0"/>
              <a:t>)</a:t>
            </a:r>
            <a:endParaRPr lang="en-US" sz="2800" dirty="0"/>
          </a:p>
        </p:txBody>
      </p:sp>
      <p:sp>
        <p:nvSpPr>
          <p:cNvPr id="3" name="Content Placeholder 2"/>
          <p:cNvSpPr>
            <a:spLocks noGrp="1"/>
          </p:cNvSpPr>
          <p:nvPr>
            <p:ph idx="1"/>
          </p:nvPr>
        </p:nvSpPr>
        <p:spPr>
          <a:xfrm>
            <a:off x="0" y="1340768"/>
            <a:ext cx="9144000" cy="4968552"/>
          </a:xfrm>
          <a:solidFill>
            <a:schemeClr val="bg1"/>
          </a:solidFill>
        </p:spPr>
        <p:txBody>
          <a:bodyPr/>
          <a:lstStyle/>
          <a:p>
            <a:r>
              <a:rPr lang="en-CA" sz="2000" b="1" dirty="0" smtClean="0"/>
              <a:t>Average SO</a:t>
            </a:r>
            <a:r>
              <a:rPr lang="en-CA" sz="2000" b="1" baseline="-25000" dirty="0" smtClean="0"/>
              <a:t>2</a:t>
            </a:r>
            <a:r>
              <a:rPr lang="en-CA" sz="2000" b="1" dirty="0" smtClean="0"/>
              <a:t> concentration differences, vertical cross-section (left) and surface map (right) near oil sands.</a:t>
            </a:r>
          </a:p>
          <a:p>
            <a:r>
              <a:rPr lang="en-CA" sz="2000" b="1" dirty="0" smtClean="0"/>
              <a:t>Location of the cross-section is shown on map at right.</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292474"/>
            <a:ext cx="4667220" cy="40168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0" y="2276872"/>
            <a:ext cx="5178708" cy="4032448"/>
          </a:xfrm>
          <a:prstGeom prst="rect">
            <a:avLst/>
          </a:prstGeom>
        </p:spPr>
      </p:pic>
    </p:spTree>
    <p:extLst>
      <p:ext uri="{BB962C8B-B14F-4D97-AF65-F5344CB8AC3E}">
        <p14:creationId xmlns:p14="http://schemas.microsoft.com/office/powerpoint/2010/main" val="1844228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Preliminary</a:t>
            </a:r>
            <a:r>
              <a:rPr lang="en-CA" dirty="0" smtClean="0"/>
              <a:t> Conclusions</a:t>
            </a:r>
            <a:endParaRPr lang="en-US" dirty="0"/>
          </a:p>
        </p:txBody>
      </p:sp>
      <p:sp>
        <p:nvSpPr>
          <p:cNvPr id="3" name="Content Placeholder 2"/>
          <p:cNvSpPr>
            <a:spLocks noGrp="1"/>
          </p:cNvSpPr>
          <p:nvPr>
            <p:ph idx="1"/>
          </p:nvPr>
        </p:nvSpPr>
        <p:spPr>
          <a:xfrm>
            <a:off x="755576" y="1340768"/>
            <a:ext cx="8229600" cy="5517232"/>
          </a:xfrm>
          <a:solidFill>
            <a:schemeClr val="bg1"/>
          </a:solidFill>
        </p:spPr>
        <p:txBody>
          <a:bodyPr/>
          <a:lstStyle/>
          <a:p>
            <a:r>
              <a:rPr lang="en-CA" dirty="0" smtClean="0"/>
              <a:t>SO</a:t>
            </a:r>
            <a:r>
              <a:rPr lang="en-CA" baseline="-25000" dirty="0" smtClean="0"/>
              <a:t>2</a:t>
            </a:r>
            <a:r>
              <a:rPr lang="en-CA" dirty="0" smtClean="0"/>
              <a:t>:  Using time-varying, observed volume flow rates and temperatures instead of typical annual values results in a very significant change to the model’s SO</a:t>
            </a:r>
            <a:r>
              <a:rPr lang="en-CA" baseline="-25000" dirty="0" smtClean="0"/>
              <a:t>2 </a:t>
            </a:r>
            <a:r>
              <a:rPr lang="en-CA" dirty="0" smtClean="0"/>
              <a:t>predictions.</a:t>
            </a:r>
          </a:p>
          <a:p>
            <a:pPr lvl="1"/>
            <a:r>
              <a:rPr lang="en-CA" dirty="0" smtClean="0"/>
              <a:t>Maximum range of change in SO</a:t>
            </a:r>
            <a:r>
              <a:rPr lang="en-CA" baseline="-25000" dirty="0" smtClean="0"/>
              <a:t>2</a:t>
            </a:r>
            <a:r>
              <a:rPr lang="en-CA" dirty="0" smtClean="0"/>
              <a:t> of +/- 3 </a:t>
            </a:r>
            <a:r>
              <a:rPr lang="en-CA" dirty="0" err="1" smtClean="0"/>
              <a:t>ppbv</a:t>
            </a:r>
            <a:r>
              <a:rPr lang="en-CA" dirty="0" smtClean="0"/>
              <a:t> (+/- 50%)</a:t>
            </a:r>
          </a:p>
          <a:p>
            <a:pPr lvl="1"/>
            <a:r>
              <a:rPr lang="en-CA" dirty="0" smtClean="0"/>
              <a:t>Spatial distribution of concentration changes</a:t>
            </a:r>
            <a:endParaRPr lang="en-CA" dirty="0"/>
          </a:p>
          <a:p>
            <a:pPr lvl="1"/>
            <a:r>
              <a:rPr lang="en-CA" dirty="0" smtClean="0"/>
              <a:t>These relative levels of change are seen everywhere in the lower atmosphere and also downwind of the emission sources.</a:t>
            </a:r>
          </a:p>
          <a:p>
            <a:r>
              <a:rPr lang="en-CA" dirty="0" smtClean="0"/>
              <a:t>NO</a:t>
            </a:r>
            <a:r>
              <a:rPr lang="en-CA" baseline="-25000" dirty="0" smtClean="0"/>
              <a:t>2</a:t>
            </a:r>
            <a:r>
              <a:rPr lang="en-CA" dirty="0" smtClean="0"/>
              <a:t>:  Model results for NO</a:t>
            </a:r>
            <a:r>
              <a:rPr lang="en-CA" baseline="-25000" dirty="0" smtClean="0"/>
              <a:t>2</a:t>
            </a:r>
            <a:r>
              <a:rPr lang="en-CA" dirty="0" smtClean="0"/>
              <a:t> shows relatively small effect from using the CEM stack parameters close to the oil sands, larger near other sources.</a:t>
            </a:r>
          </a:p>
          <a:p>
            <a:pPr lvl="1"/>
            <a:r>
              <a:rPr lang="en-CA" dirty="0"/>
              <a:t>Maximum range of change in </a:t>
            </a:r>
            <a:r>
              <a:rPr lang="en-CA" dirty="0" smtClean="0"/>
              <a:t>NO</a:t>
            </a:r>
            <a:r>
              <a:rPr lang="en-CA" baseline="-25000" dirty="0" smtClean="0"/>
              <a:t>2</a:t>
            </a:r>
            <a:r>
              <a:rPr lang="en-CA" dirty="0" smtClean="0"/>
              <a:t> </a:t>
            </a:r>
            <a:r>
              <a:rPr lang="en-CA" dirty="0"/>
              <a:t>of +/- </a:t>
            </a:r>
            <a:r>
              <a:rPr lang="en-CA" dirty="0" smtClean="0"/>
              <a:t>0.80 </a:t>
            </a:r>
            <a:r>
              <a:rPr lang="en-CA" dirty="0" err="1" smtClean="0"/>
              <a:t>ppbv</a:t>
            </a:r>
            <a:r>
              <a:rPr lang="en-CA" dirty="0" smtClean="0"/>
              <a:t> (+/- 50%)</a:t>
            </a:r>
          </a:p>
          <a:p>
            <a:pPr lvl="1"/>
            <a:r>
              <a:rPr lang="en-CA" dirty="0" smtClean="0"/>
              <a:t>Oil sands smaller impact due to the relatively small contribution of NO</a:t>
            </a:r>
            <a:r>
              <a:rPr lang="en-CA" baseline="-25000" dirty="0" smtClean="0"/>
              <a:t>2</a:t>
            </a:r>
            <a:r>
              <a:rPr lang="en-CA" dirty="0" smtClean="0"/>
              <a:t> major point emissions to total NO</a:t>
            </a:r>
            <a:r>
              <a:rPr lang="en-CA" baseline="-25000" dirty="0" smtClean="0"/>
              <a:t>2</a:t>
            </a:r>
            <a:r>
              <a:rPr lang="en-CA" dirty="0" smtClean="0"/>
              <a:t> emissions in that region.</a:t>
            </a:r>
          </a:p>
        </p:txBody>
      </p:sp>
    </p:spTree>
    <p:extLst>
      <p:ext uri="{BB962C8B-B14F-4D97-AF65-F5344CB8AC3E}">
        <p14:creationId xmlns:p14="http://schemas.microsoft.com/office/powerpoint/2010/main" val="6196484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Preliminary</a:t>
            </a:r>
            <a:r>
              <a:rPr lang="en-CA" dirty="0" smtClean="0"/>
              <a:t> Conclusions – contd.</a:t>
            </a:r>
            <a:endParaRPr lang="en-US" dirty="0"/>
          </a:p>
        </p:txBody>
      </p:sp>
      <p:sp>
        <p:nvSpPr>
          <p:cNvPr id="3" name="Content Placeholder 2"/>
          <p:cNvSpPr>
            <a:spLocks noGrp="1"/>
          </p:cNvSpPr>
          <p:nvPr>
            <p:ph idx="1"/>
          </p:nvPr>
        </p:nvSpPr>
        <p:spPr>
          <a:xfrm>
            <a:off x="683568" y="1600200"/>
            <a:ext cx="8003232" cy="4525963"/>
          </a:xfrm>
        </p:spPr>
        <p:txBody>
          <a:bodyPr/>
          <a:lstStyle/>
          <a:p>
            <a:r>
              <a:rPr lang="en-CA" dirty="0" smtClean="0"/>
              <a:t>O</a:t>
            </a:r>
            <a:r>
              <a:rPr lang="en-CA" baseline="-25000" dirty="0" smtClean="0"/>
              <a:t>3</a:t>
            </a:r>
            <a:r>
              <a:rPr lang="en-CA" dirty="0" smtClean="0"/>
              <a:t>:  changes with a maximum +/-  3ppbv range (+/- 10%). </a:t>
            </a:r>
          </a:p>
          <a:p>
            <a:r>
              <a:rPr lang="en-CA" dirty="0" smtClean="0"/>
              <a:t>PM</a:t>
            </a:r>
            <a:r>
              <a:rPr lang="en-CA" baseline="-25000" dirty="0" smtClean="0"/>
              <a:t>2.5</a:t>
            </a:r>
            <a:r>
              <a:rPr lang="en-CA" dirty="0" smtClean="0"/>
              <a:t>:  changes with a maximum +/- 0.25 </a:t>
            </a:r>
            <a:r>
              <a:rPr lang="en-CA" dirty="0" err="1" smtClean="0"/>
              <a:t>ug</a:t>
            </a:r>
            <a:r>
              <a:rPr lang="en-CA" dirty="0" smtClean="0"/>
              <a:t> m</a:t>
            </a:r>
            <a:r>
              <a:rPr lang="en-CA" baseline="30000" dirty="0" smtClean="0"/>
              <a:t>-3</a:t>
            </a:r>
            <a:r>
              <a:rPr lang="en-CA" dirty="0" smtClean="0"/>
              <a:t> range (+/- 15%).  </a:t>
            </a:r>
          </a:p>
          <a:p>
            <a:pPr marL="0" indent="0">
              <a:buNone/>
            </a:pPr>
            <a:endParaRPr lang="en-CA" b="1" dirty="0" smtClean="0">
              <a:solidFill>
                <a:srgbClr val="FF0000"/>
              </a:solidFill>
            </a:endParaRPr>
          </a:p>
          <a:p>
            <a:pPr marL="0" indent="0">
              <a:buNone/>
            </a:pPr>
            <a:r>
              <a:rPr lang="en-CA" b="1" dirty="0" smtClean="0">
                <a:solidFill>
                  <a:srgbClr val="FF0000"/>
                </a:solidFill>
              </a:rPr>
              <a:t>Overall, from this preliminary look:</a:t>
            </a:r>
            <a:endParaRPr lang="en-CA" b="1" dirty="0">
              <a:solidFill>
                <a:srgbClr val="FF0000"/>
              </a:solidFill>
            </a:endParaRPr>
          </a:p>
          <a:p>
            <a:pPr marL="0" indent="0">
              <a:buNone/>
            </a:pPr>
            <a:r>
              <a:rPr lang="en-CA" dirty="0" smtClean="0">
                <a:solidFill>
                  <a:srgbClr val="FF0000"/>
                </a:solidFill>
                <a:sym typeface="Wingdings" panose="05000000000000000000" pitchFamily="2" charset="2"/>
              </a:rPr>
              <a:t> </a:t>
            </a:r>
            <a:r>
              <a:rPr lang="en-CA" i="1" dirty="0" smtClean="0">
                <a:solidFill>
                  <a:srgbClr val="FF0000"/>
                </a:solidFill>
                <a:sym typeface="Wingdings" panose="05000000000000000000" pitchFamily="2" charset="2"/>
              </a:rPr>
              <a:t>These changes are significant!  </a:t>
            </a:r>
          </a:p>
          <a:p>
            <a:pPr marL="0" indent="0">
              <a:buNone/>
            </a:pPr>
            <a:r>
              <a:rPr lang="en-CA" i="1" dirty="0" smtClean="0">
                <a:solidFill>
                  <a:srgbClr val="FF0000"/>
                </a:solidFill>
                <a:sym typeface="Wingdings" panose="05000000000000000000" pitchFamily="2" charset="2"/>
              </a:rPr>
              <a:t> Measured volume flow rates and temperatures in large stacks are not used in modelling and forecasting!</a:t>
            </a:r>
          </a:p>
          <a:p>
            <a:pPr marL="0" indent="0">
              <a:buNone/>
            </a:pPr>
            <a:r>
              <a:rPr lang="en-CA" i="1" dirty="0" smtClean="0">
                <a:solidFill>
                  <a:srgbClr val="FF0000"/>
                </a:solidFill>
                <a:sym typeface="Wingdings" panose="05000000000000000000" pitchFamily="2" charset="2"/>
              </a:rPr>
              <a:t> The results thus far suggest they </a:t>
            </a:r>
            <a:r>
              <a:rPr lang="en-CA" i="1" u="sng" dirty="0" smtClean="0">
                <a:solidFill>
                  <a:srgbClr val="FF0000"/>
                </a:solidFill>
                <a:sym typeface="Wingdings" panose="05000000000000000000" pitchFamily="2" charset="2"/>
              </a:rPr>
              <a:t>should</a:t>
            </a:r>
            <a:r>
              <a:rPr lang="en-CA" i="1" dirty="0" smtClean="0">
                <a:solidFill>
                  <a:srgbClr val="FF0000"/>
                </a:solidFill>
                <a:sym typeface="Wingdings" panose="05000000000000000000" pitchFamily="2" charset="2"/>
              </a:rPr>
              <a:t> be used!</a:t>
            </a:r>
            <a:endParaRPr lang="en-CA" i="1" dirty="0" smtClean="0">
              <a:solidFill>
                <a:srgbClr val="FF0000"/>
              </a:solidFill>
            </a:endParaRPr>
          </a:p>
          <a:p>
            <a:endParaRPr lang="en-CA" i="1" dirty="0">
              <a:solidFill>
                <a:srgbClr val="FF0000"/>
              </a:solidFill>
            </a:endParaRPr>
          </a:p>
          <a:p>
            <a:endParaRPr lang="en-US" dirty="0"/>
          </a:p>
        </p:txBody>
      </p:sp>
    </p:spTree>
    <p:extLst>
      <p:ext uri="{BB962C8B-B14F-4D97-AF65-F5344CB8AC3E}">
        <p14:creationId xmlns:p14="http://schemas.microsoft.com/office/powerpoint/2010/main" val="31025775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Ongoing and Future Work</a:t>
            </a:r>
            <a:endParaRPr lang="en-US" dirty="0"/>
          </a:p>
        </p:txBody>
      </p:sp>
      <p:sp>
        <p:nvSpPr>
          <p:cNvPr id="3" name="Content Placeholder 2"/>
          <p:cNvSpPr>
            <a:spLocks noGrp="1"/>
          </p:cNvSpPr>
          <p:nvPr>
            <p:ph idx="1"/>
          </p:nvPr>
        </p:nvSpPr>
        <p:spPr/>
        <p:txBody>
          <a:bodyPr/>
          <a:lstStyle/>
          <a:p>
            <a:r>
              <a:rPr lang="en-CA" sz="3200" dirty="0" smtClean="0"/>
              <a:t>We are in the process of</a:t>
            </a:r>
          </a:p>
          <a:p>
            <a:pPr marL="935037" lvl="1" indent="-457200">
              <a:buAutoNum type="arabicParenBoth"/>
            </a:pPr>
            <a:r>
              <a:rPr lang="en-CA" sz="2400" dirty="0" smtClean="0"/>
              <a:t>Carrying out a full month of simulations</a:t>
            </a:r>
          </a:p>
          <a:p>
            <a:pPr marL="935037" lvl="1" indent="-457200">
              <a:buAutoNum type="arabicParenBoth"/>
            </a:pPr>
            <a:r>
              <a:rPr lang="en-CA" sz="2400" dirty="0" smtClean="0"/>
              <a:t>Evaluating the performance of the model using aircraft and surface monitoring network observations.</a:t>
            </a:r>
          </a:p>
          <a:p>
            <a:pPr marL="477837" lvl="1" indent="0">
              <a:buNone/>
            </a:pPr>
            <a:endParaRPr lang="en-CA" dirty="0" smtClean="0"/>
          </a:p>
          <a:p>
            <a:pPr marL="852487" lvl="2" indent="0">
              <a:buNone/>
            </a:pPr>
            <a:r>
              <a:rPr lang="en-CA" sz="2400" dirty="0" smtClean="0">
                <a:sym typeface="Wingdings" panose="05000000000000000000" pitchFamily="2" charset="2"/>
              </a:rPr>
              <a:t> </a:t>
            </a:r>
            <a:r>
              <a:rPr lang="en-CA" sz="2400" dirty="0" smtClean="0"/>
              <a:t>Will </a:t>
            </a:r>
            <a:r>
              <a:rPr lang="en-CA" sz="2400" dirty="0"/>
              <a:t>we get better comparisons to observations when the measured volume flow rates and temperatures are </a:t>
            </a:r>
            <a:r>
              <a:rPr lang="en-CA" sz="2400" dirty="0" smtClean="0"/>
              <a:t>used?  TBD.</a:t>
            </a:r>
          </a:p>
        </p:txBody>
      </p:sp>
    </p:spTree>
    <p:extLst>
      <p:ext uri="{BB962C8B-B14F-4D97-AF65-F5344CB8AC3E}">
        <p14:creationId xmlns:p14="http://schemas.microsoft.com/office/powerpoint/2010/main" val="20759137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829" y="2458777"/>
            <a:ext cx="5857485" cy="1143000"/>
          </a:xfrm>
        </p:spPr>
        <p:txBody>
          <a:bodyPr/>
          <a:lstStyle/>
          <a:p>
            <a:pPr algn="ctr"/>
            <a:r>
              <a:rPr lang="en-US" sz="4400" dirty="0" smtClean="0"/>
              <a:t>Thank-you for your interest!</a:t>
            </a:r>
            <a:endParaRPr lang="en-US" sz="4400" dirty="0"/>
          </a:p>
        </p:txBody>
      </p:sp>
    </p:spTree>
    <p:extLst>
      <p:ext uri="{BB962C8B-B14F-4D97-AF65-F5344CB8AC3E}">
        <p14:creationId xmlns:p14="http://schemas.microsoft.com/office/powerpoint/2010/main" val="9338232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slides</a:t>
            </a:r>
            <a:endParaRPr lang="en-US" dirty="0"/>
          </a:p>
        </p:txBody>
      </p:sp>
      <p:sp>
        <p:nvSpPr>
          <p:cNvPr id="3" name="Content Placeholder 2"/>
          <p:cNvSpPr>
            <a:spLocks noGrp="1"/>
          </p:cNvSpPr>
          <p:nvPr>
            <p:ph idx="1"/>
          </p:nvPr>
        </p:nvSpPr>
        <p:spPr/>
        <p:txBody>
          <a:bodyPr/>
          <a:lstStyle/>
          <a:p>
            <a:r>
              <a:rPr lang="en-US" dirty="0" smtClean="0"/>
              <a:t>The following slides are “hidden slides” and will be shown if they help answer questions from the audience.</a:t>
            </a:r>
            <a:endParaRPr lang="en-US" dirty="0"/>
          </a:p>
        </p:txBody>
      </p:sp>
    </p:spTree>
    <p:extLst>
      <p:ext uri="{BB962C8B-B14F-4D97-AF65-F5344CB8AC3E}">
        <p14:creationId xmlns:p14="http://schemas.microsoft.com/office/powerpoint/2010/main" val="6185510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73"/>
            <a:ext cx="9109075" cy="1143000"/>
          </a:xfrm>
        </p:spPr>
        <p:txBody>
          <a:bodyPr/>
          <a:lstStyle/>
          <a:p>
            <a:r>
              <a:rPr lang="en-CA" sz="3200" dirty="0"/>
              <a:t>Results – average surface </a:t>
            </a:r>
            <a:r>
              <a:rPr lang="en-CA" sz="3200" dirty="0" smtClean="0"/>
              <a:t>NO</a:t>
            </a:r>
            <a:r>
              <a:rPr lang="en-CA" sz="3200" baseline="-25000" dirty="0" smtClean="0"/>
              <a:t>2</a:t>
            </a:r>
            <a:r>
              <a:rPr lang="en-CA" sz="3200" dirty="0" smtClean="0"/>
              <a:t> </a:t>
            </a:r>
            <a:r>
              <a:rPr lang="en-CA" sz="3200" dirty="0"/>
              <a:t>concentration </a:t>
            </a:r>
            <a:r>
              <a:rPr lang="en-CA" sz="3200" i="1" dirty="0"/>
              <a:t>relative</a:t>
            </a:r>
            <a:r>
              <a:rPr lang="en-CA" sz="3200" dirty="0"/>
              <a:t> </a:t>
            </a:r>
            <a:r>
              <a:rPr lang="en-CA" sz="3200" i="1" dirty="0" smtClean="0"/>
              <a:t>difference</a:t>
            </a:r>
            <a:r>
              <a:rPr lang="en-CA" sz="3200" dirty="0" smtClean="0"/>
              <a:t> </a:t>
            </a:r>
            <a:r>
              <a:rPr lang="en-CA" sz="3200" dirty="0"/>
              <a:t>(percent) </a:t>
            </a:r>
            <a:endParaRPr lang="en-US" sz="3200" dirty="0"/>
          </a:p>
        </p:txBody>
      </p:sp>
      <p:sp>
        <p:nvSpPr>
          <p:cNvPr id="3" name="Content Placeholder 2"/>
          <p:cNvSpPr>
            <a:spLocks noGrp="1"/>
          </p:cNvSpPr>
          <p:nvPr>
            <p:ph idx="1"/>
          </p:nvPr>
        </p:nvSpPr>
        <p:spPr>
          <a:xfrm>
            <a:off x="395536" y="1340768"/>
            <a:ext cx="8748464" cy="4968552"/>
          </a:xfrm>
        </p:spPr>
        <p:txBody>
          <a:bodyPr/>
          <a:lstStyle/>
          <a:p>
            <a:r>
              <a:rPr lang="en-CA" sz="2000" b="1" dirty="0" smtClean="0"/>
              <a:t>NO</a:t>
            </a:r>
            <a:r>
              <a:rPr lang="en-CA" sz="2000" b="1" baseline="-25000" dirty="0" smtClean="0"/>
              <a:t>2</a:t>
            </a:r>
            <a:r>
              <a:rPr lang="en-CA" sz="2000" b="1" dirty="0" smtClean="0"/>
              <a:t> </a:t>
            </a:r>
            <a:r>
              <a:rPr lang="en-CA" sz="2000" b="1" dirty="0"/>
              <a:t>percentage differences (Scenario - </a:t>
            </a:r>
            <a:r>
              <a:rPr lang="en-CA" sz="2000" b="1" dirty="0" err="1"/>
              <a:t>BaseCase</a:t>
            </a:r>
            <a:r>
              <a:rPr lang="en-CA" sz="2000" b="1" dirty="0"/>
              <a:t>)/(</a:t>
            </a:r>
            <a:r>
              <a:rPr lang="en-CA" sz="2000" b="1" dirty="0" err="1"/>
              <a:t>BaseCase</a:t>
            </a:r>
            <a:r>
              <a:rPr lang="en-CA" sz="2000" b="1" dirty="0"/>
              <a:t>) x 100</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72816"/>
            <a:ext cx="7657866" cy="5085184"/>
          </a:xfrm>
          <a:prstGeom prst="rect">
            <a:avLst/>
          </a:prstGeom>
        </p:spPr>
      </p:pic>
      <p:sp>
        <p:nvSpPr>
          <p:cNvPr id="6" name="TextBox 5"/>
          <p:cNvSpPr txBox="1"/>
          <p:nvPr/>
        </p:nvSpPr>
        <p:spPr>
          <a:xfrm>
            <a:off x="6804248" y="2413895"/>
            <a:ext cx="2339752" cy="3693319"/>
          </a:xfrm>
          <a:prstGeom prst="rect">
            <a:avLst/>
          </a:prstGeom>
          <a:solidFill>
            <a:srgbClr val="FFFFCC"/>
          </a:solidFill>
        </p:spPr>
        <p:txBody>
          <a:bodyPr wrap="square" rtlCol="0">
            <a:spAutoFit/>
          </a:bodyPr>
          <a:lstStyle/>
          <a:p>
            <a:pPr marL="285750" indent="-285750">
              <a:buFont typeface="Wingdings" pitchFamily="2" charset="2"/>
              <a:buChar char="à"/>
            </a:pPr>
            <a:r>
              <a:rPr lang="en-US" dirty="0" smtClean="0"/>
              <a:t>Average surface NO</a:t>
            </a:r>
            <a:r>
              <a:rPr lang="en-US" baseline="-25000" dirty="0" smtClean="0"/>
              <a:t>2</a:t>
            </a:r>
            <a:r>
              <a:rPr lang="en-US" dirty="0" smtClean="0"/>
              <a:t> concentrations </a:t>
            </a:r>
            <a:r>
              <a:rPr lang="en-US" i="1" dirty="0" smtClean="0">
                <a:solidFill>
                  <a:srgbClr val="FF0000"/>
                </a:solidFill>
              </a:rPr>
              <a:t>decrease</a:t>
            </a:r>
            <a:r>
              <a:rPr lang="en-US" dirty="0" smtClean="0"/>
              <a:t> when the measured volume flow rates and temperatures are used, close to the sources.</a:t>
            </a:r>
          </a:p>
          <a:p>
            <a:pPr marL="285750" indent="-285750">
              <a:buFont typeface="Wingdings" pitchFamily="2" charset="2"/>
              <a:buChar char="à"/>
            </a:pPr>
            <a:r>
              <a:rPr lang="en-US" dirty="0" smtClean="0"/>
              <a:t>Very similar pattern to absolute differences</a:t>
            </a:r>
            <a:endParaRPr lang="en-US" baseline="-25000" dirty="0"/>
          </a:p>
        </p:txBody>
      </p:sp>
      <p:sp>
        <p:nvSpPr>
          <p:cNvPr id="7" name="TextBox 6"/>
          <p:cNvSpPr txBox="1"/>
          <p:nvPr/>
        </p:nvSpPr>
        <p:spPr>
          <a:xfrm>
            <a:off x="126497" y="2276872"/>
            <a:ext cx="845103" cy="369332"/>
          </a:xfrm>
          <a:prstGeom prst="rect">
            <a:avLst/>
          </a:prstGeom>
          <a:solidFill>
            <a:schemeClr val="bg1"/>
          </a:solidFill>
        </p:spPr>
        <p:txBody>
          <a:bodyPr wrap="none" rtlCol="0">
            <a:spAutoFit/>
          </a:bodyPr>
          <a:lstStyle/>
          <a:p>
            <a:r>
              <a:rPr lang="en-US" dirty="0" smtClean="0"/>
              <a:t>+50 %</a:t>
            </a:r>
            <a:endParaRPr lang="en-US" dirty="0"/>
          </a:p>
        </p:txBody>
      </p:sp>
      <p:sp>
        <p:nvSpPr>
          <p:cNvPr id="8" name="TextBox 7"/>
          <p:cNvSpPr txBox="1"/>
          <p:nvPr/>
        </p:nvSpPr>
        <p:spPr>
          <a:xfrm>
            <a:off x="57627" y="6462137"/>
            <a:ext cx="787395" cy="369332"/>
          </a:xfrm>
          <a:prstGeom prst="rect">
            <a:avLst/>
          </a:prstGeom>
          <a:solidFill>
            <a:schemeClr val="bg1"/>
          </a:solidFill>
        </p:spPr>
        <p:txBody>
          <a:bodyPr wrap="none" rtlCol="0">
            <a:spAutoFit/>
          </a:bodyPr>
          <a:lstStyle/>
          <a:p>
            <a:r>
              <a:rPr lang="en-US" dirty="0" smtClean="0"/>
              <a:t>-50 %</a:t>
            </a:r>
            <a:endParaRPr lang="en-US" dirty="0"/>
          </a:p>
        </p:txBody>
      </p:sp>
      <p:sp>
        <p:nvSpPr>
          <p:cNvPr id="9" name="TextBox 8"/>
          <p:cNvSpPr txBox="1"/>
          <p:nvPr/>
        </p:nvSpPr>
        <p:spPr>
          <a:xfrm rot="16200000">
            <a:off x="-1185601" y="4228250"/>
            <a:ext cx="3273850" cy="523220"/>
          </a:xfrm>
          <a:prstGeom prst="rect">
            <a:avLst/>
          </a:prstGeom>
          <a:solidFill>
            <a:schemeClr val="bg1"/>
          </a:solidFill>
        </p:spPr>
        <p:txBody>
          <a:bodyPr wrap="square" rtlCol="0">
            <a:spAutoFit/>
          </a:bodyPr>
          <a:lstStyle/>
          <a:p>
            <a:r>
              <a:rPr lang="en-US" sz="2800" b="1" dirty="0" smtClean="0"/>
              <a:t>Logarithmic scale</a:t>
            </a:r>
            <a:endParaRPr lang="en-US" sz="2800" b="1" dirty="0"/>
          </a:p>
        </p:txBody>
      </p:sp>
    </p:spTree>
    <p:extLst>
      <p:ext uri="{BB962C8B-B14F-4D97-AF65-F5344CB8AC3E}">
        <p14:creationId xmlns:p14="http://schemas.microsoft.com/office/powerpoint/2010/main" val="3935465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GEM-MACH: EC’s AQ Model</a:t>
            </a:r>
            <a:endParaRPr lang="en-US" dirty="0"/>
          </a:p>
        </p:txBody>
      </p:sp>
      <p:sp>
        <p:nvSpPr>
          <p:cNvPr id="3" name="Content Placeholder 2"/>
          <p:cNvSpPr>
            <a:spLocks noGrp="1"/>
          </p:cNvSpPr>
          <p:nvPr>
            <p:ph idx="1"/>
          </p:nvPr>
        </p:nvSpPr>
        <p:spPr>
          <a:xfrm>
            <a:off x="323528" y="1310833"/>
            <a:ext cx="8374847" cy="5547167"/>
          </a:xfrm>
          <a:solidFill>
            <a:schemeClr val="bg1"/>
          </a:solidFill>
        </p:spPr>
        <p:txBody>
          <a:bodyPr/>
          <a:lstStyle/>
          <a:p>
            <a:r>
              <a:rPr lang="en-US" sz="1800" dirty="0"/>
              <a:t>First described in Moran et al (2010</a:t>
            </a:r>
            <a:r>
              <a:rPr lang="en-US" sz="1800" dirty="0" smtClean="0"/>
              <a:t>).</a:t>
            </a:r>
          </a:p>
          <a:p>
            <a:r>
              <a:rPr lang="en-US" sz="1800" dirty="0"/>
              <a:t>GEM-MACH is an on-line chemical transport model which includes:</a:t>
            </a:r>
          </a:p>
          <a:p>
            <a:pPr lvl="1"/>
            <a:r>
              <a:rPr lang="en-US" sz="1800" dirty="0"/>
              <a:t>chemistry and meteorology combined in a single model (on-line)</a:t>
            </a:r>
          </a:p>
          <a:p>
            <a:pPr lvl="1"/>
            <a:r>
              <a:rPr lang="en-US" sz="1800" dirty="0"/>
              <a:t>Gas-phase chemistry (42 species)</a:t>
            </a:r>
          </a:p>
          <a:p>
            <a:pPr lvl="1"/>
            <a:r>
              <a:rPr lang="en-US" sz="1800" dirty="0"/>
              <a:t>Aqueous phase chemistry and scavenging</a:t>
            </a:r>
          </a:p>
          <a:p>
            <a:pPr lvl="1"/>
            <a:r>
              <a:rPr lang="en-US" sz="1800" dirty="0"/>
              <a:t>Inorganic and organic particle formation</a:t>
            </a:r>
          </a:p>
          <a:p>
            <a:pPr lvl="1"/>
            <a:r>
              <a:rPr lang="en-US" sz="1800" dirty="0"/>
              <a:t>2-or-12-aerosol size fraction representation</a:t>
            </a:r>
          </a:p>
          <a:p>
            <a:pPr lvl="1"/>
            <a:r>
              <a:rPr lang="en-US" sz="1800" dirty="0"/>
              <a:t>8 aerosol species (</a:t>
            </a:r>
            <a:r>
              <a:rPr lang="en-US" sz="1800" dirty="0" err="1"/>
              <a:t>sulphate</a:t>
            </a:r>
            <a:r>
              <a:rPr lang="en-US" sz="1800" dirty="0"/>
              <a:t>, ammonium, nitrate, primary organic carbon, secondary organic carbon, elemental carbon, crustal material, sea-salt)</a:t>
            </a:r>
          </a:p>
          <a:p>
            <a:pPr lvl="1"/>
            <a:r>
              <a:rPr lang="en-US" sz="1800" dirty="0"/>
              <a:t>Option for feedbacks between weather and air pollution in 12 bin mode, inclusion of PAHs, Hg, etc</a:t>
            </a:r>
            <a:r>
              <a:rPr lang="en-US" sz="1800" dirty="0" smtClean="0"/>
              <a:t>.</a:t>
            </a:r>
            <a:endParaRPr lang="en-US" sz="1800" dirty="0"/>
          </a:p>
          <a:p>
            <a:r>
              <a:rPr lang="en-US" sz="1800" dirty="0"/>
              <a:t>Comparison of  </a:t>
            </a:r>
            <a:r>
              <a:rPr lang="en-US" sz="1800" b="1" dirty="0">
                <a:solidFill>
                  <a:srgbClr val="FF0000"/>
                </a:solidFill>
              </a:rPr>
              <a:t>v1.5.1</a:t>
            </a:r>
            <a:r>
              <a:rPr lang="en-US" sz="1800" dirty="0"/>
              <a:t> against 2006 and 2010 observations for North America and other peer models in </a:t>
            </a:r>
            <a:r>
              <a:rPr lang="en-US" sz="1800" i="1" dirty="0"/>
              <a:t>Atmospheric Environment </a:t>
            </a:r>
            <a:r>
              <a:rPr lang="en-US" sz="1800" dirty="0"/>
              <a:t>special issue on the Air Quality Model Evaluation International Initiative, Phase 2 (AQMEII-2); Makar et al, 2015 (</a:t>
            </a:r>
            <a:r>
              <a:rPr lang="en-US" sz="1800" dirty="0" err="1"/>
              <a:t>a,b</a:t>
            </a:r>
            <a:r>
              <a:rPr lang="en-US" sz="1800" dirty="0" smtClean="0"/>
              <a:t>)).</a:t>
            </a:r>
          </a:p>
          <a:p>
            <a:r>
              <a:rPr lang="en-US" sz="1800" dirty="0" smtClean="0">
                <a:solidFill>
                  <a:srgbClr val="FF0000"/>
                </a:solidFill>
              </a:rPr>
              <a:t>V2.0 of GEM-MACH is now in use in Canada’s operational air-quality forecast – and for oil sands simulations carried out by ECCC.</a:t>
            </a:r>
            <a:endParaRPr lang="en-US" sz="1800" dirty="0">
              <a:solidFill>
                <a:srgbClr val="FF0000"/>
              </a:solidFill>
            </a:endParaRPr>
          </a:p>
        </p:txBody>
      </p:sp>
    </p:spTree>
    <p:extLst>
      <p:ext uri="{BB962C8B-B14F-4D97-AF65-F5344CB8AC3E}">
        <p14:creationId xmlns:p14="http://schemas.microsoft.com/office/powerpoint/2010/main" val="13071571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2125" y="0"/>
            <a:ext cx="8651875" cy="1417638"/>
          </a:xfrm>
        </p:spPr>
        <p:txBody>
          <a:bodyPr/>
          <a:lstStyle/>
          <a:p>
            <a:r>
              <a:rPr lang="en-CA" sz="3200" dirty="0"/>
              <a:t>Results – average surface </a:t>
            </a:r>
            <a:r>
              <a:rPr lang="en-CA" sz="3200" dirty="0" smtClean="0"/>
              <a:t>O</a:t>
            </a:r>
            <a:r>
              <a:rPr lang="en-CA" sz="3200" baseline="-25000" dirty="0" smtClean="0"/>
              <a:t>3</a:t>
            </a:r>
            <a:r>
              <a:rPr lang="en-CA" sz="3200" dirty="0" smtClean="0"/>
              <a:t> </a:t>
            </a:r>
            <a:r>
              <a:rPr lang="en-CA" sz="3200" dirty="0"/>
              <a:t>concentration </a:t>
            </a:r>
            <a:r>
              <a:rPr lang="en-CA" sz="3200" i="1" dirty="0"/>
              <a:t>relative</a:t>
            </a:r>
            <a:r>
              <a:rPr lang="en-CA" sz="3200" dirty="0"/>
              <a:t> </a:t>
            </a:r>
            <a:r>
              <a:rPr lang="en-CA" sz="3200" i="1" dirty="0"/>
              <a:t>difference</a:t>
            </a:r>
            <a:r>
              <a:rPr lang="en-CA" sz="3200" dirty="0"/>
              <a:t> (percent) </a:t>
            </a:r>
            <a:endParaRPr lang="en-US" sz="3200" dirty="0"/>
          </a:p>
        </p:txBody>
      </p:sp>
      <p:sp>
        <p:nvSpPr>
          <p:cNvPr id="3" name="Content Placeholder 2"/>
          <p:cNvSpPr>
            <a:spLocks noGrp="1"/>
          </p:cNvSpPr>
          <p:nvPr>
            <p:ph idx="1"/>
          </p:nvPr>
        </p:nvSpPr>
        <p:spPr>
          <a:xfrm>
            <a:off x="539552" y="1340768"/>
            <a:ext cx="8604448" cy="4968552"/>
          </a:xfrm>
        </p:spPr>
        <p:txBody>
          <a:bodyPr/>
          <a:lstStyle/>
          <a:p>
            <a:r>
              <a:rPr lang="en-CA" sz="2000" b="1" dirty="0" smtClean="0"/>
              <a:t>O</a:t>
            </a:r>
            <a:r>
              <a:rPr lang="en-CA" sz="2000" b="1" baseline="-25000" dirty="0"/>
              <a:t>3</a:t>
            </a:r>
            <a:r>
              <a:rPr lang="en-CA" sz="2000" b="1" dirty="0" smtClean="0"/>
              <a:t> percentage </a:t>
            </a:r>
            <a:r>
              <a:rPr lang="en-CA" sz="2000" b="1" dirty="0"/>
              <a:t>differences (Scenario - </a:t>
            </a:r>
            <a:r>
              <a:rPr lang="en-CA" sz="2000" b="1" dirty="0" err="1"/>
              <a:t>BaseCase</a:t>
            </a:r>
            <a:r>
              <a:rPr lang="en-CA" sz="2000" b="1" dirty="0"/>
              <a:t>)/(</a:t>
            </a:r>
            <a:r>
              <a:rPr lang="en-CA" sz="2000" b="1" dirty="0" err="1"/>
              <a:t>BaseCase</a:t>
            </a:r>
            <a:r>
              <a:rPr lang="en-CA" sz="2000" b="1" dirty="0"/>
              <a:t>) x 100</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05795"/>
            <a:ext cx="7452320" cy="4948692"/>
          </a:xfrm>
          <a:prstGeom prst="rect">
            <a:avLst/>
          </a:prstGeom>
        </p:spPr>
      </p:pic>
      <p:sp>
        <p:nvSpPr>
          <p:cNvPr id="6" name="TextBox 5"/>
          <p:cNvSpPr txBox="1"/>
          <p:nvPr/>
        </p:nvSpPr>
        <p:spPr>
          <a:xfrm>
            <a:off x="72197" y="2360997"/>
            <a:ext cx="710451" cy="369332"/>
          </a:xfrm>
          <a:prstGeom prst="rect">
            <a:avLst/>
          </a:prstGeom>
          <a:solidFill>
            <a:schemeClr val="bg1"/>
          </a:solidFill>
        </p:spPr>
        <p:txBody>
          <a:bodyPr wrap="none" rtlCol="0">
            <a:spAutoFit/>
          </a:bodyPr>
          <a:lstStyle/>
          <a:p>
            <a:r>
              <a:rPr lang="en-US" dirty="0" smtClean="0"/>
              <a:t>10 %</a:t>
            </a:r>
            <a:endParaRPr lang="en-US" dirty="0"/>
          </a:p>
        </p:txBody>
      </p:sp>
      <p:sp>
        <p:nvSpPr>
          <p:cNvPr id="7" name="TextBox 6"/>
          <p:cNvSpPr txBox="1"/>
          <p:nvPr/>
        </p:nvSpPr>
        <p:spPr>
          <a:xfrm>
            <a:off x="-7342" y="6449561"/>
            <a:ext cx="787395" cy="369332"/>
          </a:xfrm>
          <a:prstGeom prst="rect">
            <a:avLst/>
          </a:prstGeom>
          <a:solidFill>
            <a:schemeClr val="bg1"/>
          </a:solidFill>
        </p:spPr>
        <p:txBody>
          <a:bodyPr wrap="none" rtlCol="0">
            <a:spAutoFit/>
          </a:bodyPr>
          <a:lstStyle/>
          <a:p>
            <a:r>
              <a:rPr lang="en-US" dirty="0" smtClean="0"/>
              <a:t>-10 %</a:t>
            </a:r>
            <a:endParaRPr lang="en-US" dirty="0"/>
          </a:p>
        </p:txBody>
      </p:sp>
      <p:sp>
        <p:nvSpPr>
          <p:cNvPr id="8" name="TextBox 7"/>
          <p:cNvSpPr txBox="1"/>
          <p:nvPr/>
        </p:nvSpPr>
        <p:spPr>
          <a:xfrm rot="16200000">
            <a:off x="-1197024" y="4268822"/>
            <a:ext cx="3562379" cy="523220"/>
          </a:xfrm>
          <a:prstGeom prst="rect">
            <a:avLst/>
          </a:prstGeom>
          <a:solidFill>
            <a:schemeClr val="bg1"/>
          </a:solidFill>
        </p:spPr>
        <p:txBody>
          <a:bodyPr wrap="square" rtlCol="0">
            <a:spAutoFit/>
          </a:bodyPr>
          <a:lstStyle/>
          <a:p>
            <a:r>
              <a:rPr lang="en-US" sz="2800" b="1" dirty="0" smtClean="0"/>
              <a:t>Logarithmic scale</a:t>
            </a:r>
            <a:endParaRPr lang="en-US" sz="2800" b="1" dirty="0"/>
          </a:p>
        </p:txBody>
      </p:sp>
      <p:sp>
        <p:nvSpPr>
          <p:cNvPr id="9" name="TextBox 8"/>
          <p:cNvSpPr txBox="1"/>
          <p:nvPr/>
        </p:nvSpPr>
        <p:spPr>
          <a:xfrm>
            <a:off x="6660232" y="2309650"/>
            <a:ext cx="2483768" cy="4524315"/>
          </a:xfrm>
          <a:prstGeom prst="rect">
            <a:avLst/>
          </a:prstGeom>
          <a:solidFill>
            <a:srgbClr val="FFFFCC"/>
          </a:solidFill>
        </p:spPr>
        <p:txBody>
          <a:bodyPr wrap="square" rtlCol="0">
            <a:spAutoFit/>
          </a:bodyPr>
          <a:lstStyle/>
          <a:p>
            <a:pPr marL="285750" indent="-285750">
              <a:buFont typeface="Wingdings" pitchFamily="2" charset="2"/>
              <a:buChar char="à"/>
            </a:pPr>
            <a:r>
              <a:rPr lang="en-US" dirty="0" smtClean="0"/>
              <a:t>Average surface O</a:t>
            </a:r>
            <a:r>
              <a:rPr lang="en-US" baseline="-25000" dirty="0" smtClean="0"/>
              <a:t>3</a:t>
            </a:r>
            <a:r>
              <a:rPr lang="en-US" dirty="0" smtClean="0"/>
              <a:t> concentrations </a:t>
            </a:r>
            <a:r>
              <a:rPr lang="en-US" i="1" dirty="0" smtClean="0">
                <a:solidFill>
                  <a:srgbClr val="FF0000"/>
                </a:solidFill>
              </a:rPr>
              <a:t>increase</a:t>
            </a:r>
            <a:r>
              <a:rPr lang="en-US" dirty="0" smtClean="0"/>
              <a:t> when the measured volume flow rates and temperatures are used, close to the sources, and </a:t>
            </a:r>
            <a:r>
              <a:rPr lang="en-US" i="1" dirty="0" smtClean="0">
                <a:solidFill>
                  <a:srgbClr val="FF0000"/>
                </a:solidFill>
              </a:rPr>
              <a:t>decrease</a:t>
            </a:r>
            <a:r>
              <a:rPr lang="en-US" dirty="0" smtClean="0"/>
              <a:t> at some locations downwind.</a:t>
            </a:r>
          </a:p>
          <a:p>
            <a:pPr marL="285750" indent="-285750">
              <a:buFont typeface="Wingdings" pitchFamily="2" charset="2"/>
              <a:buChar char="à"/>
            </a:pPr>
            <a:r>
              <a:rPr lang="en-US" dirty="0" smtClean="0"/>
              <a:t>Less O</a:t>
            </a:r>
            <a:r>
              <a:rPr lang="en-US" baseline="-25000" dirty="0" smtClean="0"/>
              <a:t>3</a:t>
            </a:r>
            <a:r>
              <a:rPr lang="en-US" dirty="0" smtClean="0"/>
              <a:t> titration of NO</a:t>
            </a:r>
            <a:r>
              <a:rPr lang="en-US" baseline="-25000" dirty="0" smtClean="0"/>
              <a:t>x</a:t>
            </a:r>
            <a:r>
              <a:rPr lang="en-US" dirty="0" smtClean="0"/>
              <a:t> close to the emissions sources, more O</a:t>
            </a:r>
            <a:r>
              <a:rPr lang="en-US" baseline="-25000" dirty="0" smtClean="0"/>
              <a:t>3</a:t>
            </a:r>
            <a:r>
              <a:rPr lang="en-US" dirty="0" smtClean="0"/>
              <a:t> production downwind.</a:t>
            </a:r>
            <a:endParaRPr lang="en-US" baseline="-25000" dirty="0"/>
          </a:p>
        </p:txBody>
      </p:sp>
    </p:spTree>
    <p:extLst>
      <p:ext uri="{BB962C8B-B14F-4D97-AF65-F5344CB8AC3E}">
        <p14:creationId xmlns:p14="http://schemas.microsoft.com/office/powerpoint/2010/main" val="1749280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2935" y="0"/>
            <a:ext cx="8488692" cy="1143000"/>
          </a:xfrm>
        </p:spPr>
        <p:txBody>
          <a:bodyPr/>
          <a:lstStyle/>
          <a:p>
            <a:r>
              <a:rPr lang="en-CA" sz="3200" dirty="0"/>
              <a:t>Results – average surface </a:t>
            </a:r>
            <a:r>
              <a:rPr lang="en-CA" sz="3200" dirty="0" smtClean="0"/>
              <a:t>PM</a:t>
            </a:r>
            <a:r>
              <a:rPr lang="en-CA" sz="3200" baseline="-25000" dirty="0" smtClean="0"/>
              <a:t>2.5</a:t>
            </a:r>
            <a:r>
              <a:rPr lang="en-CA" sz="3200" dirty="0" smtClean="0"/>
              <a:t> </a:t>
            </a:r>
            <a:r>
              <a:rPr lang="en-CA" sz="3200" dirty="0"/>
              <a:t>concentration </a:t>
            </a:r>
            <a:r>
              <a:rPr lang="en-CA" sz="3200" i="1" dirty="0"/>
              <a:t>relative</a:t>
            </a:r>
            <a:r>
              <a:rPr lang="en-CA" sz="3200" dirty="0"/>
              <a:t> </a:t>
            </a:r>
            <a:r>
              <a:rPr lang="en-CA" sz="3200" i="1" dirty="0"/>
              <a:t>difference</a:t>
            </a:r>
            <a:r>
              <a:rPr lang="en-CA" sz="3200" dirty="0"/>
              <a:t> (percent) </a:t>
            </a:r>
            <a:endParaRPr lang="en-US" sz="3200" dirty="0"/>
          </a:p>
        </p:txBody>
      </p:sp>
      <p:sp>
        <p:nvSpPr>
          <p:cNvPr id="3" name="Content Placeholder 2"/>
          <p:cNvSpPr>
            <a:spLocks noGrp="1"/>
          </p:cNvSpPr>
          <p:nvPr>
            <p:ph idx="1"/>
          </p:nvPr>
        </p:nvSpPr>
        <p:spPr>
          <a:xfrm>
            <a:off x="126497" y="1340768"/>
            <a:ext cx="9017503" cy="4968552"/>
          </a:xfrm>
        </p:spPr>
        <p:txBody>
          <a:bodyPr/>
          <a:lstStyle/>
          <a:p>
            <a:r>
              <a:rPr lang="en-CA" sz="2000" b="1" dirty="0" smtClean="0"/>
              <a:t>PM</a:t>
            </a:r>
            <a:r>
              <a:rPr lang="en-CA" sz="2000" b="1" baseline="-25000" dirty="0" smtClean="0"/>
              <a:t>2.5</a:t>
            </a:r>
            <a:r>
              <a:rPr lang="en-CA" sz="2000" b="1" dirty="0" smtClean="0"/>
              <a:t> </a:t>
            </a:r>
            <a:r>
              <a:rPr lang="en-CA" sz="2000" b="1" dirty="0"/>
              <a:t>percentage differences (Scenario - </a:t>
            </a:r>
            <a:r>
              <a:rPr lang="en-CA" sz="2000" b="1" dirty="0" err="1"/>
              <a:t>BaseCase</a:t>
            </a:r>
            <a:r>
              <a:rPr lang="en-CA" sz="2000" b="1" dirty="0"/>
              <a:t>)/(</a:t>
            </a:r>
            <a:r>
              <a:rPr lang="en-CA" sz="2000" b="1" dirty="0" err="1"/>
              <a:t>BaseCase</a:t>
            </a:r>
            <a:r>
              <a:rPr lang="en-CA" sz="2000" b="1" dirty="0"/>
              <a:t>) x 100</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66" y="1875937"/>
            <a:ext cx="7502574" cy="4982063"/>
          </a:xfrm>
          <a:prstGeom prst="rect">
            <a:avLst/>
          </a:prstGeom>
        </p:spPr>
      </p:pic>
      <p:sp>
        <p:nvSpPr>
          <p:cNvPr id="6" name="TextBox 5"/>
          <p:cNvSpPr txBox="1"/>
          <p:nvPr/>
        </p:nvSpPr>
        <p:spPr>
          <a:xfrm>
            <a:off x="126497" y="2276872"/>
            <a:ext cx="845103" cy="369332"/>
          </a:xfrm>
          <a:prstGeom prst="rect">
            <a:avLst/>
          </a:prstGeom>
          <a:solidFill>
            <a:schemeClr val="bg1"/>
          </a:solidFill>
        </p:spPr>
        <p:txBody>
          <a:bodyPr wrap="none" rtlCol="0">
            <a:spAutoFit/>
          </a:bodyPr>
          <a:lstStyle/>
          <a:p>
            <a:r>
              <a:rPr lang="en-US" dirty="0" smtClean="0"/>
              <a:t>+15 %</a:t>
            </a:r>
            <a:endParaRPr lang="en-US" dirty="0"/>
          </a:p>
        </p:txBody>
      </p:sp>
      <p:sp>
        <p:nvSpPr>
          <p:cNvPr id="7" name="TextBox 6"/>
          <p:cNvSpPr txBox="1"/>
          <p:nvPr/>
        </p:nvSpPr>
        <p:spPr>
          <a:xfrm>
            <a:off x="57627" y="6462137"/>
            <a:ext cx="787395" cy="369332"/>
          </a:xfrm>
          <a:prstGeom prst="rect">
            <a:avLst/>
          </a:prstGeom>
          <a:solidFill>
            <a:schemeClr val="bg1"/>
          </a:solidFill>
        </p:spPr>
        <p:txBody>
          <a:bodyPr wrap="none" rtlCol="0">
            <a:spAutoFit/>
          </a:bodyPr>
          <a:lstStyle/>
          <a:p>
            <a:r>
              <a:rPr lang="en-US" dirty="0" smtClean="0"/>
              <a:t>-15 %</a:t>
            </a:r>
            <a:endParaRPr lang="en-US" dirty="0"/>
          </a:p>
        </p:txBody>
      </p:sp>
      <p:sp>
        <p:nvSpPr>
          <p:cNvPr id="8" name="TextBox 7"/>
          <p:cNvSpPr txBox="1"/>
          <p:nvPr/>
        </p:nvSpPr>
        <p:spPr>
          <a:xfrm rot="16200000">
            <a:off x="-1185601" y="4228250"/>
            <a:ext cx="3273850" cy="523220"/>
          </a:xfrm>
          <a:prstGeom prst="rect">
            <a:avLst/>
          </a:prstGeom>
          <a:solidFill>
            <a:schemeClr val="bg1"/>
          </a:solidFill>
        </p:spPr>
        <p:txBody>
          <a:bodyPr wrap="square" rtlCol="0">
            <a:spAutoFit/>
          </a:bodyPr>
          <a:lstStyle/>
          <a:p>
            <a:r>
              <a:rPr lang="en-US" sz="2800" b="1" dirty="0" smtClean="0"/>
              <a:t>Logarithmic scale</a:t>
            </a:r>
            <a:endParaRPr lang="en-US" sz="2800" b="1" dirty="0"/>
          </a:p>
        </p:txBody>
      </p:sp>
      <p:sp>
        <p:nvSpPr>
          <p:cNvPr id="9" name="TextBox 8"/>
          <p:cNvSpPr txBox="1"/>
          <p:nvPr/>
        </p:nvSpPr>
        <p:spPr>
          <a:xfrm>
            <a:off x="6660232" y="2309650"/>
            <a:ext cx="2483768" cy="4524315"/>
          </a:xfrm>
          <a:prstGeom prst="rect">
            <a:avLst/>
          </a:prstGeom>
          <a:solidFill>
            <a:srgbClr val="FFFFCC"/>
          </a:solidFill>
        </p:spPr>
        <p:txBody>
          <a:bodyPr wrap="square" rtlCol="0">
            <a:spAutoFit/>
          </a:bodyPr>
          <a:lstStyle/>
          <a:p>
            <a:pPr marL="285750" indent="-285750">
              <a:buFont typeface="Wingdings" pitchFamily="2" charset="2"/>
              <a:buChar char="à"/>
            </a:pPr>
            <a:r>
              <a:rPr lang="en-US" dirty="0" smtClean="0"/>
              <a:t>Average surface PM</a:t>
            </a:r>
            <a:r>
              <a:rPr lang="en-US" baseline="-25000" dirty="0" smtClean="0"/>
              <a:t>2.5</a:t>
            </a:r>
            <a:r>
              <a:rPr lang="en-US" dirty="0" smtClean="0"/>
              <a:t>  response is complex, and depends on the source region</a:t>
            </a:r>
          </a:p>
          <a:p>
            <a:pPr marL="285750" indent="-285750">
              <a:buFont typeface="Wingdings" pitchFamily="2" charset="2"/>
              <a:buChar char="à"/>
            </a:pPr>
            <a:r>
              <a:rPr lang="en-US" i="1" dirty="0" smtClean="0">
                <a:solidFill>
                  <a:srgbClr val="FF0000"/>
                </a:solidFill>
              </a:rPr>
              <a:t>Increases </a:t>
            </a:r>
            <a:r>
              <a:rPr lang="en-US" dirty="0" smtClean="0"/>
              <a:t>near the oil sands when the measured volume flow rates and temperatures are used</a:t>
            </a:r>
          </a:p>
          <a:p>
            <a:pPr marL="285750" indent="-285750">
              <a:buFont typeface="Wingdings" pitchFamily="2" charset="2"/>
              <a:buChar char="à"/>
            </a:pPr>
            <a:r>
              <a:rPr lang="en-US" i="1" dirty="0" smtClean="0">
                <a:solidFill>
                  <a:srgbClr val="FF0000"/>
                </a:solidFill>
              </a:rPr>
              <a:t>Decreases </a:t>
            </a:r>
            <a:r>
              <a:rPr lang="en-US" dirty="0" smtClean="0"/>
              <a:t>close to other sources in Alberta. at some locations downwind.</a:t>
            </a:r>
          </a:p>
        </p:txBody>
      </p:sp>
    </p:spTree>
    <p:extLst>
      <p:ext uri="{BB962C8B-B14F-4D97-AF65-F5344CB8AC3E}">
        <p14:creationId xmlns:p14="http://schemas.microsoft.com/office/powerpoint/2010/main" val="2343654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75"/>
            <a:ext cx="8229600" cy="1143000"/>
          </a:xfrm>
        </p:spPr>
        <p:txBody>
          <a:bodyPr/>
          <a:lstStyle/>
          <a:p>
            <a:r>
              <a:rPr lang="en-CA" sz="2800" dirty="0"/>
              <a:t>Results:  impacts on average model S</a:t>
            </a:r>
            <a:r>
              <a:rPr lang="en-CA" sz="2800" dirty="0" smtClean="0"/>
              <a:t>O</a:t>
            </a:r>
            <a:r>
              <a:rPr lang="en-CA" sz="2800" baseline="-25000" dirty="0" smtClean="0"/>
              <a:t>2</a:t>
            </a:r>
            <a:r>
              <a:rPr lang="en-CA" sz="2800" dirty="0" smtClean="0"/>
              <a:t> </a:t>
            </a:r>
            <a:r>
              <a:rPr lang="en-CA" sz="2800" dirty="0"/>
              <a:t>concentrations in the vertical:  </a:t>
            </a:r>
            <a:br>
              <a:rPr lang="en-CA" sz="2800" dirty="0"/>
            </a:br>
            <a:r>
              <a:rPr lang="en-CA" sz="2800" dirty="0"/>
              <a:t>average </a:t>
            </a:r>
            <a:r>
              <a:rPr lang="en-CA" sz="2800" i="1" dirty="0"/>
              <a:t>cross-sections</a:t>
            </a:r>
            <a:r>
              <a:rPr lang="en-CA" sz="2800" dirty="0"/>
              <a:t> (% difference)</a:t>
            </a:r>
            <a:endParaRPr lang="en-US" sz="2800" dirty="0"/>
          </a:p>
        </p:txBody>
      </p:sp>
      <p:sp>
        <p:nvSpPr>
          <p:cNvPr id="3" name="Content Placeholder 2"/>
          <p:cNvSpPr>
            <a:spLocks noGrp="1"/>
          </p:cNvSpPr>
          <p:nvPr>
            <p:ph idx="1"/>
          </p:nvPr>
        </p:nvSpPr>
        <p:spPr>
          <a:xfrm>
            <a:off x="0" y="1263278"/>
            <a:ext cx="9144000" cy="4968552"/>
          </a:xfrm>
          <a:solidFill>
            <a:schemeClr val="bg1"/>
          </a:solidFill>
        </p:spPr>
        <p:txBody>
          <a:bodyPr/>
          <a:lstStyle/>
          <a:p>
            <a:r>
              <a:rPr lang="en-CA" sz="2000" b="1" dirty="0"/>
              <a:t>Average </a:t>
            </a:r>
            <a:r>
              <a:rPr lang="en-CA" sz="2000" b="1" dirty="0" smtClean="0"/>
              <a:t>SO</a:t>
            </a:r>
            <a:r>
              <a:rPr lang="en-CA" sz="2000" b="1" baseline="-25000" dirty="0" smtClean="0"/>
              <a:t>2</a:t>
            </a:r>
            <a:r>
              <a:rPr lang="en-CA" sz="2000" b="1" dirty="0" smtClean="0"/>
              <a:t> </a:t>
            </a:r>
            <a:r>
              <a:rPr lang="en-CA" sz="2000" b="1" dirty="0"/>
              <a:t>percentage differences, vertical cross-section (left) and surface map (right) near oil sands.</a:t>
            </a:r>
          </a:p>
          <a:p>
            <a:r>
              <a:rPr lang="en-CA" sz="2000" b="1" dirty="0"/>
              <a:t>Location of the cross-section is shown on map at right.</a:t>
            </a:r>
            <a:endParaRPr lang="en-US" sz="2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7" y="2435328"/>
            <a:ext cx="4680520" cy="436938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407" y="2435328"/>
            <a:ext cx="4349313" cy="4369387"/>
          </a:xfrm>
          <a:prstGeom prst="rect">
            <a:avLst/>
          </a:prstGeom>
        </p:spPr>
      </p:pic>
    </p:spTree>
    <p:extLst>
      <p:ext uri="{BB962C8B-B14F-4D97-AF65-F5344CB8AC3E}">
        <p14:creationId xmlns:p14="http://schemas.microsoft.com/office/powerpoint/2010/main" val="2443313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675"/>
            <a:ext cx="8229600" cy="1143000"/>
          </a:xfrm>
        </p:spPr>
        <p:txBody>
          <a:bodyPr/>
          <a:lstStyle/>
          <a:p>
            <a:r>
              <a:rPr lang="en-CA" sz="2800" dirty="0"/>
              <a:t>Results:  impacts on average model </a:t>
            </a:r>
            <a:r>
              <a:rPr lang="en-CA" sz="2800" dirty="0" smtClean="0"/>
              <a:t>NO</a:t>
            </a:r>
            <a:r>
              <a:rPr lang="en-CA" sz="2800" baseline="-25000" dirty="0" smtClean="0"/>
              <a:t>2</a:t>
            </a:r>
            <a:r>
              <a:rPr lang="en-CA" sz="2800" dirty="0" smtClean="0"/>
              <a:t> </a:t>
            </a:r>
            <a:r>
              <a:rPr lang="en-CA" sz="2800" dirty="0"/>
              <a:t>concentrations in the vertical:  </a:t>
            </a:r>
            <a:br>
              <a:rPr lang="en-CA" sz="2800" dirty="0"/>
            </a:br>
            <a:r>
              <a:rPr lang="en-CA" sz="2800" dirty="0"/>
              <a:t>average </a:t>
            </a:r>
            <a:r>
              <a:rPr lang="en-CA" sz="2800" i="1" dirty="0"/>
              <a:t>cross-sections</a:t>
            </a:r>
            <a:r>
              <a:rPr lang="en-CA" sz="2800" dirty="0"/>
              <a:t> (% difference)</a:t>
            </a:r>
            <a:endParaRPr lang="en-US" sz="2800" dirty="0"/>
          </a:p>
        </p:txBody>
      </p:sp>
      <p:sp>
        <p:nvSpPr>
          <p:cNvPr id="3" name="Content Placeholder 2"/>
          <p:cNvSpPr>
            <a:spLocks noGrp="1"/>
          </p:cNvSpPr>
          <p:nvPr>
            <p:ph idx="1"/>
          </p:nvPr>
        </p:nvSpPr>
        <p:spPr>
          <a:xfrm>
            <a:off x="0" y="1263278"/>
            <a:ext cx="9144000" cy="4968552"/>
          </a:xfrm>
          <a:solidFill>
            <a:schemeClr val="bg1"/>
          </a:solidFill>
        </p:spPr>
        <p:txBody>
          <a:bodyPr/>
          <a:lstStyle/>
          <a:p>
            <a:r>
              <a:rPr lang="en-CA" sz="2000" b="1" dirty="0"/>
              <a:t>Average </a:t>
            </a:r>
            <a:r>
              <a:rPr lang="en-CA" sz="2000" b="1" dirty="0" smtClean="0"/>
              <a:t>NO</a:t>
            </a:r>
            <a:r>
              <a:rPr lang="en-CA" sz="2000" b="1" baseline="-25000" dirty="0" smtClean="0"/>
              <a:t>2</a:t>
            </a:r>
            <a:r>
              <a:rPr lang="en-CA" sz="2000" b="1" dirty="0" smtClean="0"/>
              <a:t> </a:t>
            </a:r>
            <a:r>
              <a:rPr lang="en-CA" sz="2000" b="1" dirty="0"/>
              <a:t>percentage differences, vertical cross-section (left) and surface map (right) near oil sands.</a:t>
            </a:r>
          </a:p>
          <a:p>
            <a:r>
              <a:rPr lang="en-CA" sz="2000" b="1" dirty="0"/>
              <a:t>Location of the cross-section is shown on map at right.</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79" y="2249486"/>
            <a:ext cx="4896544" cy="46085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482" y="2249486"/>
            <a:ext cx="4422465" cy="4608514"/>
          </a:xfrm>
          <a:prstGeom prst="rect">
            <a:avLst/>
          </a:prstGeom>
        </p:spPr>
      </p:pic>
    </p:spTree>
    <p:extLst>
      <p:ext uri="{BB962C8B-B14F-4D97-AF65-F5344CB8AC3E}">
        <p14:creationId xmlns:p14="http://schemas.microsoft.com/office/powerpoint/2010/main" val="3710174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00"/>
            <a:ext cx="8229600" cy="1143000"/>
          </a:xfrm>
        </p:spPr>
        <p:txBody>
          <a:bodyPr/>
          <a:lstStyle/>
          <a:p>
            <a:r>
              <a:rPr lang="en-US" dirty="0" smtClean="0"/>
              <a:t>GEM-MACH Description (Old setup: version 1.5.1)</a:t>
            </a:r>
            <a:endParaRPr lang="en-US" dirty="0"/>
          </a:p>
        </p:txBody>
      </p:sp>
      <p:sp>
        <p:nvSpPr>
          <p:cNvPr id="3" name="Content Placeholder 2"/>
          <p:cNvSpPr>
            <a:spLocks noGrp="1"/>
          </p:cNvSpPr>
          <p:nvPr>
            <p:ph idx="1"/>
          </p:nvPr>
        </p:nvSpPr>
        <p:spPr>
          <a:xfrm>
            <a:off x="899592" y="1289888"/>
            <a:ext cx="8082362" cy="4803408"/>
          </a:xfrm>
          <a:solidFill>
            <a:schemeClr val="bg1"/>
          </a:solidFill>
        </p:spPr>
        <p:txBody>
          <a:bodyPr/>
          <a:lstStyle/>
          <a:p>
            <a:r>
              <a:rPr lang="en-US" sz="1800" dirty="0" smtClean="0"/>
              <a:t>2-bin version (i.e., 2 aerosol size fractions):  </a:t>
            </a:r>
          </a:p>
          <a:p>
            <a:pPr lvl="1"/>
            <a:r>
              <a:rPr lang="en-US" sz="1800" dirty="0" smtClean="0"/>
              <a:t>Ongoing experimental forecasts </a:t>
            </a:r>
          </a:p>
          <a:p>
            <a:pPr lvl="1"/>
            <a:r>
              <a:rPr lang="en-US" sz="1800" dirty="0" smtClean="0"/>
              <a:t>In continuous operation since October of 2012 </a:t>
            </a:r>
          </a:p>
          <a:p>
            <a:pPr lvl="1"/>
            <a:r>
              <a:rPr lang="en-US" sz="1800" dirty="0" smtClean="0"/>
              <a:t>Used  in support of the assessment of ecosystem and human health impacts</a:t>
            </a:r>
          </a:p>
          <a:p>
            <a:pPr lvl="1"/>
            <a:r>
              <a:rPr lang="en-US" sz="1800" dirty="0" smtClean="0"/>
              <a:t>2006/2010 emissions (v1.5.1)</a:t>
            </a:r>
          </a:p>
          <a:p>
            <a:r>
              <a:rPr lang="en-US" sz="1800" dirty="0" smtClean="0"/>
              <a:t>12-bin version (i.e., 12 aerosol size fractions): </a:t>
            </a:r>
          </a:p>
          <a:p>
            <a:pPr lvl="1"/>
            <a:r>
              <a:rPr lang="en-US" sz="1800" dirty="0"/>
              <a:t>Comparisons with field intensive observations</a:t>
            </a:r>
          </a:p>
          <a:p>
            <a:pPr lvl="1"/>
            <a:r>
              <a:rPr lang="en-US" sz="1800" dirty="0"/>
              <a:t>Used for detailed chemical process analysis</a:t>
            </a:r>
          </a:p>
          <a:p>
            <a:pPr lvl="1"/>
            <a:r>
              <a:rPr lang="en-US" sz="1800" dirty="0"/>
              <a:t>Short-term </a:t>
            </a:r>
            <a:r>
              <a:rPr lang="en-US" sz="1800" dirty="0" smtClean="0"/>
              <a:t>scenarios </a:t>
            </a:r>
          </a:p>
          <a:p>
            <a:pPr lvl="1"/>
            <a:r>
              <a:rPr lang="en-US" sz="1800" dirty="0" smtClean="0"/>
              <a:t>2010/2013 emissions (v1.5.1)</a:t>
            </a:r>
          </a:p>
        </p:txBody>
      </p:sp>
    </p:spTree>
    <p:extLst>
      <p:ext uri="{BB962C8B-B14F-4D97-AF65-F5344CB8AC3E}">
        <p14:creationId xmlns:p14="http://schemas.microsoft.com/office/powerpoint/2010/main" val="1301197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GEM-MACH Description (New setup)</a:t>
            </a:r>
          </a:p>
        </p:txBody>
      </p:sp>
      <p:sp>
        <p:nvSpPr>
          <p:cNvPr id="3" name="Content Placeholder 2"/>
          <p:cNvSpPr>
            <a:spLocks noGrp="1"/>
          </p:cNvSpPr>
          <p:nvPr>
            <p:ph idx="1"/>
          </p:nvPr>
        </p:nvSpPr>
        <p:spPr>
          <a:xfrm>
            <a:off x="827584" y="1412776"/>
            <a:ext cx="7869560" cy="4680520"/>
          </a:xfrm>
          <a:solidFill>
            <a:schemeClr val="bg1"/>
          </a:solidFill>
        </p:spPr>
        <p:txBody>
          <a:bodyPr/>
          <a:lstStyle/>
          <a:p>
            <a:r>
              <a:rPr lang="en-US" dirty="0"/>
              <a:t>Both 2 and 12-bin </a:t>
            </a:r>
            <a:r>
              <a:rPr lang="en-US" dirty="0" smtClean="0"/>
              <a:t>oil sands simulations are </a:t>
            </a:r>
            <a:r>
              <a:rPr lang="en-US" dirty="0"/>
              <a:t>now making use </a:t>
            </a:r>
            <a:r>
              <a:rPr lang="en-US" dirty="0" smtClean="0"/>
              <a:t>of GEM-MACH version 2</a:t>
            </a:r>
            <a:endParaRPr lang="en-US" dirty="0"/>
          </a:p>
          <a:p>
            <a:pPr lvl="1"/>
            <a:r>
              <a:rPr lang="en-US" dirty="0"/>
              <a:t>Improved algorithms for advection and surface fluxes</a:t>
            </a:r>
          </a:p>
          <a:p>
            <a:pPr lvl="1"/>
            <a:r>
              <a:rPr lang="en-US" dirty="0"/>
              <a:t>Links with the most recent version of the weather forecast model (GEM)</a:t>
            </a:r>
          </a:p>
          <a:p>
            <a:r>
              <a:rPr lang="en-US" dirty="0"/>
              <a:t>New </a:t>
            </a:r>
            <a:r>
              <a:rPr lang="en-US" dirty="0" smtClean="0"/>
              <a:t>emissions for 2013</a:t>
            </a:r>
          </a:p>
          <a:p>
            <a:pPr lvl="1"/>
            <a:r>
              <a:rPr lang="en-US" dirty="0" smtClean="0"/>
              <a:t>Canadian non oil sands area source emissions for 2013  (APEI), and NPRI </a:t>
            </a:r>
            <a:r>
              <a:rPr lang="en-US" dirty="0"/>
              <a:t>major point </a:t>
            </a:r>
            <a:r>
              <a:rPr lang="en-US" dirty="0" smtClean="0"/>
              <a:t>sources for 2013.</a:t>
            </a:r>
          </a:p>
          <a:p>
            <a:pPr lvl="1"/>
            <a:r>
              <a:rPr lang="en-US" dirty="0"/>
              <a:t>CEMA 2010 inventory and spatial allocations still used for the Athabasca oil sands </a:t>
            </a:r>
            <a:r>
              <a:rPr lang="en-US" dirty="0" smtClean="0"/>
              <a:t>region</a:t>
            </a:r>
          </a:p>
          <a:p>
            <a:pPr lvl="1"/>
            <a:r>
              <a:rPr lang="en-US" dirty="0"/>
              <a:t>Alberta Environment and Parks Continuous Emissions Monitoring data obtained and converted for model use for August and September 2013 retrospective </a:t>
            </a:r>
            <a:r>
              <a:rPr lang="en-US" dirty="0" smtClean="0"/>
              <a:t>simulations</a:t>
            </a:r>
          </a:p>
          <a:p>
            <a:endParaRPr lang="en-US" dirty="0"/>
          </a:p>
        </p:txBody>
      </p:sp>
    </p:spTree>
    <p:extLst>
      <p:ext uri="{BB962C8B-B14F-4D97-AF65-F5344CB8AC3E}">
        <p14:creationId xmlns:p14="http://schemas.microsoft.com/office/powerpoint/2010/main" val="284869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696953"/>
          </a:xfrm>
        </p:spPr>
        <p:txBody>
          <a:bodyPr/>
          <a:lstStyle/>
          <a:p>
            <a:r>
              <a:rPr lang="en-US" dirty="0"/>
              <a:t>GEM-MACH Description (New setup)</a:t>
            </a:r>
          </a:p>
        </p:txBody>
      </p:sp>
      <p:grpSp>
        <p:nvGrpSpPr>
          <p:cNvPr id="18" name="Group 17"/>
          <p:cNvGrpSpPr/>
          <p:nvPr/>
        </p:nvGrpSpPr>
        <p:grpSpPr>
          <a:xfrm>
            <a:off x="0" y="1070428"/>
            <a:ext cx="2073385" cy="3282482"/>
            <a:chOff x="0" y="1070428"/>
            <a:chExt cx="2073385" cy="328248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76085"/>
              <a:ext cx="2073385" cy="1376825"/>
            </a:xfrm>
            <a:prstGeom prst="rect">
              <a:avLst/>
            </a:prstGeom>
          </p:spPr>
        </p:pic>
        <p:sp>
          <p:nvSpPr>
            <p:cNvPr id="16" name="TextBox 15"/>
            <p:cNvSpPr txBox="1"/>
            <p:nvPr/>
          </p:nvSpPr>
          <p:spPr>
            <a:xfrm>
              <a:off x="12768" y="1070428"/>
              <a:ext cx="1363054" cy="1569660"/>
            </a:xfrm>
            <a:prstGeom prst="rect">
              <a:avLst/>
            </a:prstGeom>
            <a:solidFill>
              <a:srgbClr val="FFFFCC"/>
            </a:solidFill>
          </p:spPr>
          <p:txBody>
            <a:bodyPr wrap="square" rtlCol="0">
              <a:spAutoFit/>
            </a:bodyPr>
            <a:lstStyle/>
            <a:p>
              <a:r>
                <a:rPr lang="en-US" sz="1600" dirty="0" smtClean="0"/>
                <a:t>Regional</a:t>
              </a:r>
            </a:p>
            <a:p>
              <a:r>
                <a:rPr lang="en-US" sz="1600" dirty="0" smtClean="0"/>
                <a:t>Deterministic </a:t>
              </a:r>
            </a:p>
            <a:p>
              <a:r>
                <a:rPr lang="en-US" sz="1600" dirty="0" smtClean="0"/>
                <a:t>Prediction</a:t>
              </a:r>
            </a:p>
            <a:p>
              <a:r>
                <a:rPr lang="en-US" sz="1600" dirty="0" smtClean="0"/>
                <a:t>System</a:t>
              </a:r>
            </a:p>
            <a:p>
              <a:r>
                <a:rPr lang="en-US" sz="1600" dirty="0" smtClean="0"/>
                <a:t>(Weather Forecast)</a:t>
              </a:r>
              <a:endParaRPr lang="en-US" sz="1600" dirty="0"/>
            </a:p>
          </p:txBody>
        </p:sp>
      </p:grpSp>
      <p:grpSp>
        <p:nvGrpSpPr>
          <p:cNvPr id="25" name="Group 24"/>
          <p:cNvGrpSpPr/>
          <p:nvPr/>
        </p:nvGrpSpPr>
        <p:grpSpPr>
          <a:xfrm>
            <a:off x="1307705" y="593903"/>
            <a:ext cx="2127982" cy="6300032"/>
            <a:chOff x="1307705" y="593903"/>
            <a:chExt cx="2127982" cy="6300032"/>
          </a:xfrm>
        </p:grpSpPr>
        <p:pic>
          <p:nvPicPr>
            <p:cNvPr id="1027" name="Picture 3" descr="C:\Users\paulm\Documents\Oil Sands\Meetings_FY2014_2015_onwards\November_21_22nd_2016_Calgary\RDPS_with_HRD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705" y="1582125"/>
              <a:ext cx="2072634" cy="1376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m\Documents\Oil Sands\Meetings_FY2014_2015_onwards\November_21_22nd_2016_Calgary\RDPS_with_GEMMACH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3053" y="4317279"/>
              <a:ext cx="2072634" cy="1376327"/>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bwMode="auto">
            <a:xfrm rot="2312361">
              <a:off x="1508489" y="4139338"/>
              <a:ext cx="720080" cy="584489"/>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3" name="Right Arrow 12"/>
            <p:cNvSpPr/>
            <p:nvPr/>
          </p:nvSpPr>
          <p:spPr bwMode="auto">
            <a:xfrm rot="19370907">
              <a:off x="1466474" y="2443504"/>
              <a:ext cx="720080" cy="584489"/>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0" name="TextBox 19"/>
            <p:cNvSpPr txBox="1"/>
            <p:nvPr/>
          </p:nvSpPr>
          <p:spPr>
            <a:xfrm>
              <a:off x="1356347" y="593903"/>
              <a:ext cx="2017850" cy="1200329"/>
            </a:xfrm>
            <a:prstGeom prst="rect">
              <a:avLst/>
            </a:prstGeom>
            <a:solidFill>
              <a:srgbClr val="FFFFCC"/>
            </a:solidFill>
          </p:spPr>
          <p:txBody>
            <a:bodyPr wrap="square" rtlCol="0">
              <a:spAutoFit/>
            </a:bodyPr>
            <a:lstStyle/>
            <a:p>
              <a:r>
                <a:rPr lang="en-US" sz="1200" dirty="0" smtClean="0"/>
                <a:t>…provides meteorology boundary conditions for the High Resolution Deterministic Prediction System (high resolution weather forecast) </a:t>
              </a:r>
              <a:endParaRPr lang="en-US" sz="1200" dirty="0"/>
            </a:p>
          </p:txBody>
        </p:sp>
        <p:sp>
          <p:nvSpPr>
            <p:cNvPr id="35" name="TextBox 34"/>
            <p:cNvSpPr txBox="1"/>
            <p:nvPr/>
          </p:nvSpPr>
          <p:spPr>
            <a:xfrm>
              <a:off x="1335097" y="5693606"/>
              <a:ext cx="2017850" cy="1200329"/>
            </a:xfrm>
            <a:prstGeom prst="rect">
              <a:avLst/>
            </a:prstGeom>
            <a:solidFill>
              <a:srgbClr val="FFFFCC"/>
            </a:solidFill>
          </p:spPr>
          <p:txBody>
            <a:bodyPr wrap="square" rtlCol="0">
              <a:spAutoFit/>
            </a:bodyPr>
            <a:lstStyle/>
            <a:p>
              <a:r>
                <a:rPr lang="en-US" sz="1200" dirty="0" smtClean="0"/>
                <a:t>…provides meteorology boundary conditions North American GEM-MACH forecast (MOZART </a:t>
              </a:r>
              <a:r>
                <a:rPr lang="en-US" sz="1200" dirty="0" err="1" smtClean="0"/>
                <a:t>climatologies</a:t>
              </a:r>
              <a:r>
                <a:rPr lang="en-US" sz="1200" dirty="0" smtClean="0"/>
                <a:t> for chemical boundary conditions)</a:t>
              </a:r>
              <a:endParaRPr lang="en-US" sz="1200" dirty="0"/>
            </a:p>
          </p:txBody>
        </p:sp>
      </p:grpSp>
      <p:grpSp>
        <p:nvGrpSpPr>
          <p:cNvPr id="30" name="Group 29"/>
          <p:cNvGrpSpPr/>
          <p:nvPr/>
        </p:nvGrpSpPr>
        <p:grpSpPr>
          <a:xfrm>
            <a:off x="3046024" y="623909"/>
            <a:ext cx="2438351" cy="6229115"/>
            <a:chOff x="3046024" y="623909"/>
            <a:chExt cx="2438351" cy="6229115"/>
          </a:xfrm>
        </p:grpSpPr>
        <p:pic>
          <p:nvPicPr>
            <p:cNvPr id="1030" name="Picture 6" descr="C:\Users\paulm\Documents\Oil Sands\Meetings_FY2014_2015_onwards\November_21_22nd_2016_Calgary\HRDPS_T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339" y="623909"/>
              <a:ext cx="2080669" cy="13816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m\Documents\Oil Sands\Meetings_FY2014_2015_onwards\November_21_22nd_2016_Calgary\GEMMACH10_Close-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87" y="5492599"/>
              <a:ext cx="2048688" cy="13604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433498" y="2005571"/>
              <a:ext cx="2027510" cy="954107"/>
            </a:xfrm>
            <a:prstGeom prst="rect">
              <a:avLst/>
            </a:prstGeom>
            <a:solidFill>
              <a:srgbClr val="FFFFCC"/>
            </a:solidFill>
          </p:spPr>
          <p:txBody>
            <a:bodyPr wrap="square" rtlCol="0">
              <a:spAutoFit/>
            </a:bodyPr>
            <a:lstStyle/>
            <a:p>
              <a:r>
                <a:rPr lang="en-US" sz="1400" dirty="0" smtClean="0"/>
                <a:t>36 hour simulation of the High Resolution Deterministic Prediction System</a:t>
              </a:r>
              <a:endParaRPr lang="en-US" sz="1400" dirty="0"/>
            </a:p>
          </p:txBody>
        </p:sp>
        <p:sp>
          <p:nvSpPr>
            <p:cNvPr id="37" name="TextBox 36"/>
            <p:cNvSpPr txBox="1"/>
            <p:nvPr/>
          </p:nvSpPr>
          <p:spPr>
            <a:xfrm>
              <a:off x="3456865" y="4755684"/>
              <a:ext cx="2027510" cy="738664"/>
            </a:xfrm>
            <a:prstGeom prst="rect">
              <a:avLst/>
            </a:prstGeom>
            <a:solidFill>
              <a:srgbClr val="FFFFCC"/>
            </a:solidFill>
          </p:spPr>
          <p:txBody>
            <a:bodyPr wrap="square" rtlCol="0">
              <a:spAutoFit/>
            </a:bodyPr>
            <a:lstStyle/>
            <a:p>
              <a:r>
                <a:rPr lang="en-US" sz="1400" dirty="0" smtClean="0"/>
                <a:t>36 hour simulation of the North American GEM-MACH forecast</a:t>
              </a:r>
              <a:endParaRPr lang="en-US" sz="1400" dirty="0"/>
            </a:p>
          </p:txBody>
        </p:sp>
        <p:sp>
          <p:nvSpPr>
            <p:cNvPr id="14" name="Right Arrow 13"/>
            <p:cNvSpPr/>
            <p:nvPr/>
          </p:nvSpPr>
          <p:spPr bwMode="auto">
            <a:xfrm rot="19557454">
              <a:off x="3046024" y="1599386"/>
              <a:ext cx="957817"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2" name="Right Arrow 21"/>
            <p:cNvSpPr/>
            <p:nvPr/>
          </p:nvSpPr>
          <p:spPr bwMode="auto">
            <a:xfrm rot="2689184">
              <a:off x="3057673" y="5489537"/>
              <a:ext cx="868415"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grpSp>
        <p:nvGrpSpPr>
          <p:cNvPr id="31" name="Group 30"/>
          <p:cNvGrpSpPr/>
          <p:nvPr/>
        </p:nvGrpSpPr>
        <p:grpSpPr>
          <a:xfrm>
            <a:off x="5195313" y="697880"/>
            <a:ext cx="2681596" cy="6132384"/>
            <a:chOff x="5195313" y="697880"/>
            <a:chExt cx="2681596" cy="6132384"/>
          </a:xfrm>
        </p:grpSpPr>
        <p:pic>
          <p:nvPicPr>
            <p:cNvPr id="1032" name="Picture 8" descr="C:\Users\paulm\Documents\Oil Sands\Meetings_FY2014_2015_onwards\November_21_22nd_2016_Calgary\GEMMACH10_with_GEMMACH2.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4375" y="4811703"/>
              <a:ext cx="2048687" cy="13604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m\Documents\Oil Sands\Meetings_FY2014_2015_onwards\November_21_22nd_2016_Calgary\HRDPS_w_GEMMACH2.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4375" y="1298354"/>
              <a:ext cx="2048094" cy="136003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504958" y="6183933"/>
              <a:ext cx="2342247" cy="646331"/>
            </a:xfrm>
            <a:prstGeom prst="rect">
              <a:avLst/>
            </a:prstGeom>
            <a:solidFill>
              <a:srgbClr val="FFFFCC"/>
            </a:solidFill>
          </p:spPr>
          <p:txBody>
            <a:bodyPr wrap="square" rtlCol="0">
              <a:spAutoFit/>
            </a:bodyPr>
            <a:lstStyle/>
            <a:p>
              <a:r>
                <a:rPr lang="en-US" sz="1200" dirty="0" smtClean="0"/>
                <a:t>…provides chemical boundary conditions for the high resolution GEM-MACH forecast</a:t>
              </a:r>
              <a:endParaRPr lang="en-US" sz="1200" dirty="0"/>
            </a:p>
          </p:txBody>
        </p:sp>
        <p:sp>
          <p:nvSpPr>
            <p:cNvPr id="40" name="TextBox 39"/>
            <p:cNvSpPr txBox="1"/>
            <p:nvPr/>
          </p:nvSpPr>
          <p:spPr>
            <a:xfrm>
              <a:off x="5461008" y="697880"/>
              <a:ext cx="2415901" cy="646331"/>
            </a:xfrm>
            <a:prstGeom prst="rect">
              <a:avLst/>
            </a:prstGeom>
            <a:solidFill>
              <a:srgbClr val="FFFFCC"/>
            </a:solidFill>
          </p:spPr>
          <p:txBody>
            <a:bodyPr wrap="square" rtlCol="0">
              <a:spAutoFit/>
            </a:bodyPr>
            <a:lstStyle/>
            <a:p>
              <a:r>
                <a:rPr lang="en-US" sz="1200" dirty="0" smtClean="0"/>
                <a:t>…provides meteorology boundary conditions for the high resolution GEM-MACH forecast</a:t>
              </a:r>
              <a:endParaRPr lang="en-US" sz="1200" dirty="0"/>
            </a:p>
          </p:txBody>
        </p:sp>
        <p:sp>
          <p:nvSpPr>
            <p:cNvPr id="26" name="Right Arrow 25"/>
            <p:cNvSpPr/>
            <p:nvPr/>
          </p:nvSpPr>
          <p:spPr bwMode="auto">
            <a:xfrm rot="1691748">
              <a:off x="5195314" y="1557612"/>
              <a:ext cx="957817"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7" name="Right Arrow 26"/>
            <p:cNvSpPr/>
            <p:nvPr/>
          </p:nvSpPr>
          <p:spPr bwMode="auto">
            <a:xfrm rot="19647183">
              <a:off x="5195313" y="5509201"/>
              <a:ext cx="957817"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grpSp>
        <p:nvGrpSpPr>
          <p:cNvPr id="32" name="Group 31"/>
          <p:cNvGrpSpPr/>
          <p:nvPr/>
        </p:nvGrpSpPr>
        <p:grpSpPr>
          <a:xfrm>
            <a:off x="5220072" y="2411406"/>
            <a:ext cx="3923929" cy="2725397"/>
            <a:chOff x="5220072" y="2395077"/>
            <a:chExt cx="3923929" cy="2725397"/>
          </a:xfrm>
        </p:grpSpPr>
        <p:pic>
          <p:nvPicPr>
            <p:cNvPr id="1034" name="Picture 10" descr="C:\Users\paulm\Documents\Oil Sands\Meetings_FY2014_2015_onwards\November_21_22nd_2016_Calgary\GEMMACH2.5_Close_u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8719" y="2612999"/>
              <a:ext cx="2635282" cy="21848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220072" y="2708920"/>
              <a:ext cx="1362123" cy="2062103"/>
            </a:xfrm>
            <a:prstGeom prst="rect">
              <a:avLst/>
            </a:prstGeom>
            <a:solidFill>
              <a:srgbClr val="FFFFCC"/>
            </a:solidFill>
          </p:spPr>
          <p:txBody>
            <a:bodyPr wrap="square" rtlCol="0">
              <a:spAutoFit/>
            </a:bodyPr>
            <a:lstStyle/>
            <a:p>
              <a:r>
                <a:rPr lang="en-US" sz="1400" dirty="0" smtClean="0"/>
                <a:t>24 hour high resolution GEM-MACH forecast, </a:t>
              </a:r>
              <a:r>
                <a:rPr lang="en-US" sz="1200" dirty="0" smtClean="0"/>
                <a:t>with roll-over of last time step chemistry for initial conditions of next time step chemistry</a:t>
              </a:r>
              <a:endParaRPr lang="en-US" sz="1200" dirty="0"/>
            </a:p>
          </p:txBody>
        </p:sp>
        <p:sp>
          <p:nvSpPr>
            <p:cNvPr id="28" name="Right Arrow 27"/>
            <p:cNvSpPr/>
            <p:nvPr/>
          </p:nvSpPr>
          <p:spPr bwMode="auto">
            <a:xfrm rot="19647183">
              <a:off x="7068104" y="4679918"/>
              <a:ext cx="716888"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9" name="Right Arrow 28"/>
            <p:cNvSpPr/>
            <p:nvPr/>
          </p:nvSpPr>
          <p:spPr bwMode="auto">
            <a:xfrm rot="2971323">
              <a:off x="7118223" y="2533243"/>
              <a:ext cx="716888" cy="440556"/>
            </a:xfrm>
            <a:prstGeom prst="rightArrow">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sp>
        <p:nvSpPr>
          <p:cNvPr id="33" name="TextBox 32"/>
          <p:cNvSpPr txBox="1"/>
          <p:nvPr/>
        </p:nvSpPr>
        <p:spPr>
          <a:xfrm>
            <a:off x="2555776" y="3064332"/>
            <a:ext cx="2232248" cy="1200329"/>
          </a:xfrm>
          <a:prstGeom prst="rect">
            <a:avLst/>
          </a:prstGeom>
          <a:noFill/>
        </p:spPr>
        <p:txBody>
          <a:bodyPr wrap="square" rtlCol="0">
            <a:spAutoFit/>
          </a:bodyPr>
          <a:lstStyle/>
          <a:p>
            <a:r>
              <a:rPr lang="en-US" i="1" dirty="0" smtClean="0"/>
              <a:t>A cascade of model runs, repeated every day for the desired simulation.</a:t>
            </a:r>
            <a:endParaRPr lang="en-US" i="1" dirty="0"/>
          </a:p>
        </p:txBody>
      </p:sp>
    </p:spTree>
    <p:extLst>
      <p:ext uri="{BB962C8B-B14F-4D97-AF65-F5344CB8AC3E}">
        <p14:creationId xmlns:p14="http://schemas.microsoft.com/office/powerpoint/2010/main" val="2915776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lstStyle/>
          <a:p>
            <a:r>
              <a:rPr lang="en-US" dirty="0" smtClean="0"/>
              <a:t>Tests of GEM-MACH version 2 compared to version 1.5.1</a:t>
            </a:r>
            <a:endParaRPr lang="en-US" dirty="0"/>
          </a:p>
        </p:txBody>
      </p:sp>
      <p:sp>
        <p:nvSpPr>
          <p:cNvPr id="3" name="Content Placeholder 2"/>
          <p:cNvSpPr>
            <a:spLocks noGrp="1"/>
          </p:cNvSpPr>
          <p:nvPr>
            <p:ph idx="1"/>
          </p:nvPr>
        </p:nvSpPr>
        <p:spPr>
          <a:xfrm>
            <a:off x="14234" y="1340768"/>
            <a:ext cx="9129766" cy="4525963"/>
          </a:xfrm>
          <a:solidFill>
            <a:srgbClr val="FFFFCC"/>
          </a:solidFill>
        </p:spPr>
        <p:txBody>
          <a:bodyPr/>
          <a:lstStyle/>
          <a:p>
            <a:r>
              <a:rPr lang="en-US" sz="2200" dirty="0" smtClean="0"/>
              <a:t>We tried a parallel run, evaluating both v2 (new) and v1.5.1 (old) model versions, using WBEA data for August and September of 2013.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908" y="2498006"/>
            <a:ext cx="6766165" cy="438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7925" y="2243447"/>
            <a:ext cx="2378983" cy="4614553"/>
          </a:xfrm>
          <a:prstGeom prst="rect">
            <a:avLst/>
          </a:prstGeom>
          <a:solidFill>
            <a:srgbClr val="FFFFCC"/>
          </a:solidFill>
          <a:ln>
            <a:noFill/>
          </a:ln>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r>
              <a:rPr lang="en-US" dirty="0"/>
              <a:t>The new version of GEM-MACH </a:t>
            </a:r>
            <a:r>
              <a:rPr lang="en-US" u="sng" dirty="0"/>
              <a:t>significantly outperformed the old version</a:t>
            </a:r>
            <a:endParaRPr lang="en-US" u="sng" kern="0" dirty="0"/>
          </a:p>
          <a:p>
            <a:r>
              <a:rPr lang="en-US" sz="1600" i="1" kern="0" dirty="0" smtClean="0"/>
              <a:t>At right:  model with the better score has been highlighted in green.</a:t>
            </a:r>
          </a:p>
          <a:p>
            <a:r>
              <a:rPr lang="en-US" sz="1600" i="1" kern="0" dirty="0" smtClean="0"/>
              <a:t>Similar improvements for the 12 bin version of the model.</a:t>
            </a:r>
          </a:p>
        </p:txBody>
      </p:sp>
      <p:grpSp>
        <p:nvGrpSpPr>
          <p:cNvPr id="8" name="Group 7"/>
          <p:cNvGrpSpPr/>
          <p:nvPr/>
        </p:nvGrpSpPr>
        <p:grpSpPr>
          <a:xfrm>
            <a:off x="4103569" y="3962088"/>
            <a:ext cx="4696568" cy="2808187"/>
            <a:chOff x="4103569" y="3962088"/>
            <a:chExt cx="4696568" cy="2808187"/>
          </a:xfrm>
        </p:grpSpPr>
        <p:sp>
          <p:nvSpPr>
            <p:cNvPr id="7" name="Right Arrow 6"/>
            <p:cNvSpPr/>
            <p:nvPr/>
          </p:nvSpPr>
          <p:spPr bwMode="auto">
            <a:xfrm rot="10800000">
              <a:off x="4103569" y="3964327"/>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9" name="Right Arrow 8"/>
            <p:cNvSpPr/>
            <p:nvPr/>
          </p:nvSpPr>
          <p:spPr bwMode="auto">
            <a:xfrm rot="10800000">
              <a:off x="4103948" y="4293096"/>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0" name="Right Arrow 9"/>
            <p:cNvSpPr/>
            <p:nvPr/>
          </p:nvSpPr>
          <p:spPr bwMode="auto">
            <a:xfrm rot="10800000">
              <a:off x="4104327" y="4621865"/>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1" name="Right Arrow 10"/>
            <p:cNvSpPr/>
            <p:nvPr/>
          </p:nvSpPr>
          <p:spPr bwMode="auto">
            <a:xfrm rot="10800000">
              <a:off x="4104706" y="4950634"/>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2" name="Right Arrow 11"/>
            <p:cNvSpPr/>
            <p:nvPr/>
          </p:nvSpPr>
          <p:spPr bwMode="auto">
            <a:xfrm rot="10800000">
              <a:off x="4105085" y="5279403"/>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3" name="Right Arrow 12"/>
            <p:cNvSpPr/>
            <p:nvPr/>
          </p:nvSpPr>
          <p:spPr bwMode="auto">
            <a:xfrm rot="10800000">
              <a:off x="4105464" y="5608172"/>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4" name="Right Arrow 13"/>
            <p:cNvSpPr/>
            <p:nvPr/>
          </p:nvSpPr>
          <p:spPr bwMode="auto">
            <a:xfrm rot="10800000">
              <a:off x="4105843" y="5936941"/>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5" name="Right Arrow 14"/>
            <p:cNvSpPr/>
            <p:nvPr/>
          </p:nvSpPr>
          <p:spPr bwMode="auto">
            <a:xfrm rot="10800000">
              <a:off x="4106222" y="6265710"/>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6" name="Right Arrow 15"/>
            <p:cNvSpPr/>
            <p:nvPr/>
          </p:nvSpPr>
          <p:spPr bwMode="auto">
            <a:xfrm rot="10800000">
              <a:off x="4106601" y="6594479"/>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7" name="Right Arrow 16"/>
            <p:cNvSpPr/>
            <p:nvPr/>
          </p:nvSpPr>
          <p:spPr bwMode="auto">
            <a:xfrm rot="10800000">
              <a:off x="5267573" y="3962088"/>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8" name="Right Arrow 17"/>
            <p:cNvSpPr/>
            <p:nvPr/>
          </p:nvSpPr>
          <p:spPr bwMode="auto">
            <a:xfrm rot="10800000">
              <a:off x="5267952" y="4290857"/>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19" name="Right Arrow 18"/>
            <p:cNvSpPr/>
            <p:nvPr/>
          </p:nvSpPr>
          <p:spPr bwMode="auto">
            <a:xfrm rot="10800000">
              <a:off x="5268331" y="4619626"/>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0" name="Right Arrow 19"/>
            <p:cNvSpPr/>
            <p:nvPr/>
          </p:nvSpPr>
          <p:spPr bwMode="auto">
            <a:xfrm rot="10800000">
              <a:off x="5268710" y="4948395"/>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1" name="Right Arrow 20"/>
            <p:cNvSpPr/>
            <p:nvPr/>
          </p:nvSpPr>
          <p:spPr bwMode="auto">
            <a:xfrm rot="10800000">
              <a:off x="5269089" y="5277164"/>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2" name="Right Arrow 21"/>
            <p:cNvSpPr/>
            <p:nvPr/>
          </p:nvSpPr>
          <p:spPr bwMode="auto">
            <a:xfrm rot="10800000">
              <a:off x="5269468" y="5605933"/>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3" name="Right Arrow 22"/>
            <p:cNvSpPr/>
            <p:nvPr/>
          </p:nvSpPr>
          <p:spPr bwMode="auto">
            <a:xfrm rot="10800000">
              <a:off x="5269847" y="5934702"/>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4" name="Right Arrow 23"/>
            <p:cNvSpPr/>
            <p:nvPr/>
          </p:nvSpPr>
          <p:spPr bwMode="auto">
            <a:xfrm rot="10800000">
              <a:off x="5270226" y="6263471"/>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5" name="Right Arrow 24"/>
            <p:cNvSpPr/>
            <p:nvPr/>
          </p:nvSpPr>
          <p:spPr bwMode="auto">
            <a:xfrm rot="10800000">
              <a:off x="5270605" y="6592240"/>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6" name="Right Arrow 25"/>
            <p:cNvSpPr/>
            <p:nvPr/>
          </p:nvSpPr>
          <p:spPr bwMode="auto">
            <a:xfrm rot="10800000">
              <a:off x="6384077" y="3971724"/>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7" name="Right Arrow 26"/>
            <p:cNvSpPr/>
            <p:nvPr/>
          </p:nvSpPr>
          <p:spPr bwMode="auto">
            <a:xfrm rot="10800000">
              <a:off x="6384456" y="4300493"/>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8" name="Right Arrow 27"/>
            <p:cNvSpPr/>
            <p:nvPr/>
          </p:nvSpPr>
          <p:spPr bwMode="auto">
            <a:xfrm rot="10800000">
              <a:off x="6384835" y="4629262"/>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9" name="Right Arrow 28"/>
            <p:cNvSpPr/>
            <p:nvPr/>
          </p:nvSpPr>
          <p:spPr bwMode="auto">
            <a:xfrm rot="10800000">
              <a:off x="6385214" y="4958031"/>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0" name="Right Arrow 29"/>
            <p:cNvSpPr/>
            <p:nvPr/>
          </p:nvSpPr>
          <p:spPr bwMode="auto">
            <a:xfrm rot="10800000">
              <a:off x="6385593" y="5286800"/>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1" name="Right Arrow 30"/>
            <p:cNvSpPr/>
            <p:nvPr/>
          </p:nvSpPr>
          <p:spPr bwMode="auto">
            <a:xfrm rot="10800000">
              <a:off x="6385972" y="5615569"/>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2" name="Right Arrow 31"/>
            <p:cNvSpPr/>
            <p:nvPr/>
          </p:nvSpPr>
          <p:spPr bwMode="auto">
            <a:xfrm rot="10800000">
              <a:off x="6386351" y="5944338"/>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3" name="Right Arrow 32"/>
            <p:cNvSpPr/>
            <p:nvPr/>
          </p:nvSpPr>
          <p:spPr bwMode="auto">
            <a:xfrm rot="10800000">
              <a:off x="6386730" y="6273107"/>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4" name="Right Arrow 33"/>
            <p:cNvSpPr/>
            <p:nvPr/>
          </p:nvSpPr>
          <p:spPr bwMode="auto">
            <a:xfrm rot="10800000">
              <a:off x="6387109" y="6601876"/>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5" name="Right Arrow 34"/>
            <p:cNvSpPr/>
            <p:nvPr/>
          </p:nvSpPr>
          <p:spPr bwMode="auto">
            <a:xfrm rot="10800000">
              <a:off x="7500581" y="3981360"/>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6" name="Right Arrow 35"/>
            <p:cNvSpPr/>
            <p:nvPr/>
          </p:nvSpPr>
          <p:spPr bwMode="auto">
            <a:xfrm rot="10800000">
              <a:off x="7500960" y="4310129"/>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7" name="Right Arrow 36"/>
            <p:cNvSpPr/>
            <p:nvPr/>
          </p:nvSpPr>
          <p:spPr bwMode="auto">
            <a:xfrm rot="10800000">
              <a:off x="7501339" y="4638898"/>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8" name="Right Arrow 37"/>
            <p:cNvSpPr/>
            <p:nvPr/>
          </p:nvSpPr>
          <p:spPr bwMode="auto">
            <a:xfrm rot="10800000">
              <a:off x="7501718" y="4967667"/>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9" name="Right Arrow 38"/>
            <p:cNvSpPr/>
            <p:nvPr/>
          </p:nvSpPr>
          <p:spPr bwMode="auto">
            <a:xfrm rot="10800000">
              <a:off x="7502097" y="5296436"/>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0" name="Right Arrow 39"/>
            <p:cNvSpPr/>
            <p:nvPr/>
          </p:nvSpPr>
          <p:spPr bwMode="auto">
            <a:xfrm rot="10800000">
              <a:off x="7502476" y="5625205"/>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1" name="Right Arrow 40"/>
            <p:cNvSpPr/>
            <p:nvPr/>
          </p:nvSpPr>
          <p:spPr bwMode="auto">
            <a:xfrm rot="10800000">
              <a:off x="7502855" y="5953974"/>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2" name="Right Arrow 41"/>
            <p:cNvSpPr/>
            <p:nvPr/>
          </p:nvSpPr>
          <p:spPr bwMode="auto">
            <a:xfrm rot="10800000">
              <a:off x="7503234" y="6282743"/>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3" name="Right Arrow 42"/>
            <p:cNvSpPr/>
            <p:nvPr/>
          </p:nvSpPr>
          <p:spPr bwMode="auto">
            <a:xfrm rot="10800000">
              <a:off x="7503613" y="6611512"/>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4" name="Right Arrow 43"/>
            <p:cNvSpPr/>
            <p:nvPr/>
          </p:nvSpPr>
          <p:spPr bwMode="auto">
            <a:xfrm rot="10800000">
              <a:off x="8617085" y="3990996"/>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5" name="Right Arrow 44"/>
            <p:cNvSpPr/>
            <p:nvPr/>
          </p:nvSpPr>
          <p:spPr bwMode="auto">
            <a:xfrm rot="10800000">
              <a:off x="8617464" y="4319765"/>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6" name="Right Arrow 45"/>
            <p:cNvSpPr/>
            <p:nvPr/>
          </p:nvSpPr>
          <p:spPr bwMode="auto">
            <a:xfrm rot="10800000">
              <a:off x="8617843" y="4648534"/>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7" name="Right Arrow 46"/>
            <p:cNvSpPr/>
            <p:nvPr/>
          </p:nvSpPr>
          <p:spPr bwMode="auto">
            <a:xfrm rot="10800000">
              <a:off x="8618222" y="4977303"/>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8" name="Right Arrow 47"/>
            <p:cNvSpPr/>
            <p:nvPr/>
          </p:nvSpPr>
          <p:spPr bwMode="auto">
            <a:xfrm rot="10800000">
              <a:off x="8618601" y="5306072"/>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49" name="Right Arrow 48"/>
            <p:cNvSpPr/>
            <p:nvPr/>
          </p:nvSpPr>
          <p:spPr bwMode="auto">
            <a:xfrm rot="10800000">
              <a:off x="8618980" y="5634841"/>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0" name="Right Arrow 49"/>
            <p:cNvSpPr/>
            <p:nvPr/>
          </p:nvSpPr>
          <p:spPr bwMode="auto">
            <a:xfrm rot="10800000">
              <a:off x="8619359" y="5963610"/>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1" name="Right Arrow 50"/>
            <p:cNvSpPr/>
            <p:nvPr/>
          </p:nvSpPr>
          <p:spPr bwMode="auto">
            <a:xfrm rot="10800000">
              <a:off x="8619738" y="6292379"/>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2" name="Right Arrow 51"/>
            <p:cNvSpPr/>
            <p:nvPr/>
          </p:nvSpPr>
          <p:spPr bwMode="auto">
            <a:xfrm rot="10800000">
              <a:off x="8620117" y="6621148"/>
              <a:ext cx="180020" cy="14912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spTree>
    <p:extLst>
      <p:ext uri="{BB962C8B-B14F-4D97-AF65-F5344CB8AC3E}">
        <p14:creationId xmlns:p14="http://schemas.microsoft.com/office/powerpoint/2010/main" val="1070326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925" y="0"/>
            <a:ext cx="9109075" cy="778098"/>
          </a:xfrm>
        </p:spPr>
        <p:txBody>
          <a:bodyPr/>
          <a:lstStyle/>
          <a:p>
            <a:r>
              <a:rPr lang="en-US" sz="3200" dirty="0" smtClean="0"/>
              <a:t>SO</a:t>
            </a:r>
            <a:r>
              <a:rPr lang="en-US" sz="3200" baseline="-25000" dirty="0" smtClean="0"/>
              <a:t>2</a:t>
            </a:r>
            <a:r>
              <a:rPr lang="en-US" sz="3200" dirty="0" smtClean="0"/>
              <a:t> Model Performance: Oil Sands stations</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715403"/>
            <a:ext cx="6912768" cy="5593917"/>
          </a:xfrm>
          <a:prstGeom prst="rect">
            <a:avLst/>
          </a:prstGeom>
        </p:spPr>
      </p:pic>
      <p:sp>
        <p:nvSpPr>
          <p:cNvPr id="5" name="TextBox 4"/>
          <p:cNvSpPr txBox="1"/>
          <p:nvPr/>
        </p:nvSpPr>
        <p:spPr>
          <a:xfrm>
            <a:off x="2411760" y="836712"/>
            <a:ext cx="2232248" cy="369332"/>
          </a:xfrm>
          <a:prstGeom prst="rect">
            <a:avLst/>
          </a:prstGeom>
          <a:noFill/>
        </p:spPr>
        <p:txBody>
          <a:bodyPr wrap="square" rtlCol="0">
            <a:spAutoFit/>
          </a:bodyPr>
          <a:lstStyle/>
          <a:p>
            <a:r>
              <a:rPr lang="en-US" dirty="0" smtClean="0"/>
              <a:t>Version 2</a:t>
            </a:r>
            <a:endParaRPr lang="en-US" dirty="0"/>
          </a:p>
        </p:txBody>
      </p:sp>
      <p:sp>
        <p:nvSpPr>
          <p:cNvPr id="6" name="TextBox 5"/>
          <p:cNvSpPr txBox="1"/>
          <p:nvPr/>
        </p:nvSpPr>
        <p:spPr>
          <a:xfrm>
            <a:off x="5796136" y="836712"/>
            <a:ext cx="2232248" cy="369332"/>
          </a:xfrm>
          <a:prstGeom prst="rect">
            <a:avLst/>
          </a:prstGeom>
          <a:noFill/>
        </p:spPr>
        <p:txBody>
          <a:bodyPr wrap="square" rtlCol="0">
            <a:spAutoFit/>
          </a:bodyPr>
          <a:lstStyle/>
          <a:p>
            <a:r>
              <a:rPr lang="en-US" dirty="0" smtClean="0"/>
              <a:t>Version 1.5.1</a:t>
            </a:r>
            <a:endParaRPr lang="en-US"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1331640" y="2276872"/>
            <a:ext cx="3456384" cy="9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0000" t="53040"/>
          <a:stretch/>
        </p:blipFill>
        <p:spPr bwMode="auto">
          <a:xfrm>
            <a:off x="1151620" y="1062027"/>
            <a:ext cx="6984776" cy="517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70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a:t>Tests of GEM-MACHv2 compared to v1.5.1</a:t>
            </a:r>
          </a:p>
        </p:txBody>
      </p:sp>
      <p:sp>
        <p:nvSpPr>
          <p:cNvPr id="3" name="Content Placeholder 2"/>
          <p:cNvSpPr>
            <a:spLocks noGrp="1"/>
          </p:cNvSpPr>
          <p:nvPr>
            <p:ph idx="1"/>
          </p:nvPr>
        </p:nvSpPr>
        <p:spPr>
          <a:xfrm>
            <a:off x="827584" y="1600200"/>
            <a:ext cx="7859216" cy="4421088"/>
          </a:xfrm>
        </p:spPr>
        <p:txBody>
          <a:bodyPr/>
          <a:lstStyle/>
          <a:p>
            <a:r>
              <a:rPr lang="en-US" dirty="0" smtClean="0"/>
              <a:t>The improvement in model performance was sufficiently high that we decided to:</a:t>
            </a:r>
          </a:p>
          <a:p>
            <a:pPr lvl="1"/>
            <a:r>
              <a:rPr lang="en-US" dirty="0"/>
              <a:t>Switch the ongoing experimental forecast to the new model version (completed September 2016)</a:t>
            </a:r>
          </a:p>
          <a:p>
            <a:pPr lvl="1"/>
            <a:r>
              <a:rPr lang="en-US" dirty="0"/>
              <a:t>Carry out a repeat run of August 2013 through July 2014 (runs underway, will complete January 2016</a:t>
            </a:r>
            <a:r>
              <a:rPr lang="en-US" dirty="0" smtClean="0"/>
              <a:t>).</a:t>
            </a:r>
          </a:p>
          <a:p>
            <a:pPr lvl="2"/>
            <a:r>
              <a:rPr lang="en-US" dirty="0" smtClean="0"/>
              <a:t>Acid deposition impacts to be re-estimated using new model version</a:t>
            </a:r>
          </a:p>
          <a:p>
            <a:pPr lvl="1"/>
            <a:endParaRPr lang="en-US" dirty="0"/>
          </a:p>
        </p:txBody>
      </p:sp>
    </p:spTree>
    <p:extLst>
      <p:ext uri="{BB962C8B-B14F-4D97-AF65-F5344CB8AC3E}">
        <p14:creationId xmlns:p14="http://schemas.microsoft.com/office/powerpoint/2010/main" val="2900327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0C305D-4277-4EF3-BA7C-58AED7C48427}">
  <ds:schemaRefs>
    <ds:schemaRef ds:uri="http://purl.org/dc/dcmitype/"/>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3f98e56d-1113-4a65-a9e4-9f7ab45ff7e1"/>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949CFF6B-1E20-4214-98D8-B3D2F3FC42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52188</TotalTime>
  <Words>3798</Words>
  <Application>Microsoft Macintosh PowerPoint</Application>
  <PresentationFormat>On-screen Show (4:3)</PresentationFormat>
  <Paragraphs>311</Paragraphs>
  <Slides>33</Slides>
  <Notes>17</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Helvetica</vt:lpstr>
      <vt:lpstr>Arial Unicode MS</vt:lpstr>
      <vt:lpstr>Default Design</vt:lpstr>
      <vt:lpstr>High Resolution Air-Quality Simulations of Alberta and Saskatchewan Using GEM-MACH:  Impact of Continuous Emissions Monitoring versus Inventory Estimates for Major Point Source Emissions</vt:lpstr>
      <vt:lpstr>Outline</vt:lpstr>
      <vt:lpstr>GEM-MACH: EC’s AQ Model</vt:lpstr>
      <vt:lpstr>GEM-MACH Description (Old setup: version 1.5.1)</vt:lpstr>
      <vt:lpstr>GEM-MACH Description (New setup)</vt:lpstr>
      <vt:lpstr>GEM-MACH Description (New setup)</vt:lpstr>
      <vt:lpstr>Tests of GEM-MACH version 2 compared to version 1.5.1</vt:lpstr>
      <vt:lpstr>SO2 Model Performance: Oil Sands stations</vt:lpstr>
      <vt:lpstr>Tests of GEM-MACHv2 compared to v1.5.1</vt:lpstr>
      <vt:lpstr>How much detail is needed in “large stack” emissions data, for accurate simulations?</vt:lpstr>
      <vt:lpstr>SO2 Emissions in GEMMACH</vt:lpstr>
      <vt:lpstr>Comparison of Emissions Information (1)</vt:lpstr>
      <vt:lpstr>Comparison of Emissions Information (2)</vt:lpstr>
      <vt:lpstr>Comparison of Emissions Information (3)</vt:lpstr>
      <vt:lpstr>Emissions Reporting</vt:lpstr>
      <vt:lpstr>The Experiments</vt:lpstr>
      <vt:lpstr>Results:  average surface SO2 concentration difference (ppbv) </vt:lpstr>
      <vt:lpstr>Results – average surface SO2 concentration relative difference (percent) </vt:lpstr>
      <vt:lpstr>Results:  average surface NO2 concentration difference (ppbv) </vt:lpstr>
      <vt:lpstr>Results:  average surface O3 concentration difference (ppbv) </vt:lpstr>
      <vt:lpstr>Results:  average surface O3 concentration difference (ppbv) </vt:lpstr>
      <vt:lpstr>Results:  average surface PM2.5 concentration difference (ug m-3) </vt:lpstr>
      <vt:lpstr>Results:  impacts on average model SO2 concentrations in the vertical:   average cross-sections (ppbv)</vt:lpstr>
      <vt:lpstr>Preliminary Conclusions</vt:lpstr>
      <vt:lpstr>Preliminary Conclusions – contd.</vt:lpstr>
      <vt:lpstr>Ongoing and Future Work</vt:lpstr>
      <vt:lpstr>Thank-you for your interest!</vt:lpstr>
      <vt:lpstr>Bonus slides</vt:lpstr>
      <vt:lpstr>Results – average surface NO2 concentration relative difference (percent) </vt:lpstr>
      <vt:lpstr>Results – average surface O3 concentration relative difference (percent) </vt:lpstr>
      <vt:lpstr>Results – average surface PM2.5 concentration relative difference (percent) </vt:lpstr>
      <vt:lpstr>Results:  impacts on average model SO2 concentrations in the vertical:   average cross-sections (% difference)</vt:lpstr>
      <vt:lpstr>Results:  impacts on average model NO2 concentrations in the vertical:   average cross-sections (% difference)</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Laura ChaJkowski, CMP CMM [Legend]</cp:lastModifiedBy>
  <cp:revision>831</cp:revision>
  <cp:lastPrinted>2016-04-13T14:37:08Z</cp:lastPrinted>
  <dcterms:created xsi:type="dcterms:W3CDTF">2006-02-27T19:58:49Z</dcterms:created>
  <dcterms:modified xsi:type="dcterms:W3CDTF">2017-01-09T22:34:43Z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