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4" r:id="rId2"/>
    <p:sldMasterId id="2147483724" r:id="rId3"/>
  </p:sldMasterIdLst>
  <p:notesMasterIdLst>
    <p:notesMasterId r:id="rId34"/>
  </p:notesMasterIdLst>
  <p:sldIdLst>
    <p:sldId id="268" r:id="rId4"/>
    <p:sldId id="630" r:id="rId5"/>
    <p:sldId id="631" r:id="rId6"/>
    <p:sldId id="1143" r:id="rId7"/>
    <p:sldId id="1144" r:id="rId8"/>
    <p:sldId id="269" r:id="rId9"/>
    <p:sldId id="1118" r:id="rId10"/>
    <p:sldId id="626" r:id="rId11"/>
    <p:sldId id="845" r:id="rId12"/>
    <p:sldId id="1084" r:id="rId13"/>
    <p:sldId id="1228" r:id="rId14"/>
    <p:sldId id="712" r:id="rId15"/>
    <p:sldId id="1133" r:id="rId16"/>
    <p:sldId id="1134" r:id="rId17"/>
    <p:sldId id="1135" r:id="rId18"/>
    <p:sldId id="1136" r:id="rId19"/>
    <p:sldId id="1137" r:id="rId20"/>
    <p:sldId id="1142" r:id="rId21"/>
    <p:sldId id="291" r:id="rId22"/>
    <p:sldId id="635" r:id="rId23"/>
    <p:sldId id="637" r:id="rId24"/>
    <p:sldId id="1054" r:id="rId25"/>
    <p:sldId id="1227" r:id="rId26"/>
    <p:sldId id="717" r:id="rId27"/>
    <p:sldId id="1233" r:id="rId28"/>
    <p:sldId id="1050" r:id="rId29"/>
    <p:sldId id="1237" r:id="rId30"/>
    <p:sldId id="1234" r:id="rId31"/>
    <p:sldId id="1238" r:id="rId32"/>
    <p:sldId id="1229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F3C"/>
    <a:srgbClr val="5AC5DD"/>
    <a:srgbClr val="ED7D30"/>
    <a:srgbClr val="6A508C"/>
    <a:srgbClr val="82A144"/>
    <a:srgbClr val="DA7D2F"/>
    <a:srgbClr val="416DA6"/>
    <a:srgbClr val="3C97AF"/>
    <a:srgbClr val="B6CA92"/>
    <a:srgbClr val="8CA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5" autoAdjust="0"/>
    <p:restoredTop sz="79846"/>
  </p:normalViewPr>
  <p:slideViewPr>
    <p:cSldViewPr>
      <p:cViewPr varScale="1">
        <p:scale>
          <a:sx n="114" d="100"/>
          <a:sy n="114" d="100"/>
        </p:scale>
        <p:origin x="184" y="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/H:\Takeaway\Copy%20of%20ECMWF_Copernicus_Contractors_Statistics_23_08_18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'Map Countries'!$H$2:$H$30</cx:f>
        <cx:lvl ptCount="29">
          <cx:pt idx="0"> Austria</cx:pt>
          <cx:pt idx="1"> Belgium</cx:pt>
          <cx:pt idx="2"> Bulgaria</cx:pt>
          <cx:pt idx="3"> Switzerland</cx:pt>
          <cx:pt idx="4"> Czech Republic</cx:pt>
          <cx:pt idx="5"> Germany</cx:pt>
          <cx:pt idx="6"> Denmark</cx:pt>
          <cx:pt idx="7"> Estonia</cx:pt>
          <cx:pt idx="8"> Greece</cx:pt>
          <cx:pt idx="9"> Spain</cx:pt>
          <cx:pt idx="10"> Finland</cx:pt>
          <cx:pt idx="11"> France</cx:pt>
          <cx:pt idx="12"> Croatia</cx:pt>
          <cx:pt idx="13"> Hungary</cx:pt>
          <cx:pt idx="14"> Ireland</cx:pt>
          <cx:pt idx="15"> Iceland</cx:pt>
          <cx:pt idx="16"> Italy</cx:pt>
          <cx:pt idx="17"> Lithuania</cx:pt>
          <cx:pt idx="18"> Latvia</cx:pt>
          <cx:pt idx="19"> Malta</cx:pt>
          <cx:pt idx="20"> Netherlands</cx:pt>
          <cx:pt idx="21"> Norway</cx:pt>
          <cx:pt idx="22"> Poland</cx:pt>
          <cx:pt idx="23"> Portugal</cx:pt>
          <cx:pt idx="24"> Romania</cx:pt>
          <cx:pt idx="25"> Sweden</cx:pt>
          <cx:pt idx="26"> Slovenia</cx:pt>
          <cx:pt idx="28"> United Kingdom</cx:pt>
        </cx:lvl>
      </cx:strDim>
      <cx:numDim type="colorVal">
        <cx:f>'Map Countries'!$I$2:$I$30</cx:f>
        <cx:lvl ptCount="29" formatCode="General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8">1</cx:pt>
        </cx:lvl>
      </cx:numDim>
    </cx:data>
  </cx:chartData>
  <cx:chart>
    <cx:plotArea>
      <cx:plotAreaRegion>
        <cx:series layoutId="regionMap" uniqueId="{F7AB6030-339A-4484-B18F-AAA1FAFDE74C}" formatIdx="0">
          <cx:dataId val="0"/>
          <cx:layoutPr>
            <cx:geography cultureLanguage="en-US" cultureRegion="GB" attribution="Powered by Bing">
              <cx:geoCache provider="{E9337A44-BEBE-4D9F-B70C-5C5E7DAFC167}">
                <cx:binary>7H1rU9vK0u5fofL5iDXSXDSza69d9Y4kyza2MTYOkC8qAkT3+12//m2RwAKFtUPOoio5dfiwFvHI
I7e6e/ry9Ezr3zfdv26iu+viqIujpPzXTffnB6+qsn/98Ud5493F1+Vx7N8UaZl+qY5v0viP9MsX
/+buj9viuvUT9w8NqeSPG++6qO66D//5N9zNvUtX6c115afJWX1X9Lu7so6q8r9ce/HS0U1aJ9U4
3YU7/flB1pF7XfjXH47uksqv+vM+u/vzw7MvfTj6Y3qr7372KALKqvoW5hLtWKc64rqOdKoKivCH
oyhN3G+XNXqsYc6EjqiGkCqEePjpzXUM019D0D0517e3xV1ZHn37+3TmM/KfXvDL1Pj6/EY60irt
+4f74zl///PvyQA87mTkiQimvPnRpe8kcBe5fh0/cOGfC4CiY0ZUVSdYZQQx7Rn7yTFjiHLKOdJ0
QQlSH374G/t/TM3fcP9h4pT5D+Pf8d769byf1wlof//Agn/Oe6Ifqwy0Hv6HsEBU6M+4r4pjomqI
EKpRlTAyVf5X0PMy9x8nTrj/OD7l/vzw67m/b/1quCui6+T2DSXAjjlCGhKIUKKOBuaZBPixpglV
cEIpVxGliDz89Ff9fyVNL0vh2eSJJJ5dm0rDmP96afxPXVZv6wj0Y8rBEVAdDD54g4kjUMmxCosB
TJFgGKngJb56oK9yeAU1L8vgceKE/4/jU97/z/mv5719V8TXyRvaIaoeq5rKkY4Ex5xPrBA6Jggx
QTjRVfj7nPOvoOVlzj9OnHD+cXzKefM38ABWWaXJW4Y/lB8zjpmOQbEZ0ejE/kD4AwJhQmCCuIY0
wZ9z/xX0vMz9x4kT7j+OT7lv/Qbc36RFe/2Gas/IGFwKlRAudMKQAOv+JPZU8THEoww8MOOqziYm
58fEvMz5h3kTxj8MT/m+Of319mZRXUdvyHaCj6kmRmUmDGIfPNF5VYOgCKwR1plKBQPlf67zP6Tm
Zb5/mzZh+7fRKdcXv4OVL+7ubu4env2fB5tYHGOiE6IxjQmK0STY1LRjqquaro4OlmngYx9++quL
tX9Izst8f5g3YfzD8JTz9u7X6/vMT942ygRDA1E+5+BdVUo0MWU9O9b4OKpiFUT0nca/gp6Xef84
ccL8x/Ep92eLX8/9lV959fXbell6jLGOVaQLiPHpNM/S8DHnmBIiwOzo9Lnev4qcl9n/ZOpEAE+u
TEWw+g1Mz9FjIvhmMM97pnuPwN0ryhScm2I86+uoekOIDUMQCeACZfhex9WJ9YHMimBwCGP8wxjk
uBPD/0NqXlb+b9Mmiv9tdKr0699A6Rc3d29u9cHgj1G9zlUNzMqT2FJRObjbMd+CIIjg77n+Cmpe
5vvjxAnnH8envF/sf73NN4a7G+9od5fVnyP/5sEA//OYh4hjHYPNp5p2H99PQYXRL6gUIUQhwaJ8
qvqvJ+tlWUznT0QyvTyVjPHp10tmlwLU8JYZLxlTWoj6EYDJTB2BnCfLQiPHY1YA0tAhQxi/8qAL
X4PQV1DzsiQeJ05E8Dg+5f3uN8i7tunbGiQKmRWwFQudEYIgDp0APZAgCKyPARLGhOgIagFPQbYf
k/My7x/mTVj/MDzl/Hb167V+397d3iUPj//P7RDTjrmm6kJjSKOA9I84zhO1VxmYKYphXXAd8rMJ
yPNjYl7m+8O8Cd8fhqd83/8OCM9d5X2F+Mu3Yz6oPSaaRgHFx5h9x3wKaARXR9iZABoBkdLE5mxe
R9PLMng2eSKIZ9em0tj8DqsgSpu7tzX+7FiFIi+FoAgQfqjoPjf/EIqOy4QhVQfwB0ovE+hn/wqC
XpbDXzMnQvjrwlQC+98gFzaKFCrlb5gLgPdVRzSfIyh3CShtTVwAOwbJYARREdEQ/67c/gp6Xub/
48QJ+x/Hp9yf/wY40NEh8au726MT2GNxm75lzR2QZQLmXgNXPMalo6d94g4UgOIogkWCAH4GxA7c
woM1/BoGvZ6ul6UxnT8RyvTyVDa2/PUe+si8S+LrInxgzD/30RRQOAY2ZwTgNA6lrudCgeAIMwCR
MBSE2ViogWLB0+joFfS8LIzHiRMpPI5P2W+e/Absfwyc3wwhes8LYIfWvYr8CB862qZFVbvX0YMG
/nPlh+IA04WAfVhUI+S7moyiHwvGAR0anTKUKr+zSK+h6GX1/2vmRP//ujBdANvfAC06+itweLMV
8B4cPWxUfN0yWF1XzVsGR+ABOGRnFLbCUZVTMgmORnBC0wGbUCE+EoCXThKFH5Pz8gp4mDfR/4fh
qfavPv568//om95K99+d79cduq9S/H127b8hOEHQMey4GmvC36HUUKmnAKAiCIgAliCQrT0NeX5I
x8v6/m3aRN2/jU613dr/em0/etwV82bq/r7t5/XlsKMn1dI3E8B7RfjnfO2zDalvJQXyvvv2uzMa
r/IAR7PiOnnLzUEgiXHPFVEJRgyAhwlArR0T2MACFYNxLxzhk8Dnx8S87Age5k08wcPw1BXMfgdI
6Ie7z37y+Mv7XriXjitNd0Qc/XATws+x/X1LxOvMzOM2+Dez+O+7/F+N8siHs1Bvxfz3o17jIcjX
af7jdpm3Yj7sAX3fDfRa5hdvvBWL4mMIbgSHDSeEfl93VDhUxRjszwWME8rEsPVhUnhc/Jigl0Oc
x4mTGOdxfBrkLH6DKvzRY1XurZT/vez4E/DO0cPe+Lfi/vvO/9ea/Wnl860kAPbnveD7/Nj8zx58
P3o8GPhmQnk/9fhKf/xDoPfnsq93wHnSneO7dPdhj95bqfr7/sNXavqzPXlvxf33DYjft6J5VRb2
gAS+lSDeUc7XLYO/tl68Feff95f81YXpVap/9JrORj/pdt9bLf1czevxmOxbrYL3c8A/kwY/tER4
Q+6/t3t4IQn7Lvqcnkt7KwG8n8Z70fT/zJp4ODT1ViJ5PxL2WmjoEbF9M9a/Y9I/ofkPuyHfjPv/
H+31/PtulI+dOc3r6tq6b+n5BJf771cfbNlk6rcdgi9uSf8qvMXtnx/g6BEUXKDK8tgsdLzNs92F
J9DutEkfdhw+m3R3XVZ/ftDUYx1QVQGnKlVobAPnaD4ctXf3V9Axgk3sSGDK4Ffg3N+HowT2zHvQ
bxTDKQ/odKZzaLlI4EgmHIAq0/r+0tf7wTXYBk8QnAd87KUKZrd30+SRId8+HyV1vE39pCr//AAd
NOGIf/b1iyO1+thMBBrpwHm3sZ8dgVYAcP3megenicbv/5+qyTiJCYkNHPM7aAImVnFRbuoeZYda
O2uCIb8d4raVQqyJnxVL6FXVn7k8RHYbeaGEgyrzMuKzrkLBDCmNbqK8XBc8U4ygwxlEr35pl8Xw
OSYs+qiTVYDC2KydaJHrm1YrQ5mkaxqF7FMca+tG7QaplXk6c5lXyxkjnaG6xJN5E7dSRRc0dqJV
0Ap3oQ/9JTConlWN5hkoh69rLbaUqPDmSUlzSbgWbO7/FxZtLFU1tEtP6WcdVorAqIb4UFpKpTSr
XmyR6JlRKYorVaGdoQGppsgDz9Q8lcHPerVNeGuxYD5EQ3+iqM6eqJ53Cgc1XUup09MqqoQZpFda
Ex5SVtdSdMyXg0AwCSUy13Wr9/XKSqPGs7vCseMqCE5CTk+0tBGnmtoshqogswzpw4L7tJCiEZZK
u2zhtoEL1Dr6OmqtIQxl1bT+wq0cXaqtOxh93kRzPJC7ListVTDV5g3C0uE1swYcXpZpwSxgn2yN
UGsLQ6/UAnjqf2yVlBlR6wRGEOWLGM5kWz5rC4sliuz1+kSpo1naZB/Lmq3DxJMu05u57xeqUeRi
M2h81Su5vgi6VnYRqA9NqnmvCl9GLu0sxrBiaHpFDR75nYHitJZtktUG9DmoZF9EsQyUurZ4GhoD
bl3px7iwnThghpMXJml4IhFJfWNwapm16R6Xe01vfZmFTWyqavWJ5KnBKmwxHGAZ69FZnzpnuCaX
SZh6RlDpTHY5kVG8c+p26ZQNlYpODqRNkJWSXJWll5pO4XWm6tHWjLl+hd2stXFGkemE+WCg3uj1
9qzyd7kSG5rrzEUamaCiZqZ5FsKRGcXdLMS5nSi+SRtlVZJo0fti4WeDzMP8U+J2+9CPl4GfLMo0
3SrROq2z0yIvTgXNTjyHm4rfyrJHdurweapHyzxtNrzg9lAnS1XBVkrJqZepZhSdI5Tb8dlAk2Xj
x/OcpxZyB5MovRkNpa1X6ayJVh5STEdTZFKeO83nos9Nl1S21rpWzS49lJ+khEuc8nmfYwvrwxy5
wQp7tVlUqmRqum4Lb9d4yZpX+SkaApulqt2L8IJ2iUXT0owC7ZYn7czxg1VHxdIPYCG3/cxJK6nF
geStsF2HmOGgnbhObAWNs2yidhF62SLyuUROd0A4XtJUbNxQO+mSZoZoYmZlNx8KvkhxYEedb5Mm
WFXwTEyrZYrg9/LMbLxPXdxaaUdnCYgBzlHbPeKSx/1chPmJ6BvL9+dt3czHodjNZnWNtk3rGWou
pFpmcw24VdTYYMXH3qEzKLXP4EfnWd0bPvY2udquuN+djeOxRk9VxT/riVhkjjLj2lWt9TMcKZZW
Y6sIiRz/xmU2i7J0GZS+rTG4u+dfq6KXWeXYfhfLFMaIbmp6ZjSNMLVAk9BF0cyTwYDVZHs+kSGT
umisLpopp5kvc7UzHCoWSuvYrt8vsJYYo6TTzp21XjqfjewInMGsI30ucGaFId2yZRZlc+En6xCB
MHpvUznXpQq6pzfW+GOpu44QM0iXWnUZLILwE818kKx6Eg70cqSS8WY/1KXtETLjfT4nA7YI8sEl
L5Rc3FEEJs3zbdHFa0wX+YClyMXS6/QF/tyQygyGcKkn8UUo9H3glabfu1Y+DJKk7QyOKhqq1nz0
W2YWyjDHemc20ayOgxVXgaIqXqRxZ3UxsXStlyRmK6VrrEopbBIUpj7k0vcH06tKU6WwvDtxzyYt
S41yWCessYbYB9MnFm40GAPyjJCwVT4sIrhUYf+M+dXVqMojz3FHzTbb6mTX9ULS1rOiZBYksxyV
RujtVUfYmBd2EODTUM1OE6LPi5JvsjRee40zH8gpIc5yULwzd9kL76RPQYtKshqaeNv74Rmc4z9V
sGcPRTp3PV3q/ec0Afs3YKNWbNa7G5c7NsqjBWkUy016My4js6kcq0kKo2Jg/hRLz2PLifgcB+0M
565Vdb1da8oa/jNSYjXLoQav5oh1DsYC1nLpN7M40yzGB9vxFStzh4u+w+ZoiMfPtV8aFLy1UmAL
FGGRupGZwnp0BzJL0mgNDnXWaysxdIZOY0MPwvvLakgMlrWw9NFaCxU7qvxt4bR7twPGJNJpwrmW
sFUZsVUXUFOIeEGxLrPS0BokWdQvFSTsMO9uOA8NtfQ3tNVOPdX9iIN4LcIslLpX7ErX6BxYDa0y
K8NAjkrl9Y5Vi3TpafUhSsXSCdlKlPqCA78o860m7WToloaq53aDwU6HfEmGKJMO/awqLJAdE2sF
sRVmYDeB2VF2kRfIaHvFEm68ddJyVZbdOUr7NYtrydFJw2c5UM3Dz0ruGVmVXSl6tx02vNYu2pQs
Qx5YobNLQnKlqN5Z6oXbKs6uXJLYbQtxR+TvysH3ZV+SGdi6JTEzJiwlHNYDz23UNR9Rynce6s02
zc3EBZVRC7N3fUP0u6LrpSBr+JcuQJxIsfigWEQF0Xm3SgVGlkvWcSnizOrQbUQSI0+JgcHcknCG
eqskvclLiIFqz3IGRbZ01mmZlTYgkgjNUVOYQe/bjZMsXCVbtoF2WgztomWyDQPgYwCGmitG3EbS
TbMTzAcz9AbwPK1VnZZaZCqwqLMAO5I2pRn7bBaq2AqLwdAMjYtF0fO5qNS1noMhipxlTwO7qPmi
VPHMn1PhGb3bzkbL7Cq9kZBK1vBIKe+NSDsAU+TIAa3iMokTo9a7eROHRtuc4awziyCXIQQNjEey
c4kR5LrUisTyAncGPcmNLq/uxz0WGE3lLmJHGEq/xtjmXSdHLVDLuzrJZBlzO1Uca9QcvnLEbVYT
Y5QCdP4fl6ZBy2TZM3E3EhPx7CRwdZNf9fUpIvvWS+Z5169LxbcDp94lvRKboQgvi89eFG9DHJz1
+aDJXJTnNIJ7Zrps02pfxdVB85QzkngrvbmhTJEaGANPFbYfDRK1pdHptXTvRv2Ok3AbN9npUHsX
Dt0qcWa3RLGaoD/Ta38XinIXcPrZK2zWhBsn65e4ESfZEEg/iJeqcFcNs+mgL3THs7Owm+WqY/SB
LwsfLcsoX8apPndFfgotNiESjw2F3sVBbFJNqhh8PBKSIffgdFgmNJICVC91EyNVg1XSfxxYBIY8
NH3ftVStX5QQlNRDa9Vus6cu+GDmriq1l3QgRuHPgtOAy5heqH6zywPfqNpbxaMygCCwRicZxCIq
rS03oCsvrVZ1CXHNSsNGtAEvGybRstTwKe4ruweS+2Kl5MM6jeiqCEMzSaJtkFQrWI1GX3bLnHSm
LKhmjAZiSBKjjbuFUpEVCSpbhIlV1MOcwwIasKmJbK6wSHqqBMMcaIEceLtEebdo+nTO8+hSYfpc
T8B89ki2qrtzUoOmqswxt3HIV6FWGgppzlWG5cjnXhG7JDqt2uY0wfodK7qPPUk+9352zjSIy5RY
doF62yWXeZVuiQ6a6GXxWqGF4WrkVFP8EuyV+zHzdduvM8MJyptSxHPoyGPFbXCWD+EC8jpDNP0M
pd7KSZITkrQLNIhzxQcmQISvgC3FimtXg2L3WmXpMXhGTGd1060VAVEqhVBal1XeGlWXzDys7Jo+
NElMZ6rjftRL3sq2dLda7Jp1Vt6QIvnMAgtr+Q46l11R1zvw9KD2Ys+SGWGKWeu6K0VRH0rG54k3
68GERnC5oG0AQW2zGR1hXJYHx+w04F87nNS1c4Bz44eyY1d5ya6why5CEl72rnueteXe4e6GsmUR
aWd6lVziNN429JNPmpWfuztvQLdue+4xbclEC0vB+Uix+1GLk89EEKtSVcsXoSvDut6PF7q2PkD2
kSUhhJ9Lt+x2TtQfEnEatHyl+dEWBfEl9vp9HmfrKuvPWkgYyngdNHwD3DoEbbxVSb0hg7dLeLfv
9e400b70qXLobX0ozvILjMNPbR5+rjNYbAE1uiJeNwiWTOiej55rpHN8CoEGgyp0OZLVpv2SuXcN
ZBZK1ZznQXsGEe+OhpBKkdgepyWoPozTwt45VH0oqVKu+wBk2SK7iMhVJMKtC0rkNOzKo8MFbqsd
RMyXWVTseeCcJO0gC8U10rxdOHm9KcrqoHfVwfeSbU0GiFh9UHPljLXVvgmjbYrVz6iv9sLZal53
kqjexktsPa3PO3+40Hi+6bJoO0T8qgxXNQ3mvdZexI6z1yCMKJwKIumbCjLAsEk/9RBxepUuKb2M
WG0psWonHd/rtFn6evRZkHIrIit3lbO8oFeQOu+TUjnErqXhejsqBYmcQ8D51ShGJa7Ph647K7Qc
sphtT/wt1XQgrjsbSaC6cmi0aJ0V1yFx5qqo903NNrCaDxqvd8zpzvwuWXoog9S+3osoBK9ayjJq
djyOt3rh7nAPipVpp27U7vIi2FblTaaxdVslC0LbvcfYVawUnwbPqQ2tdz86LLpsGwjwfX/V4O5C
Ie2hK9UTkOxOT23HydeeU278WoFAkO8jXG60Wr1QdG/tKmtFo5bQNHMkvI6VfZA7a9V3P44PFXn5
slA/eZm7avku7oNtEbsfgypetn69d7HMVPUki8X+/v6F2HSR1DXtUIIgRyEPumMUvN2qoNndUG5a
/UYJ8Hr8KWegm8xVt4PvXmSdciBJvVHFhdfAum+rjY7AsSB3V5SAJVXuLm7puqhdWSRf1Sbnzr5i
5YZ0yhkv2p0CT9CVs2ATbdykNEZ6kJ4vktyVkFZdjV91vWGrUOWAlEqyqltWpbfLYm+LtBLWWLvq
wxnrwdKzbrBKXiw7PzU1NVmz5CDKLaQOnFfrXpyOD6YWYCa3Y2iK+1N0E2bFAZxEG83cLFq2HoAZ
zmlYXaaa6cEqc1oTkJ79KIDOcw9RbmR6tVMZkmFM7ciF9E4FGht9U6vKmR6JvVaXM88DujDb6GC3
Oq+/CGFFKgFbeRGE2olrDi7aYlavh8ByQnQRwwJtEWgDWNCCbDolNMLKOXOT4dBCZJCr5R5eYrAC
3VxUAwRXoHyjRqHc3RS0+hi03m5cUTVxtmKtJumVg0OIBpdZL1vm7KELxl6Poq3WtBcj9X0fzBxU
AKSjno7XvYHv3Vi96Ei6ock2ykBOmWuhkpq8ai8SPlzAOTmpu9Em9MQB2g5v+6raczLMK6RbMe72
BBfndQg6pvQXHFeW6KiV+8AFNVQ+9ajvZJmbOmktksfGuEoHrb/oUbMLHNeIY3SikGpXfSkicTZk
3mVluaqzrUhrZl5l4jT8LPzyU1she/QOuPusqs46gVtoAL2o4SIJXF+WkK+6EZedo5wMHG2VvDqM
NHm6fkVCSEUBmeF6fmCasx+fcdTs2ge0SfTLca3SxJVVqC2TUofnbA9lDy4z8Iw0VfYJZ5tEEyte
GnmUn5Sg2gGoOO7CbdnF27yK16TAZgWglOqPOqBejNz19HZLRXyZpfWhEsUn0rYAGoX3nwG0GSRE
wqEs8gu/KNZqNMy98HIAYAecXgou3FmjztaU2zLILejjYPsJJNi6u+FhuvXTCPxln90UEP5Eqnai
V0KXeZqdAnA6zzp9jgFU9ArLKRxjDFC7iphVQ8zRoiZ6bNyvgNCzCQHIM2xmae+tkPYxDUGtIR4c
lWZwPTuGnDfMsRFScU44xNVaf0KdiwJQiKre6JXyKa7BLbjIHv/WvDOTKDTDWLGSBsvGA/Ot9/OI
xFaSLFuHyZD0EnrhL7o0tSotXfi0nStDZI6mM3U9Swm2GQtMEZzw5ksdx+ssGWQ49LJS6KoqixOf
nPbYDyWqkqVSgd9ikOLEvljmKpBdOxAXlkbaVRumRVJx2SgVwETcTRl6Vp+QGc4Ue4iSud+wWZOk
JyKAsJcDYtQsaqSdJoCejbeD5WdWLjFJ62/UOi0g9LQzX7E7D21blCz97BIngEAws+kKkzuZTQB2
YtmVR847BGm9Z4x8zvMz4nonceHbauFauAU4C7SOAtw4cqtCIJZoWFYimcd6sXJUMQMvFXrG0MYL
p20XaegY3I3B0FWrvNIsrovzcSbYKTfv5vD7WQks9QAFzUvJskZWPWRnkE71WDFL5NutlpuZ687C
iFgpbudJn0PguRl50jJhozadszSXjDpWqSfLsFSsqGlnYegsO5EZWrhCERhTZdlR5YuT5Fs3je4i
P+ysUI1tBc6hGKhsLpSmU1dp7H+KdNatPX0VhM0yqBwApWpUyjrOP2tB6sqA1CdRTaSPeCVTQOL9
rrNqLVv7okISdBGA/PAkzjIki8CNZCH0WPa5CvldmFkBSc+pI+7UwcstXJbMBMTPiCg9o1mQz4NA
7OvM3ZfOzBFhaTglxSZEPDZ1w9py0tQMUNKaOQ1dI8f03Cnb0zKsv9S+45uJVfEuMMK41WRGIM3t
U262dYSMIWtvU62GfyDts98EUkv9T71ge7cM5qlqKZ5YRylARGplwLEbYjRY3aBM31RtkBhZpNQy
Ufg8HCCXVhInhLt6hkfwbVQGX1xIEdxuQaKoPKFbL1ASQx8AyCvhcUmvdNKJ0YU+1Jd5E174iJYW
ra44y+N1KxwILug+CBVkZGqszIpAl66uhPOYc8BVMbKGAkDDRFSnrQAiwlo3oqx1JI7BRpPcIh1X
ZrnQE6Ov2EmqRthwFQASNIWbngrcqDDiJwENTBxERt4xVbYOfClMw0s6JHu/bHupaHkvHQyIhtfd
kCSLJPWUSGp5aPdOQWTjtq6RBVE8a4MihzwwN3ABCHys9A1cHFQj5s0ir0tFxqz70rbuvBBaZsYA
KAxeNhgBAekNYWwVrLpuSX0IeWsTp4T8EtJQqR5Ym2ZG7Nw73s4IMRukoPq5yFrdUDTRAEorTOal
3PBB1Eba7+GtEZ5M83yjlv1tpdeJQfLMLqkPoRkGjDAm0S1oJZNR78xy8F8acyuDRcOXQu0PSldy
mV8lapibHimxxFxZ1k1dmXFcCdkB/Fe2aE2bcO1T6kru5OxZm7lnJbibNOsL3wVI8r4K+fjxP5vr
prrL79+/99fgeML4r0/2XTp20Sv/65fW+9n59AtjGfXxNvDD38qqY+Hy2QcAbeHViE/qqH9TKX1e
/f6/KqNCbxbMVKgr/n0ZdZfehNfRY6uw+8rkw6yvdVQFXnTDoOEjhqgFXlFB8PgKhK+F1PESdDyC
PoXwBQZ9UjE0xftWSaU6vDiQQT8ACr2aBUfkr0oqXIJ3KUD9Exp5fmt+/sCDZ2KERmffPj+tpI6t
0iHfHguuI7XjexkQ9G6FlzdQgaEznw40PK2j8hZQlbTzOMCRVWGIjPv1zClTfjLgjp8ornMouVBM
EWk8k0raNyeNUF27TBQKlcPEtYO2qqCOpSQbUM90c/+vvEbpph3UCByp761bP/ZO3Uz3TnsGcHKN
mjVWW++0ip91JXj2eE+V5anu/OfCD/3s7ta/nqrYs2/9P6KDY+ET+lP+vQbOrnancID/5u726buz
RtF+m/qtnI+PEebQeg4TDBV9XX1azocm+VAfh5fTfNWoRyWE14diSMPGTqYEXm8gMFDyUM5Hxxx6
dIlv73YatfonlBBeNQe3eqKGYzlfEMhkGOwbEBjom5TzazXAjUacyChEZzXM7aXbVlBe4r4mIdiI
ii3U3k3RBlvYDHBCIZHqFW6HKdSs6wAgKCSgMEcTqVRtKHlan9aK94lqG6UJDrQaLhsd4JVWUZa6
62yqTp/pgSz6rjP9ggBCq7JLPuSrCPwS4LlaHLUy6b0TKNvbUeyUs9CL1u0g5gKcIEQGgbCacNYi
Nli13nMZiW7joLRaNMr/UndmS5Iy25V+Fb0AMnxiuAVijsh5vsGycgB3wHFwnOnpteI/p1tHaqlb
sr7pvqgyqykrAxz3vdf61gYvkpX2CRp1tfFz0m6pqPBZqJkyb21eBmhlifAHHMzKp2lTDc95EH8y
yJw4MODMEcf2hokQopiDbTXHT+FC0nIhX35nLpjF/2vi8N6Uaj4281m2rE36/CFn4ZDwtUWlLTqZ
cDbIpFwWfBWHyl1KHeKEyas0fJ9MsyRujXXSu1Ym4tHNs4Xtn7/LKWqTpZ06CATrPe2TyQA/mMq4
SNavolBjcq20pEynwAfYMNdD6vceybxuPw30hdXhkJLe3lYehJVB3Wsyt0nRR3dMmCJp1whdw5RU
A7Q9Od4pr13heZo28eDxWA6JUmmIHYy5Dxj2n/7UF2k+rWiJ3Haqohb+dX3OefekXHcaxuq29j7I
EL+IukjLGj9J+dqb/k8ni7NfTsc50g+N15ZZNOlHQbNFrBeCPiqZ++J2tO7s+d6ZlmXaqPqXG3Ga
YKOOJCz28Hv8BPzLk+honKzBl8jh/4WVTQSHT+zNJ5+gKMNbL+e0KeDU4G760IaamuxhQb54Wt9P
Q30/TLRMxMIVdPLPMOgAeqCAJNfyOu51kwx4J3FS6+bZjNVjEMJUE2RNBrtr5ulOlrhFufHPzl+r
xMzDI7z71KsghxvH/GQoN03ZBEk+RY++hnecysrRBFamS+xA6nSiPGmmWZ0anxUJ9cdH3cpdI8mH
ZlWQGnvs21akaDplBumTrBA6dY7mWULDTwrTZx5aeDaR145yGALuMrFgl9tmV0HZcpJs/E6fq7rf
h+O7LZiCG1x8eiU7rC1VmaLRH63JcxOCNFFzkPhyfBKF1MniT0cxjrse3VINrCjpIJDDzSNtovWt
LWM0Bx3/8uYBlwi+IiqeNJiYSKU1d20s0rqYUBHhT8XgwRfhbkNtXKdsik2Wwzhxc3P0APmkTvvf
DhpkGeUn2NVwZ+10NH6UGlr/mUL77qPri/jyR+LxZ5JeHZE4maawP9D2qANdprxq7orR2mSJ5luR
5OECXxo+klcmaz9sQ4G2bwzwIbjryoRVeNr80W0XUb8u8bJpxvw8qXVDxXTPQ3sRrNwCyzmVk380
vPkUI+Tzl3YNsYbR+cwLv6xFcRnLCAV6l852ykhOoMi7KWEzak6uu1SPZZnQZeFJVEgva+EqLY5m
+cRex8rYxMd/HnGKj5/vm/X6dJvB3+Rel6AzLjZ97al0Luwtnee0xpTqhM9FFqkGPli4i3M+pvhF
mLgW/nssbLKK6dmIsk+8VbdJ7sFYHPsHFZZB0qNpSerh2NblmozOf6mKaNx7+HTzkHu7eL2xjrab
VdUuDavwWCzmOYoVfN36l84QtuYZBT3MzE0TUFT5aNhKCACJ0XofrvyoAvXLOzQlFenOzkDnHxq/
Rl+kUlIRL+3DGQ/M8tOuE90o1j8s8Hi6m2YM0NKuYtm2rYLwjcKGjjrKFg3Ax2q9G42/q9YqSgNW
vGpjPlYOfoHG1mbrJHYVWyUuUe6l5t01Pr5NFN95+DNrEif9ozfXGt/0+FlYarCoWJ8MLWy29UZH
dZlgszqNBVypfFY/g8hhkhqTSJwBicfwgBHpvyhFTusKPiIkOZxdFcN/A+kx95Ru5gA8yUzRg0cj
NmT/z8I/clXA4/AXdEieOnE3eofI0MSOaGI9XF10WOkAPCIJJjug+5vRD+Kxl9r/yXn1rMf6MVzH
7yWSB7pYmvSTwjG5AkUa8FlIiL0lovalWQOyFbCeKjs/1/gpsfPSpp4EUrTKh9jYKTXQiXTc48d0
5EGJlirGes/bzZI3fTpCRUlwy54ikZMM28I76e59nACpieWU2vBNNTBi22ZIurwAiaJym4TMQOEz
XQK572gFucXhB5UBr9pIY/YHc0d0FsxgUWyQQxWtvISP+Y3uqjOLsGJsAP1vUuc+j87R4H96Rffl
yiMIkJ+wux0Ye1ur8M6t1WaKGppw3n0QMeCuiOY1dNOToNUJ4v0g1pfeNO8kbnQy1ujb0HWlXQOB
yTNPJq+/aZyLpGxtCfG6F0kzy+1KeygPy6YjzdnrJz8pBhyg02gOxujnsKAAEHtcEWnnF1W6/Qhd
KG1D+x3MnUmD1s8E89t0xJ6Z4gkQfQCwwQeHEAX6Zgwmk6wEB3YI3iCpvWAjTPRZ2vVZcWYgCwxP
AR+3OSFw6TiHUG6rLd55WqdjzS9uaaqkC6YyU3ZIp46c6rWxWClDcCjy6JsCG4y8pJX1CQ5h2gg6
pZ1l8CHjFhBbDbRI+OWQ9G1YJaSHLyfobWjVnIwhvudYzB9D4J/ItXJZnzQFAhd7cPgGdhm922KN
74u2w+ISWGGw8l7ihv7oHtxeHDUPRTlesN3tZphd1t8rK15YS54wPu04OdRKxZDhdELL8NTwEBZw
SXaxZ+9zzp/VaxvlQ2KMt0Jy7oNkqKsd98NjNFOoqhF84CpyOvPVcIvuC0tYY4lJ1JaLoAMQjTjF
Sr0Utn3lVUd3YaXThvoNQA7vNFl3tDk/dE1/iMm6A+RzKOjbX0UZ9LXRlhtFV5fm2t+2ptnWKjy3
df/dsPFh9o1IAl5ucz1/2ah+7HzzNnfVdyRfBHC5xqnfAYhnOs4l6D3T3w4rJAkmpYD/e2ENFAYP
NWwc1L9K4Y4XUXDd8yNQAopleT7miSuISDTtziHczc5VqCGJN25qC5BIdeaAKu+tn/Rt68AKON1P
iddLsDlQgHgBa6GAnCgutanjZNBuTosxc0L4iY6AhnB1S4biFydfovpKpSs1f/KYPE2Lub2WiUAn
DpMInuYWew8YOuweXZsFsoM64c1/VIuDHC/BgV0B8xmfb7PUYObKAn5MCIWmlytPBk42axl8D7J5
Hfl65AMO5rZcf6LeYftSxUaX0Qdl26ne5XP7AOynTUwDIScPQXO2TjysIz94ptRpVPs4kIx6DXGw
Ew39b6x3NHZ7Wy3ezlu7n3nx5KYMJuC2QQ5ZkxfndmLYxFZNUh+1b9b1VKZgJOtNxPJ3TzVyI/sc
G1nph3tu21vKvkkIAFVZL97Ua7wL4dYqOu7nOhiADzQwK9Yysx4LN0Yw1AOaAImwHbDY/aRXyHiD
OIEBgQkPlhhScpwsKqeHHoJtCNkt66ZFZF4NP6mYqqdihtXPcnrlqtbUFNjZ49k8LLRfk9mFfWrJ
8u3NFYSoer4JVn+nVbTuwWFeYpTcmQ77KZN5sw9QiWyCQT0XZf4TRnNK18KkzJR4dsl7Ax4zqSbQ
PLPDQYoKJa1itZ9NEadrwx8DI+sE/SRoqqHwEmX2PR3nQxyjCDyHlUfhr9/7ZTumi7fejhNv9pFD
ZYG3Ur2OBfbyHox0OSv8J2YV2LEbMLFL+x2Etk+daLKeuWsZw5ftqs2axXm96/3Q7Ul1pNJrs4Zh
HxaLdxyZ6jK/9UFl4vR0/TKkbL3M+bUAauaUr8ak3hyVm53PJrvl1FMJCq9nq/SITeROjWsCQrVL
3ACGOaI7CBPf1mmWrKurUre0QPiWM6SJ+woP9gIOL4xWH2BNOe2cFe+CrdiRejyzA9Bbc2VwC1f6
G7XSZ7riJPAA6jbNwwJst7ryu+2V5OWOv61AezUQX1nCBJU9hcKq0a30H4PsQANfuWBqH1tgwgtw
4ZWDG+Yd7gsdusy7MsU4LPvrx4L9AuC4upLHaw+ciFxp5CLA9xsJVPwRiafUVUakXb54KXDxeSMZ
UG5o2gPYJhwI8Zh0YLnRoQIsc+FN5xqSttIHcopdsyL8MtX6JQc8DaLnJABT47HpN/VffDVA6+pK
XI9X9tow75nJuU+rHreSwxLBoi7rAGRx9eZd+e34SnLTK9O9AO7mgLzXK+29CLmm5ZUAd1cW3AcU
DijWXRnx8kqL0ys3ngMgj68keXdlyv0BdDkDZs6uvHkN8FxfCfShjHe8acudrMiwkTzYSCw0Hbtp
M69MJu3QuyTX8lkHb2bRcbYuzW2pebHhkhW3PZom7Znl1EU7Ds+pRAm/azS6FMCvBQylkWQm8u9n
hebX1i5Iu+VOhWQ822zuq2cytUDxbY+1Wzq1izSakYJYdfPXT6uiXRISVe5zOChVHg/oVJYSZ7Jz
W91Mb2wkxaHmfn02+rUr1JQIRdAHeVOaTgOOtiZW7dZdMwV1Qy/8r5RBexmvqYOryo8Qwrigy9Yj
kKOhfrFsArATgg8F3LjVRe2ldumuIHSYxYVDviEPtsUo9lOdK3Ra8bpTdkEawhX9EW2xZnbCAaS6
77y7p4E2z3TqbpRc4nM4iJ/SxStEdzkm3nNVqCfp44DuWc7S0ZAt87yfrrNPqr8WPlUHEcB1U+Yk
HrqJoZ0C/b3hVVq7wSW1Q0nnqPYTU7zaoPAT4WQBMN+BaJWZHMWzqskbC9qHwQfaGMsyGbvi3nbN
N9Pym0/hA4D388DEZVb23uXxeN9wt6VsdtuCtEC56HOLrRdS2L7y0dOyFn1fJ3fCUG9XwH7Qgzds
qaabIlru+yFqsjBsxAZPVGZZjCJxNHVajuauKIP3yCxIWzTevFl4+KA72WOJKB/Rg2CvI5RJvesF
dJAaXHPLUg/HuBxnmTAVycSf6dtcYv8uWKdR46nPqJrYUd/TZW7SyGe/3hVM10SAOuJhiTp80wi0
l11R15uyBfo1sHE7hv0N85dLCK5bohHsKDti5RWFxEYo2nceGpzy9dJvp6j4Uw2HugPaiFetfA1V
80FDdzMs/Gvxuncyeki+aPdbeIchN88VeuakZ5+gV3ea7iq74qyBIZXSCdWHue6GcYAEwDL9TKS2
ezQnSsvbdsTOH4VJ0HgIbKj2Ke7Mma36e0SLE8ezTeMeAPnsy/diHRHusNmoQKxFcDk3GsIAqoEF
ghQalbEFXiXhBzJmWEJUgC4z33ruVujxA+0gitGpCrdQ0HzP2wDtFWUZ7m1fpc2QK4g8JQQkv8et
Hx7n2n9UnKikcxN0xCg8WQX0OuxWXFmHphO2ZzbyxWatarp9nofPwip/S6dzv0bfcI856D2WIbWw
ou9ScQq6OU5CXo5pV0q6bWyAHRPSZNCG/JCL4DNXtTg2Pj/TFgB4gOsP+Hb5HitvPfmN3kRu7I9V
ET/J1X+dYb9bHbAMitMI66n7LIL+d6XhHeJNINlWnsUV9myLvFJauhySV64cqsbcZUO4JEqgk1qa
I3rpOnJL5olhg98ayvCrbbGVod/LIWQmpYLkJCfz0KP6mwS5dw3g2lyPT4ELP4hdkUtoc7iVzKH8
8/mh6h8r25mHSoFu6EHPrgObj1WM/WcRvdiFss8cC77DNTYbnfcvIy83PVvrbRUFOz61eWql8BIx
N/d1tIhtONKvfOlsqoV9kuX8MYqp2ZKB4QKAlt7M4fxWF8r9m3F9/zX1/7/gUf1H0v//j94ADWEK
/efOQLqY3tl/er75p5sfN/Sf9T99tPrnHyN/f32Bv/kDDDPUoPOTCFYT9PeAYwr131wqhvdloWaH
BRBRDpn+6l/93aTCoF/qU7zqDK/4w1teIwFT4e/+AMNAzutQNj8Gdov/578X9wuu6v+/mlTY2K5z
swUXAeZLwjwIribWP4T9ZDAKOpKJpgMSbtLxrCxc4kVxem2QehZtCFMZmqQ3T89HOAj7CDitlzuS
ogB9LZb1GKyQ4RmkvNSHN7o2I57/m1wfeyfSUBZvcQl2Q3QZgTDj59XFD2f4BbPy0oi7VJQAA8fD
SBiYb0Q3FMCKGK3AGs0gobwDWcasdvINyEZWU8CcBI2m7Q0s7DYhyEe4Etz81IusyNfd2A0vvJ+3
0uObMtp6Jp0K0ObsCw0oTAmaZ/FcnMOieeUTeQAZnC1On9BgXPJGHiY1/s01w5r+jz1AeDn/h+v7
79wXa+qQBUGMsA2x93TmJtORrtKYI0tY2OLYWftoFRoa6v3WTfsZ2PHUomlLeDPsp9g/oFJ6kBMK
UwEMYw3gqJMRRSLqw7JH6euPwQXsMIhx4T3RiH9GTfsOi/5shuEX/UoCFnGBMoxLW6/hbVfXN160
msxG7DAZsFLQwj4HTS4oYKZMr/pil/UJzSLAC9YfQOugjaFnXZpr3LBBZKMH+kEalqJUmxJH+F3Q
mi8705eAjpda1Y+zVPOeEnPEgdJBHYEIM4un1dNnRqJziwgRBQpqapEM6+vaiZump5lb251tYLAM
6oya5LxocVr4+jiT4gZ0VdY4/Fho1kddWlsUC4O2z4spDoXNM1XLLddzgk3+wPxtAFckd1GmFTwF
hwMBLccKP0VBayOAMeryg/Efxiy6NGhQMReIk9HbGIR9uKpMc4slOCLxFT1NM7qHsQpNApHvYYrc
ZgbSNsd9IhjQgLV7FQXARZC8U+Q/siLC0s79ClCM1Cezhn9I510aHcoN4eW50o8mGE5otwUSQMil
aFaeWTWfZtYi8yHaJAgWKKfiYEZ1zIGMJ6EdMzJN+87zLwqBG0jP28nLkcELMqW7RMkChIlvduXC
9xHp0qJAc3dNpbQ5hBe8yBvKWTxD/C22be02tqRpq+ZncwX51zDe+ChxnBr3fHHLloQQtsQCVtuF
8thq7hCx0PboewRwyfrQcxyFXRW9dVO5Depqzaa1g7oRf3lljvN1mL5mNR4mGW6jssS2EEFrR7uE
W1C+jGuVOc728ARu0PFnMZ9fGq5gRVb9vtNXEG4y36WhCPz205NR+Rmc4McYzQ+dGT4GcLJb7Ic1
8sHFawOqGPnETduFqDvru0EAmNJNts7I4wUlrB5JsLVIFPNGBIcg7wroUsAUvQKtQo4MUsM0FGZ1
iZoI9Jq+qLm8KB78FGjYQm4e2lFvUMaBx74bVX63MPEblw7qSzjfl5a9Wl78yEkfisb+afOrntud
fJWXaSC9Ryy3j6GRX1qb+3nMs2H232JPwdIjPwuiXKrsAHI69GJm7JORSWy+hcFdFPFjHUa//pKD
5pdGYZ8Lt2D0MtEtT2UYZYSbs+thjkR1JUHmLaDK+GfesJ1k4bbpq32h/YNQ843slwvpoyeHSDvq
5ygHEVQkOreP8ITBxJGsnL8FlPKWe7tqKrYBmuQpjPqk6lH3gdLJy6hN/Wl9raBuwPiMCDoKfJ0o
d0eo4Y+krD9xR2+54UgQ7uKJvy2A0/pKbHx/uamm6CakYRrMxUUbWEezD+3J3xqQQJ3OsTjdZlr6
Z1IFO9d3z0se3Laef65WeYGamae6MkB1rIKDWUxAtL1RADNdX1rSfc5L2J+itjsu8wgOLPj0FDpo
b/V+jY9sjIzMDbK3w5Ug5xldJ775hyP/7xXRP+IdeLX0/7K1413TOIvxNlLOA0xg/rdH59C53pci
JKlg34Vj77wc0qIvnjgZbtv2s3D+rvT/+LhLIV9udYtwVt4eu/yha9xR8kfdl79xDERpHNcDRK04
qWcKEaCrxzSmbNc2MZ7s6TKM0Mg4QbhB67sQqaY6L+9JVb4K8LvpEogztuKNB7RRLTYZe7edYwmU
DfrjXKWwdi4av25ELiCEewfVYL8TZf7NZL0vddGnXVA81jqCyBcfxgrdSvwtm3a3hhxAoXfyKo6U
VSUOPfPTvOT385VAi6BTjiMcbAbK3MVHVP4bbzJfSztA6pR3LDcXGsaJsjyzg/8iQE0C7EpEy9as
X8i29dgdIMjfIhJZObnXOVzBek5pDEFWlT3623DMBjfsR29MSiSEVqQ8myJIw7nETjHt5xLilbH7
CHtmaD2SlEi5DG69yKijYGHQ//F2V7gIbfhwZgzprYF3txyWBcJ+ZyRSHpcFoHQfveOtshdP2wN8
z5/FUx/xFHxIM2+XPn82zuik5DpIuppnkV/ekXnel7HdDivd1EuLuI+1OzjDX3FtsXfpBV2qnb6Y
VUDIPSzx6GTL4cZivkMyG/mpSXsMav8mB+Zuzgsqn6CWmJIQ7HENXkq6bnLX3lG7ZFUrT4jSG8iK
AYKWQXQTqRBiu3dYBEnaHuUPqLfJQ+PbM2we9KRqdrReDwtKQNP1kSXblxO9yyuGsD1/hb1wnIS4
tFChOkTdEcoaD6UHhFBACy9IQkaazhVBjPKh8bvfsaPfSztf0Wg4WyXsrnAfDK2XcUjKhSS3Zsl3
2DLAqef3lWaPEh84WoK7tYP+bqIbmKP3fo5zRDlxjPPhIV7XLQiSPqMTg/4PEwSUB4KvIrMIWCL5
Wm7DHG0iQywfBuhydLk5DBKe99DgcmIixEoe6IoM7RDFXQrPqt5F5fhl2hbLpC/QyBb+R9Dy9x5S
uSiDSxgTl9lcP0wektbSwDRaRvYgi/o9xtGYUSaqQ++L20WTp5XRB9vYLBLzDlf+Y5jEbU4H0LPw
1XuyCVq6nxHMKCofW3DwIAKTQOjeDlxuh17hgi2fJa23XbOmkEBSD4azz5CtGmV75E19V2o4OKq+
4yXZUuTNV643fsvqzRhGFJqKfKk7HxebYw1XrF+OpEWZ18BzxHn/BWpnF4vvcSj9HW3KZ8uDe+tw
liAwkkxx/B4Juut1fonRqF+xS9LHl1joeLcEGGQwvwr6WqqjZh/G/PGq4BklE0qbNqEjMopUXvz6
loBFGQH6rjMKNkQzBgpcxvjPvgYXEoy3qpl3cSDtAWtli+gMQG/PpsNYbmMerlkzkH0Uz88iVneT
rl9JZ5GinHZ2Gm40gwHiGOhKGECme25HdaJyTppB3rSe2cIUf6i6HPlhqLsDvjXZl8ewHbajZafa
RGlrjq0/QC1+jMV0G4UGioa5tWp8/d/v7hSjVv5tXxSEfkQiRogfh4JfZ778Y18EkbHBspnXdK7p
xgzsVMGj6CoffU8e4LjC3AEPE014xx/UzF8XPl+WYpQJKcPn0F6j3a3DcAgPjbqH9r48DIoDVxUg
U5thw1Z6Dju2/+ub/juw+X/Tpf8/yIDSEI3wf95jP/70f/71JZlX6u6vf/CvzJ2Ptx3ERJAAtgfF
0fu3nppE/4y7dn1FuAhDwqProf0/RugE/0xiQoGxY+oOobiv/7OnBo5HWUDx+iiEDPDH6JL/G8wd
Rvn8+64a34IfoXcn0PB9fC//ruuDIKtXk3ddGsYXx7F9cEfnJIrIqUfJgqRAeXIhjhXawKQyw5H1
qMBFA3xidWtGWwyl8VYccw2FP9/AENCm/y6WTqa+ZAJBkauRHlfJ2touKWXwGi0KU1NUofdBRG6r
yY6I2j4EVzMJcRc4Sx2FxSTNXl8tJ3o1n7q+RrCiDx5jVaPd1/VeN/kES22FyD30GdxRnHvVxzrX
bUquBlcApwvY6o+A8yWuFlgJLwxpBwRy/rLH4JM1V8NMwDnz4aDlVysNlPX3dDXXUOnCZvP7h7iB
PeeuFhyFF+dNMOW8sXqqtb9ugoLDsJsM2uRVQ2KAmYfsItoiOCGRMMjmyvDEAxQiLcYWQI0OfZwt
JIT7V4Ej2Xg5K7McEmldFcgZlkhywFOsICjIq8koGoy6afRPa7rb3gtDZBYxA2ENermJdPmRCxQx
0gXw064GpjM1SfXV1KzgbgKRgBdxNTwxLkAiTt/99FczFDmuvbzaowiTBHBLY7im8fziSXJjC4UJ
JNN3hb+I6qH6zD10zxNGG9UdMLWWI603VPVx7TydSE5/Ya5hTBE2iHkYRDLxHINfJnhiuEFNANGj
XtnH5D1OIgKcyS3aZVOCbAxyBFZiAxuuAgE3dtuGtX+6RSCUdC4xLgjb1IzDMbYEXxx0ZtgD/Lr6
MXJsN7TJP3EOdYN+RPHUonRpcMGlrbDTXdyE6UE1DACxXMz4mxN/j4FFL27kNYYqqAND3JdbJK9H
ZP7IhAEV1ls/fXyFpYyRvsirg8zHR+Qyb3DuNsn13xW12q1ifVdqHBCkRhsOX/dmkr9WBmff4x+Y
wfQNZnA/FPUGSxk9LXy8dOnhpkFFfjlUQi5JBc4+/cu97ixoF9gWuRehVkatmmdBEePyOQe3qENn
0K4AvWIkcW2kEoXUxBB7N5GczoEu7rVAl0KiNwz9wP2lza1sOKB//lj2sLo4A5IZ5kg16PEXGdjD
DGMzMmsMhR0fmTfuofcV8i8oDwjCSix87El4GOjvUDR/ggqFfy2eizk/m9HeMu8THf5uKqYFBkP5
GpTT/TIfBXKVBY6+kCAIVmDEC2KzTtUXoFPbuUTWrNvg4p0W3T0MnTy48dwA10BT3eHDaqgn1g8u
vSRPRRAcqtx1aVmAhjU1fesQZ8WtTul7GBgEdwwejQi1Ahu8LxbJt8IiemUQ0bEnVwhUYmP+EXHE
jj2kM1Ny8oCUZoPFqBkH55V102dr2WFY3J1U5MD6ZoTylAxB/+mN5Evw8X0asGLzMAU9AJ1LBHem
pYcYA15MjkKGDMegwGJkvjuXjXffTyNM4So8Ub96UUSnfeC1SVkvYDrLZklbOr83XZDNIAGSmmIy
QzRXf/bBinqc2eFNqvo1jkCCVRXFLAyTtSN/lHWQJ9YBJZUl4NLpvoe8mDA6ltkcAw8QqGoaLMO0
nOdXeI03o4/BJQ7ZzWDpgANJ9gd5zy1CPVcctHrqghqJ1VZ9g0agg/pyjTl4HIM5GsSv4D7hEkR3
EkOq/H7FXyzLB8w/wNexAkOIoipx2PiheT2hB3yVU4wxVPN0i+k3NhuIxeUPxIhBLNEHWxG2Awck
0V7tC0t2qld2G2JOj+QNBh/I0+TjQ9WiRpgIMFDeVffwgg/WuW/WoxEpRg5RC7k6YGBYBabIU69b
gHL63qmIFcgCMr6QqP4jA1TgmBYmN36nwMuG93P0p7j+Zh3TNxt3bzllGBYD5E3gv/chqSTzIM6h
Z3YIGWCmk5w3oYfHduhioN3kfoy6EyhUscGOCkd+rh+60E+D8RrsKj7IFeUC2hm2mDwR1DUaoYYh
lMX7f2HpvJYjVbIo+kVE4M1rUV4lr5J7IWRaeJeQkMnXz+LGPM5095VUgsxj9l573w8/emGVV/cz
+qfZhrexvE2dx6Zmlew4pZHFWCff9BJI3mDFTzrRetjX3jU+BaZW47aq1G+SMggtV9SJj5zSOgW9
HDdR43/ldTRskqE/+IjV2zCQsLHa23oqdqPM47zNr2GpMSNpa+vS3OYczLYyGBf7DD90W0IRcbBF
l3W3VwOELyfZekN60wXhi6exBLVF81tmWbRJWnoi5LyXeWZF6Y7+sewDe5MqGrHEscRGNly4YUM1
bc72Zioipp7R+zQ6f3WW7oaZ+UWTmJoZetVu2sde6plnw3mdPH0/4oDbN8yAN37QPCaF8cpmnX1Z
JIMdM+4H3YG0GnP7sCzWuBm9oNrlaf7Rj8xCmKKh+Up/Q8bp3YIQ1M7HrdTNI28vehu/2WYld5sj
q2PlDQCPpERcxgFh1+oaLMkJKeE2GzD0Ta7BLG9C01aF4ARceSp45PeGpeBu8Gsxx8yLBUPVYOrP
0i8YThX9O/LiVQ8bfNpW/2xN1VUl+XGJFJOnyYbVhdO7qbpYFvhbUWS02LjzONTVoU64Bd2893ey
LxA/piEC8VkclLPsDBTP7BcQW07mOpWD+Qf96hB2CacPNyeiLIud6XIZ7MDheDOarbsrPWXt9cTu
u5vH3Yg3p7b9u6lGwVsq+y/A+WkG3ZuilbTTCAUUDCPDZj1teAyR8p8qFBlKPnOvisXap2Pt7CIj
+TaNjhdYWREWxXwXNLDUnBxRxzo81mXh8CP21q4eza1TCsBG7O8Wxq2buphuTGaHcRZZX62iwUj1
EZ8cVUFKD54V642ZvBhTghhWjG/IYwX70xzc03+4K6c6GCYOBD/D++7U+DAYEXObyjbGsQATS5pP
RWruDdN5px4qkX9nFo7e6mxZEzWfUEEcLl6c9WBzQo5cbjxJDzpzD7I5XiLu8WitNZXj3hoV5nHQ
ZFHViE2bjj8NS+d4FeNahtrqKvlxh+Qf1/5JhdYOH/2E37fSe3rJu36pzzzFCF/So8v2ei/qjDun
B4pmJwyhcfMbN4WodnZvOkdTdNvARB6ajBxiIRe3mKK7LpsOg6m/YVvAdJwpO5J/o5oBsXUHCoLp
FCbWE0N1ZJpBu2EIYMfpkm6pIW/EUg3bfmlREAPDGBeZQBoTH2OyCarsr0zz+0Ukryqtf9LMuw+K
btNG6sVbHy4DNycDl+wzsB7UFDh7gwkOx5h4pKo+dQ0zdq283yKPdu3YPQx15seO1eyKLjKwMFOw
FvxaLLOojrXjn3RpqrgxNPqrhEF2WLvbxqksfmf+T5RZr1leHaLOu/Lkowz1BNrVrnvsw+qlq9Ey
zHnebjBI345V/WU2AuNtwCQnxC49tTbFqubMyvAD9Gn5QAPF49e3yG7CVxyfP8LLQCClYjdxm55Z
6O+Gulhus3z+6ky+Z0GHHg20pbUaIS+Uxovql6dF6znOFm1t8n5yAQDVfwWzvREWARYcDKOMZ81s
EseCwtCSut8Y5fgZJByXXL54VnW9j4TNCTCu3KWaa7dOvXmDmKeIGQS6m8TEDsM21Nk1aYCXO8Pq
PiQ2wMIavhvj3I2LEWmYYanogNWklZlxVi5qU/kVVk/V/hRLQv1inXzxq5My3JqaAmBEkuFrDBui
C3Cs9ijfh2n1VXeVs01bTDvN6CTMt93iwIxlwazRPUaFGXKHlA1YPtEcdfpRdFWCghGpJYynjG9j
SY+DrbcjhfbBypOXhDp+X1uDEWMXufHKob7tWeniuumoCdvqFClxzkFfxb6Vr8csJXOGg1/lPE1p
N/N/N/+UxUpsdm7ViCjTyMwf4Ip9bNXQ7bIyeKIHNXZJfTHbxdjL2vltuhbLlLWXvnE0iqi+hIFL
r1jayMkdEF22J/+s3KO0MUAZ2a2K/b503/w5ngdoXsK3xQodUVtKpSF2Aqc8GWigp52n+d9Gu/6A
Gy9HbxnmyEkKhw+uaeckdg5LEfnxVHco8IdzyTbj4FT6I8ltN64c4zDpZaFfXcydk84HLQLvaDUr
Usltk12382a2Ub0njmgFE8zETRBHCPUjg+4QF9FdG3gfJnqPndc0z0aZfXZi5tCrcGaodWI7MKMz
kaT5gw5h51HWBe/m7ORcZEIjCxkOk21lZ3s4Iq4od3axtIBHYAkUT+VctM/t6Dz6gCTOgdnMccps
dZ4j5yQaHa1rJwwo7QMKf44GNf4OIIR0kwXbntne1rbNe8Udu+1kM8aF3fJ8FbArVAXUcsjwyLRh
eAkC/Co80v7ZrdSHOSyYlpE47etUcqGs3YfFMjprONspvsO9Vcljn6XiuGRYffzWuilq5mlti+56
Dt173GTPiQpusqBdBdP6WZttdRgLh5cbEpzvy/bGDtJ21WIFrBD6L5lK/zBOxhNjiAL2Gv3r0jc3
iKEufRbR6iV/q7Lg3Or5NQsryFxI6jcoROlNJ7xxAMNaxCeoYmuX/25WsyqEe7YNjCE4ybTf2ZjN
T73LFJunC5aSYEvkbNuaWzDybGbvecp7z8HkQ1SKq9JBEex55qYerln0GWZdshYRzW4ZaZTqo/SQ
+ZszpnFeNVhty7ZXi73tE4MX0wXv5sJq0FMJqsnbU+O7297aiz4PD+yhu40ykOWFIdPBTM63RhGi
pQrp432nOguwBdOcqm3iGkjjlHMbNvIYlJwuJQqaprYiNGZIHVCj/2np5vFk46IxhLF3czbK0mPv
ZFrOsV3t61Y0Qc7NjNfU3nerkjIzqVs0+waU8hzP+OfmEIOMrEqQdaCA4z4QemPR/NDToptMOZJw
Ov02cHl2nYFlYNToGlavUmiKaBU14OQIuwk1Y/teB3SWoWXrXRtYK8r0Whkjuuq6ovLEbxSgR4rR
AGN1oWfybIaUtNSx51t2vG8dt93SxiIeCvx3odxDw7+1s5QrPRMOOzwLugGfjLmkE9TfAnAzQrF5
5Y7kjAyKCBWwCWzRGCk6XdU8shb4N8uo3HZarVbGfZlU4AZ8RrpV6sAwleJmSJwHOz1OInivVfdn
9rweddPqXWePWxfcx8A0ab/4Ba6IyP+oGgwCGqFX/+pH07s/JfWNqFafqdfeFZ2qju3EwrfqkBt2
BgbRKvuiLGsb9q0lse8ooJOfgpF3V83XxMUuJCt72KIhfsC28PLfUGLEO1L1ebPrfZqYURjHRnbP
arX6IQOsi+Aa1gW8z8XHeFIplxUoXzK3gMRwHiImsM8LpktbtP+C5cIC5chR68ae14sYt126k0l5
wypXbBhyRR1O02oOGQ8E49Eeh1cn14z1K+QL/nzOovJfhiaQtgM6BKLsI54XhhTZYqEIT7/M8DIl
BXiytzEqMm6liOXo+KMtC9cV7z/6xWkvsuFzkGGKZ5fdf7btDYYwZstu1mhzHjLP2Hp+5fP1sNmp
R+5eXnkreZN2TYOK3VVX32EFaUKZ5m8ZZTvXMXgoKOI50+ZDb/FOCwlOD1Yp/pMpXgYaF6uDFGvw
rwKPVXtTcFbJtvmQkXeYag9xBvq2OFmSzwjjwuzbT2FbfTq9++GUj+PivlGkB6hxxC/oiKtVsals
7fw6YLJ1ELgx5PyX1+N7QE3I2qOghemfM+nf1ybODtv8npE0e+tXBlf2Y2vImk21d1jqbWwbo8BS
zjfO6P24qU2lZL4s2nlC/7rL161QgV2v7SFrtPjiCs9wmQq5h6iFx+QUb6ZAtPHf39NA44RrvZuc
7/ijw31jOpxoEnNcIdOjmilibEMKmh+0FvCa4tZAxVLhNN05RQeRwz0x7tyMLFI3Tla2MYiRMRYF
j4PSLPuAf2bSvoQMUxJnu+Qc80nKxRrM+6YY8XzA9uDq3E5t/9rn46Fdxn63WA7iAB54akNrP6bL
R65DuoXJ2wXtW59gmkqhwyL4fixtIDMBBPR+6Z+LKv02R/8T58Q9ODr4qxKfbTsPW5PzzqDbgz/Y
tQevtdcBq76phx+zsXm7ptTGLVP+rOZmnQIQmq3nqE2DeJrod40w3yYmUzklPbZ4U7U1TSzIKE7C
xP7B0fnZl9yjYsHblCV08Mi3zpZmuMZujzLOS8+2n6Uor74Hn9GhsrtxB7OD4YCDXHSVRTnsv7j6
8Yp5m34Wp64G+9MeTKaTy7xsGfPvu/XPPcP8ThKxt7V8Ac16zMzmEPYsnaUymQpL78CCaWAIv2yp
gvBkJ+7fzO/B466P5pHP2i5wrNTXbHCv9YjeOGJcGnf58G4w2N907YDBZm4/RFh8BPprGed36WH+
kbxJNXKdPM8YXjOBnjP/pTULczuF1lmtqNnWHpmXpVydrrnPyyairxK85Vn0V7X1Vz9M55RxRbK0
3FAZvwztyK2tnO8+E1VsWxzBk32cLdCUVFVA78v/JOfHZO5pTkf0wJ5oHqtGvbtQsyqTo0CG5n1n
ReMpcEZ72zb67JXReXEG2rRo9jY0+R+jm+7DhB4bRno8wK3caiPoEQF396MYb61aOkAcL+XoQXnm
eo+DeoynEsmA4ZRjXOYXwGB67wOg1VH+Kge+2WkMg1hwt60tfHaCC5wwmJ7Vzhpgxk/OAWgxY2Sw
O9CixMEweOFG5T4smMb3DGGYNTK4wKvdb/px/DIq/7EKsvFsJc5uxkmC1MXC3dzIXwIEwm3n2108
ijJnG2h+uq1/BUoot4QUoPfBJTrCIkVUVVNzhPk9RmgqPGSHiePu8ikUyFPUnZNopLWJ9VLjTaKd
Sx5h4XorWv5Oq9KLW7a3+fAG9fRJlcxZ7N4yYz5z3gD27n3Txu2MsGMGPAWzKazoFg6mJ7K9W2xh
/RjHcAC12DUw8NIeU27R73mgtmoJl7iy9JufYyzMG7x0SWn0CC/rvfEfIjNw7zvpQfzWTbtD2/1W
dfW2StyvKhIMlTiwYsrgj9Eqv1JHW5gyjOuI0zHuHMQgSRg4fO+YX6ys2EnVfLQ1ZotBUC/7no1a
INxQV5cnTs5XxhU9EszzIhFWpIXbQbpuNl1gTnFujcUBigHVqZc/N537ja4nir1+6kgAwKQQTOjp
8gX7ny+8apvhCRh975+D24veDYe4XdMrhlkQ27ZujoXCUdhNlM5Dr5iCYPbRAZ1MY014elA376e0
fzWFKbblwGcPMXG58Y1fCJ/I51EpziNTALtotk4ILjwKEXxF43fOZq1nqZVVzA911gTMFVoRd9Kv
d5MJmq70xb4ahw3QOKB1VcMqRUPFiugkPQSKNgkT27L/yHN5W86zC6mxxiXKmgRGEB+7BzJq8tvf
xPgS5UMOCbrHe+GW1QWoxrUKkC2mCT7BZuUV+Dnm33DJ987tgLQeCWHyuyzYgYxVYlG+jX1fUQIp
Jt2rb8URbPXn7AJlCRiYA0kd1+gKBu93EGQt7Bs9bMPUIgWjOaBS5fjMszaWXflSGNFDYszXefZf
y9Fcd2w12MfcjfPGH2ncC7X3oAnkMPU5VxS2LjbzO2VLNs9g0zZeX/wkHvKQ5GNgR2CK7AqkhGGY
cP5UMn7jnK54llqYfUuyyVJOfDPknslQEaPyjS6u3yRcadObS6lL6eA+zj0/lLE+3p5gCTUkI3UJ
zZW/MjKjgVFJMQanrhcb22NG6Ea+gsGX761BPoYOm6xEB8Ri9Bg/bJxNdXZuFIX4AN6PGaLnA5E8
N7mVblOBc1cA8LQNA49QBC9E/ESd/ghVh76uC2A3F0xjC9s8hG6Ub1tvPk2tTxRBUANl9P/srjS2
ZvKJeymNQfdxqUhiEAUlzojaVWcWIsrha+mgNSiIDGWf/SsX9EZl8wHDDCFSOmW7zmW6okJnN9V1
cinlo5bzR9fX2VHj9j+rhWgM2B6bLrMs0LRfoHfjMHOnm2IGqZbmn2UjU9qWkg/KH40DXl5WnFEO
EJW3ECEm7GWDMAkaxV3rTiWK3bOFjknWwXNW3TQc2sLk02pAhMRU5bDhKKZ0WePx18AglP4Q6M44
NsuB5WbEfWvbN24yv5RL9i+KcovGZaCs7njphM8Sx6vD78Jl7wHx6o0bcd6VPl98acyHuhPQ/Rb3
uBjFV8Kttk9k/bc4TLbtxWKgM4Q+I7u0iKXT43jRAmhm9iOR9FBO8FUmL3oM/FZtXDgGWJ70UUJ7
hVkH4GuZ77skwrGVs4mgE2ZaAe9/KuynqGSdoRD3bSXgkGz48Y3oRcjooZp8hjxteQHmhTQtPUwp
tBDdYHnzxQ4+561a/Ne0NywEa9ybA1EmSwpPG6kH1huHJwvhE5PcAQVVaSDv8UdmgAsQETv8TOzy
rZdTftd1Am+5efQRDsRhHmK90/Kj9Kx/bssdQu3FTcz9hgDqjDh63mquXzqyHu9Xdi+D2j9zNx6a
jC4M2gFiOTYcNkyx0sSzWTXruBNGsSOwzJeQEqtBHJMQeHXpQO5M0dbsoNT/woD7lEjdGkaHdsoS
e3GQs/FBYVAkTaPCz9Pvhokp3ei2/ywIE71KGSyDpXAeg8AnJ8eYxIU+dTNKLXdFop5kmn23DgRD
VhB7BI4/WeOcstC7dSOE34iObcOiOsVMueGiLIf3Qri8S0F1dRomWUM/FZ+pqCj5Ta/fK+lWe7NI
7/0SkrabGHeqzHeKMnHXrTMvW+l6R5RIvgVGcMpziPa9FR2ysVvOrdvtfctsbszARTzE6xsu9h40
CiPB8rFNmuCxOGldkj1jehdvAYbvwyukX60Ainue/e1x4O+LjBkXFAw+PE0nPRjULbNfECgxjr95
hLzR8ubwrCv/1stBxefVFK6Q8IubuxAuDb8/Z1M6wsJv71Sy3KWmjOgHpxH/LB6bjQoSLNVD+h02
imyYwPiYQ5hxmZFtPQ+sXBkUnz4bwN534lwZQGRUwZ5mwqKf61lTL3KhFwvrz3G4pE0TXjgZN9h3
xgOtwwkpRItdLoDcMtvTDqd9Ctmhsf2rVXTbSAz5U2f4Pi7GTdU+15HMyKtgtSjUvE+jlO1lmoYM
zG8nXM5MEzKr22FXZJzikQpQCKfbzoU8VinUFmRnzrFRJhC9lmmslIFx0yr7scwnoAqyUuzw8Cjw
Y827aIxSdMIU9LNVZ/jjb/NuNglQwd0x2CW6d19eafMXzoCL42EGa1tO86XzDmaEa9fmDWOHhVQ+
tPc2my38Ts1XZbjDvh63fuLmu0X62S51XqvQx7sp5E1gzCVRG2j1Zq4zoMzkuvjLqWyL1wbQT5xK
2iI3QOQ4V8G8taPws/PD+cIFj2JwFYhIjUGg6oPbcsw/fdvzWHF3cTBB2SwjQnjqAo+tSaHjeSUY
KqSt2dJslnAuzoDnbzpoBmen8qE0IoQOnINCb3iaqpHFR+3PO8g2GF8lKknb03hDG/7bsBQV7Qxk
lhUCwkAsxXY79tMhWxbaKXf4K9mYLbIdDjKnQh2t+op/Dw5JP9LKjw1/vRbw5yN+CShMOVl7Bd9R
yHeYLdsmM5fnIGyLGKXPa9TjW7bN7o7khgfOvXdkUtyQgF19yBYM03owqt5zN/CrcJb+L7BtWKVN
cJwBJo2NPjYLYksdIQZJW/3P47+5TWi1t5axLnoDszuaTvVaS/aUg2/92D0jd78Hhyr615L6d+sQ
NGPIxWSgs3LTeRxxpGE/XviJBsZv+zoURyEC+AXAGXaGV4UMUbnOpuC1CTlxjcS4tuRfxJNlwKIk
RaIcLqoURJCEUXVKxvMwklXitEnxXAfWxfQN3CvRv1DX+jRFYGQcT7zn1fyT+AZOx6Q6dyb5ELQt
iQn7lmHroGZMFOMjYJFzZ9M2KctqTuPsH+oAug76v3yrBUvgvu9PRSuXnTK4OQEq2FjAmkfspmlM
NQgBqo2IJSiHjyAENJWtGCbNOTJW3S1l16/3aiXzeE5cokg68QYQYSVnugwryuhO+xwGeEyopoL2
FpDql+2HHBSzcZTRLLHX5N/dGP2WYf2H14/Go1+eEUfvK0+9yVqxAuet8qqWlTTHzXY2y1/A5NC9
ln/JkC8nybGN+3JiA+g+tKbv3mBbeJgV608JJIdDbPnO6FPDlkHLkg4PIF24h0oSLoyRlbUOxfrS
Jry0WUlsB/9XqZp0X1F3bWDv5JfJqX+SfjS2wprSrS/CG0S7X0ljfdVixBAr225jvqHkAoF+SFJg
GUrwEa3bSpmWR97ndZmZnRPBEv24zOWeeBp2w3nFyGkunyrQbPlQQVGr/bva5OKxG7KSInM/9e7M
eAzVSmhZX5RGLN8X6GsaEa5m+arZ7QdB9iE4AXt6Uda24NSSKmgIKiFZLDG3o4jerbbbjoBgmqlg
oDmggVn0NiinI1xdOoDUyBkZhNYFMqPDtFm89C16aJMdeWyrwt103eweveRJIqpLhdoqKIxowdCa
26BoVahM8Bl3U+oi4fGfg9Y8zmJ+b+eGC8+OfitcGVzTxyVZEOh5+RbEwrNsrD+TKjFMivvJYfmb
9vljJdprnyOTdwRdfV7CBpus8cjBdGsWF25JCM9kFcWYDRn4d9BPso7CFYYvu3x2/HdFKn91gX5O
R/yNLkoUplgH85eBE53xTM/qxConYGRSK9Y6dn82Xk1A1SdktufCK1sWtbXejzSIhbD+BUNW7rTd
P/pdYFAdgX7uJrUr1Hiu53WUa4wOwFYn2CZFSZG1BITr4KzREQlVku446pMeVVEz7CuAtJt8qctd
4NJWrKqkTMvutscgWDrQx1lUFumPbxefnalThqZNgqtvAEvNIGqSeArzki5RyWFnT3n/5BXN0Wyq
f07U1N9uvTwFjTR/vVaegqr5GLijHytqSSrnublEBmkwytyNQ/rAHqE95nQdPLoBDejQda9j7pxc
MyQ5gsdXG77amzMmxlQXX71RPQKowgTRyYB2dWj3vSKFg4kdO/3lAftRE5npjez7b6RqWxuawpk1
BPebzv7lyjvlViDuVnlZ4nwm5TIB7aOdUnL6Cjv11gTAz3mlw03JaXoY/NIEDeJeU1/TbHRMdoaF
9zfvQvPEifzmTZ2xjwr5YpUtcDAO71PCG6iSobzP2dAXI+M1oQWDlyXBVslkLZisXRqVNrNDWI9t
Kr+shH6WXS9S7YMp+9umzoabwMXBP7FgiGspDSLyhh7vNR6jjj3tKW6FQxTdhGfC99st4yZ9s+RM
7Ay7/BqCicvLTX7zxPmTdv+6nmRFe9TatGAG5DYyleobCYDsJ0bsFF8MtPdl32RsAnGhr05qpAiz
DPlJo+o2nBlha7P/Clo2QECmNUYPbNPAWg794rtonSTJE1CqdFI0d/bkHoTnHRhJ/DQ2eX6lz0ou
JF2QfQFj1BXdm6CLcxLyaPq9tmCM5UwzB4MtnkS1sxkIUaotAMpIdfggVsjxwnGVOvndgDh+MRJx
6VtMGW0tdmz1OSeKY7744b5uQyRKTX1XdWAvhN/cOh6EeLM6okPkIU8d6jkqullnzNHF1eUS2Iha
O+h0Vlp6/6G9+2ae3NhsUdtRb0Jkay49NdjSOUe7YwAcdQpp/czQs0OdR95Gf+k1R3YmsNr5gmin
iVIuN3pAXYjDBPgpg6sNgBRj2FL3Mia1CJEZOytD5WcVRfu+6e1zmIP/F+uiIF83Aqs+MLWwm5hs
13uPDkJMGuqZeOpLBC+QQjl6LJsjOXiUAFAqI7h1Z/OEdoukgeB2cBJstErfYAhF34FkKUEslJfu
3vY7HJkaSgU6ZvQRbfY7yaOQj1VR3taMHA0TLZAqw8eSX3OfMhkpGHf07DaSBNt9l74oMNSUAChQ
4IYQGEX4FYZXhKDWaXR/im4UyEWBKxXEqfX0BvMsr3ZB0Iqt4FuYp8Sv935QEo1gvTlu8qzD9EWj
IuXCPXXZ8gi3/iUbo+vkhhdyn06YQrfkXL5U7l+kJeF32ZOb66uyMpicybUevGdlYO5Sb2kf3hFq
ea3IPUvGZ8YNJ7WUD4kV3hWRuNOlc7OQB8Lw92SkbCUC+gnhHzNZPpjrlWLzjc6DtXXqL5ijohsu
IZMFQxADkEbHLIH+4tukf9o77bP2xQzsz/d0/+eJrKiuuyZB+Y0dZOTaYN9hOCRhpLx/4KMcrFNU
M658ap2jV7DNjCbuzGzNHRgy45Yy+8VR6WEUTJ4rDZzpmAQVPyv1ro38kQHQic7/XRjFo3IlYQJM
PTkQWEj2VhwA0eiq76JKPrlT/vySS3d25aufp/cIRFaoSoNwqL1xmWCXKS+rwxvSm8tZdWRmaeOp
K9ubpp93vT55gLxDd4CumG9UdEsV54vv2YOU7LyDrbtzibybOqIFSKyovOWg1BhnISK/fLjYHMdg
PTBEOuRUpsaFjq10rYfKlZ9FVJ19kb213fIaFctlUpKhn/qD2PwtfOt2GOmkc+eZ0losN52jjqnJ
v0yJFCB0wWvdf96q1CS3QIUFk2n1NofGE8DmMz+bu/UBs3QGvulyvEm7bWW+T7lJaA2cD4uMpASj
XtaNX+V4h6XpCcHMV02/VxaojrvyaflYluZfQ+CDzPaK2LdKzDuHD4VXcBemBcxA+o202bVR+qpT
5AjF9JR30bnu8scgNA+LWx3I+msIBgggjyC7HZ5aKz/kyakfySbpgos/TnsvImPNJuJBOTHCrRiV
wi4ZHgOKKJi9lJjQQMvlnDHJbGpxyNe19JdJICc34c7EYVlhYOjs7EszDCAkCyYRKV2TsN7W0KQ2
GZmkL88ewIASWCvmr+fCsh+G3rgaPmM3Nh/8+VvoESxCEwZjbKfUdI30Q6T7u1Y7bxYv5PoColW7
l/aw8+1yXyXTkx3ot6ZsHsjR+O/PI8RSyVmO9UXZ/Yd3L930MWqah0YXT1Mxvw5lfjeV7QlY2TPd
SDwTtxIBthHEr6DHe8qIY6mIZdGsKwb3ziCsRSH8XdOVDEJczGLnEuliEu1iEvHClIA1jX9Zw5h0
xjdPFAw6rrs1FMUhImYSxrN0sif8incmUUjrMRISttZNFjbN6UlBFOnya062y3qSRCF0OicGuBj6
7zMgHFG+zl5NDtVehvFAGtPwt0SITHSc8mpQB1fznW4fBmu6RVsfDsSbXGli4H63WOEhoKxZOR6h
ObnYq1xfzI7NKWkpShZPvaHP/4n6ivy1Ta2HzJKwqcIPwcws7LBvrTFWrCCzB+O+WvaB5WyBnzyt
x9z6V9ltvbABujrTdO2RhlSzd4t75Kn/f2qKT0AQWVF3KYFBnXif8/nO8jkZx/yNDfKDJEynqvLX
ggBDt/+F0HSXkTQ1BfqhIX9y/cGGIXtyDPcKn9avjbv1+4nWz3NiTklV1szPQ9WcnYk101w9gPLC
+Hpxiq9Mi/Ooo7tsyF+dIr2rB85ovpTHT1D4/q7t7paluE18581TMHrW5B9+Aet/v3aGW2M6ACd9
Qkl0gw7tOuOK6wluUlx0yVi8OwQ6KR+tMbfeZ+6Tckbk0/pEWVN4q4If3VUkZ+insXbvXdJOQhT2
EcFRIwFSNP80H6iOePhymMsFc+qAwCmH4Ckz5GsRRLX+WUUwVS++hGzQLuevmkAtYice1x9qcfHO
zg8D4VaOXh5ZOcJlls8odD/+u3TM4MO2Z0pYFsPZK9LQ5zwIPkjpefLEznPkg5btdyPUOSAgR8z2
IQsBBTG5Zvqno3lnGv1ntki0yb9OQT5oVFG5Zy/rt1CX1TEcL5OVfKxvFJ8ViSnW2zTNL5U8FFNx
Z1v6pusfB2d6noX7HeTNA5XUM7uBJ28pjjIx9xr91H+PjTld119y6qlTAwR1YYIbusYNyNxnND3v
y0JskGG+Ian5aD2q14AAHmLMkGscFLFmPJlcECWe5uQKA+hhTVda78mZOLTVn7CGMXXEpCXj9CKJ
TfNIT+NIBlDw6hreOQTJsP4zFp//Xa8N4WvSJDJT1LdW68Z1nh4ASH67hLWJt3ARjwAvCpLo6j+d
TPcUus9rstV/sVpEvtWevLI8vFvFfSy2BoLhen55QTg9m3bxvgYUGa5/EfpeRtPVEOqJdrdl0Zap
/8qQ9dv679e4ZtENWJIclGUoa/n6/MEaWrd+n759NqaXlEi7bI22I+JOep/rT+GPpAQSgOf654g4
PJb4z4p4POI03v/H3pksR46kSfpVRuaOFOwGHOZC3zeSTucaFwiDEQEY9h0wPP18FlnVnVUtPS0l
0qeRvkRGkkHSCcdi9qvqpzZ1eQUnRTv7uL2Hl546PZdavQnLTLjOqdpzqdxruW81WmDMIFLPlPIV
yRaD+x405EuvO/scyvu8cmvyaVG9UHXzoh9eNihMj74/av966v8sagBH9k8+OyrEo/jVoSgQDjQ0
WuMJGOi2w2tWQUSnVrAtul1RLaRvfUhm5qWBJu2F8R7M1S5lTSrYsafecM6E8Yyx4lCI6oT8cYbU
vQ2NfCWTglVldtVP9jYs9mHafSXUIFbUIU5+/EoPc3dnWO5DpAsTKU50hE6y9BWh0/cptX4MumHR
s7kt1s8zxYseBYwFRYwdhYxF/jBTz+hT02j6kLbc8TmlvtGmxrGmzlEz00FwApN78ggR+5Q+Rr7Y
iyZ/h2m4XyiFVMF0lDgrQanFGM7Jn1kUSAawDWdGXrpWEnMRPpZdBPN3pHZSYXUS1FA2nr2ilkVh
6VDcG9wVbL0zPUaPjm7fDfyzSK1LTPOlSg+tGHb4sx9MhDyqoJNHHhLyngHqPo+GM2Gf80wNVM+g
ujdPEm5hREy+m37U1GpCBX/KvTeuevnQgEdhPQzekshyfHYp5ezjESP0tGkp6zQp7Uwwy5iMJRVl
noV6BYF2noDeM6m71/a/iLh/00fPVoSAbBe4pcguQqNvfqKhsrykPTlmCYPX0yRh3lArOmueOg7P
irpRfZz1ihJbokkZKb72Y0VqxqakFOXuSLvKfcyagwrTlCpTf5BPQ6quhA2wvNbknbmnIYSDZ8kp
Qg0wIZIPQ8xZcHUmvJIYKQGfxMr1MRKNXzFnkZ1yRxrGl6ofb46BLTKlpzbstKEZlDulrDHlrA0/
LnsvdGOrZGXQUuFazwpGeEmhMw6xB/EhY4F7uj5R8UqTV/jTpQrWYzbhUw2rGKBVBJLC8Ic464Vr
TPNsS5msze1sNH+mHdRk3JW92KXhxfaw5vjkgGEy5IiU+DQYJQDB4Eq0O/gN+lXy8YYOZxp27pq0
QQmlEnu8DpTe9mLeowSvLMpw9YuJyYlk9ksZKFxD9Kni0TXY6wuqdGcqdfmuK8p4CWg7kX+QSjLC
Do6OUe4Ta7mMDG+jLjgQkprVqlP2xhbuVvdNWRmTGep31hBG1t1DnY6bQNJgHqm1i0QTRfrCBd49
B8fYg+Xq2gR0RiifJlzc6qjLrpwm2QFJpJRb7aeErjvKvIHqDbj3cJjSQga50cd2qPGV6ba1yeU4
JJUoZzV/BOzBPS6gkV8p6nly/3CwuOIU4DzF6kpDWKCeAveijwB/0+tl/S4U1Ca7lOv2alkj6T0F
Yn416IoToXkJw2hT0Y5MLf1CuzvREgai8mmknNlwSphD9UeZ6K1aci0y9yONnlKsTGPlHsVgv80P
kZgfcfZ/RAzM2WXVlEEPwVaYJ49Lf6nUpe3mZ7xk5yCmmBR3QU2hdFa/5U1+SNMOHmRwzk3jwv0m
JSL0NfmMajwbX46rrhjkEanZ8mhllAJrfYPQ5zep/HNGwbV+4PV4MGOKr2MKsEEH095hbCeKsWlx
IK/1FOi+bHa5l5gCbXeyH0wKtQXF2ikF25EZIizDEOBVV6QVNf6aOm6c9OuWaIvFdjUcKZmi3WOq
H5pouiGYPFqUeruwhjxKvmuD2DqdvLAv12AM6J9TK1A6jrdsSRtfJs/b6k/zRF97aXAQA4814i+F
4G5axFtFAkOB9Oo7Ngr8v6T5M2p5G8tpO/aA/dJ97RoXdiR36XmKNoWKmXIk97O/7PBRb1ogHJEK
9zyBNg7cHHJSOiVEehgwM/XThVrrDy8cbENEOy7Ne7T0kZuBtpz76rv2VCiMjOSCd/pBOMvsqkZK
2Slnnylpnylrh6ZBcTsTgaNyH2Lq3Ctq3Rvq3QtX7FPq3iW17zb17yY18Glyq1FwnXjrxVsSdHSN
IWh3T/S4LYrdoFfT/LvsfLhIMBuuNY892dI1650xeDJBU+yDg0NJKW/LpzogKRxVX0wrA0C5J8lc
UspNcmo9Ygx1KLqH5gGuedw4hX/2EcYneIhVNm1sIzsEJg7WOTmnHIJQ47vU3p88ejj71zrljWOB
J7HI690cO5Z1GgqKeos3uWTHwcUp8l2fVEFD6R6GaNs7BHNxUYncQXhn4eX/TPPDZCLOzfbGLOu9
NTvb37tDt7/FbGWy3HlvavPUy2RnWB9RlBygdmxqjzmefVacKiWbxICEszd+Fp5x6QYUoDa/5D6t
2WBqnUePEgPb9faOwR1mGLd8YUHrCaE1bjuCKmrcTAdRhNS1Bwd9mPpfVIwaG0Nw8Oy7kKzh70PO
z+rcZR0hyjFbXA8pKwV7rV8kPFdu/+GOicMd58q3gY85NCbSq3tkQL2NgAfrkkP931RGG3uat0H1
kTsRQKTgMBvx1YZx1JkuTKvxKo3h3JA5ZEK24t6KguBupevyjHsxFpwYiVrPSbXHJXM36EjeYDJK
qLf6xjwO4z6Re/aQHJPm9PtebfKmh7QuMt0rZ1qXsxGiHR7a+vfRUOmAZbPcTn5y9qgTdke5M4R/
6OOJMhUcSlRKuSMVyz1ll3RjZ/b4UiPDZUt5EPZwyNgqE9LncW2fkgiy3hTuIguzjdURF4BvU3r3
OdI4XsVzJ8ctAPwffdvy7womMvJNn8lZJ3XG5mGpKeqp6QcOWWu5GGlxrnRtcl5GTjqgr2jXexxj
d1Zcn+zu3Z6QqsZuV1r0vyXfBfs6yAO5Ca0tOJV1ucU/vWOStNZvdCOwbsgCjnF5zK8La5Isf45r
C1HRfTANOhAHNlJtsKur8R7s81G3O8J32UXA3yHug2vhGd20D1i7HyKaNyuqNWV5SGVxLOL5Vmds
eijqnCWd9C59MKNxLgy5Th1+EiabhVxnjrXC5G2Y8aTaS7BXJZIpS+5gOfeArJUmWnc5ri2YHz9y
O3V2OIyqtIbfxJys9B5bTcXOwWM7mpMd1E63PUVwVKF9wNEWALUnTdb+72J+/AN48/+n9jhbmP8v
cgjsov5n+TNuq38kcvJFf6OHmH9Q2MXEXcM4aWiD9flv8BDXs33PhC1iUTIEE+bv7BDnD881fRH+
JniaOAb+nR1i/QExxHRp+XIs519lh1jiP5BnrMBx3NASocsrEbb/T+QZ9rOsUSzEUDaVN6OrzvWc
nRD+1rX5BkgRG5t/sQwwTJH/CqBvT5zmGubeyii20gbZMfpIagAiCd9gB/ZCl5UApRK09GB5KF/M
utl5WqGLEWfiIDGo9SQBDQIKszr+CUO+cZvbwN4Eg16l7CcVvv0+oUBKlfeLAeOT2ToIuZE6hcai
ZTHUXmtjOpH/eWly5wB/l9oBYRMcSt/7glzOMJrrycsefSq6x67AfeZSMBEtdCmZIbi3CpFaVjvp
V595zNQ4L/GOBsVRzJQreCE4R8kduew+eHo/pbneOnR4S0oZHVl1wW3OAh4+w6cLxSAbW3IkJaOj
PVf/R5yo58oOe1yzY3MCckkhD7HbjyQmvqMatY6bUZ5THxWo88Cy5LJ4i/syejWbaFzNFDlQv8uN
uSGJdwGwXu+jurwpq8bW0j0nMvtmtOVLEwIKyNoPnDhQuA1zWLsUhtJYQUVt8+wqif/LI/cPVpLt
f2pdXWW/qBmeCW0+6R2m+fSB8qW1SRItGuhpIhsHvbCYuf3Ts8b60GHDNQYfqg9rvZR+Isg9w157
dfzvwk/nNYKVw96yxmLNCBDnDdpR0oELlE8gM4j9sw+cPcaMFLshwkIiyzW/G7y2RZiLLV/EBEd8
yj4jr99dkgADSuxmW1JMZEOKGaaqh1mZtM8aSvpXsmBhLsxV3DzKDIdyMFl4sjPC+VN06vqFuU0O
68j3AIhrSXLsrBDS/EOK03CdQ603LJyFRfTGUuVSJvO2KzBs2GjNrrO8g8Y+xi5sfZW/Fel8xzel
SSDO4kPi/vIsTO10J7NJs30sb+DGzbzfDgKPpc/yxQffHpPm7bJ2Zfr9j9pyHsKeAp+JJ7YbRj9G
vwCVV8c5hcn9S4PBgqJxynbyOl43TvmOgYeOt/m5yjAk+OF9NjdvbVeyuS/2iVouVLp9Orlzr5rl
xXfrS5hazdFJK9AilM2m1OIOpR4uK/ugAEfVbnugH+LByUe1ijDTUEmDE6X8MHw8nHm9DJt6wsTV
xZeWOgvwf++BLckikRJw/UsTjuzIO1ZrcSdIZGGk1i8G4edGV93R5Q26UzU+y7IUM2msb2ZiP7YZ
R1O6iId9HXyfOP+ZEthvKZvHtss3dTidLFr2VPSD0DrLF7jqmSTrUFbzz8Al45O8LE1whmCEFpiQ
PawGaJQrq12u9iDBdLU4Y+03EgEAQqOPFnhtrL+JbPBrJvlu7KaXlPZ3kgBsC6Z+jXDPw9z3Hy2/
6jeLzYndZf6PTH11unhL9t3NKNCW0Q0yxa9hL58WPJFRzTe3L9kpDz1xSiK78o2D11Ow0Dfss6p8
PFiz+B4ytidL9lmUPjSC1v7sEvYrIVP41URRvD2J55pUsTVxVmch53hSWEcsNfx23cM4ize/OiEU
o0OeQxiqpm0cPZNl4Eg+QbDyoFJZYKe0qFhmCrAj2XfvZsgWza6miDmHedmgv7gLBdIi3SmHZjbS
Bt5I6jxEjwuIvSx0rsVUYIfrGPcrs3/bZ+2TxmgDzqaWFCAg67kY9mxjPmDrOowCF/1rFERb4tjs
VbC5O4xVFm+tv9ICaBl41JyM3prcwcZWKe0b8uRb1xRyEgvFVW88WNmLD5jSVfusbHcCJCI/36Xu
OqU+B16RSlCqKMMuvZ2tu7E9SrKHGAg0pdkl5dlUn+xH0LjmeHCp1o6o2J6o2k6p3KZLeu/qCm6q
uHsqufUxGZDRY9wcAjwpxXr3AwOaiGx6a1FqxbcTbODjgTGdRek3bRLcJdwHIiSnAXENS85dA8gY
P/UlBDWUnhoKxMmx19SJ60E7l/k69ab9QN24onY8dAR+QSpuuJmJ8Zh4JeeAuW9TploZD5A63i4J
yQyOVhQwYGzYevJfXSQ5VNO9wdatex8b2k/AsWPXezFx3hbBtIF5s9Ny01x34CP9XZC+TWV6zpqJ
xbakroZPs9/Qx1lP1MlBra3Ow9qq8fwEyqlrt5OHambIQpiyRtvzdat7ZtmnhiFdQN37b/1VUACf
UgSfUAhPze2upSDeMn4sMwPOiAz5hJ+bGvk4ezc1xrFtLw13It01z3KXIAJ19IAD351penHyHqj/
8NJm1Xvuq0etomn9o6b1nncFU76zbqm376m5d+fsMSPY0iPktHlzCgkb2+GZ2eM9wcnnhQBrR425
WasXUcJdsJ1jCPZX6x7taB4Lv1hpJUfrd1pBz7iJ5s6MY6XfYfb50HpguzAEF/Yj7d7nGA9g51fU
7zERzCjDG+hkktabaUXsfVFgOcV6vPqy+9aTTIQRSSRsXjPOuM5bNOh3gsRXzVwQ49PgQyQycS46
8xPMXLrKo5vTFBiUjXvvS6oYM2m3sxhqwfU7ppTO1SWVPxZ4WvdKtRq14+Vq6FzaB9UhxC/YLNPW
icOzn08XCgDcIN3Z3fA0OrJZVVzSjCpMBNYAobVEcIXqcFwQYBeE2BpBFuMtPUC4ZBFqYWPRxlFR
ET9tFIMpeIgVb72JvGvSdoHLDcm3RPr1kYBdpOC8v5cIwwTZ3mxm7bT61CSnMdub72TJe+RksGAX
gK+r2FtXl5hJKY/qpwIBWiFE62vGR5j2EagjTrsCwTpBuG4QsLGyn7KVj6jdI27j4LwEiN05oveE
+B0hgsPgfRWI4hnieIFIniOWz8DDtHSOhC61lu4weo8Q18OqR8pm1jqpnejUvsWc7ja4ASF7pIuJ
z+0kw0+73/XLJaKZM2NC4yPmF8Oh0tI+B6VH6ldI/i3Sv4sFAHUd0R1TQFxQsCDKy6DdAuDiHzAZ
vArtI8gxFGQYCxrSqtgMWouM9gksE85aeYeh4dZhSYjN5b3GojBprwILGKZAOVPHfYuVYcDSQAHj
LsPigAbI74TngRIcVsbaB8HDccEWIbFHpNonMWvHROwyRtYeCke7KQwGfk39MjFjtjBb4K194Da+
YMGwsWLEwt5IrBlxEgJrqh9CLBsd1g0GkBRQOtrPkTC/szB4SIweCsNHivEjZoblYgQx0R8XjCEZ
BhEDo4jCMAIC6GD0Nx5j5wI7SdIAfMVeooy7ErMJD8CXvMM2iyqrxakaTFhd/cLGcZssCwSLsW8T
cQ5T8cIN5JbHrLbFfACHvvIRA9MluCWherOD9HEAUeomyyHCGuNgkZmxyrRIBBkDNPLX6arsynZT
119sVsyDbOzPCfnrzutJATNsY8mR7azuGXgLEkgRaQpSRQQwOefao4WJB6oWQ0NsPQX2nm64TiiO
WH4S7f2ptAvI0X6gFGNQpR1CHVahHsvQrL1DUDkOFmaiFlORfpEenv3IbPdl7MGS5V9VFSpFEy3b
JaifZq9lNp/QDMQVSEqWXIt2MbHmNjkFcDaFWJxa7XVSmJ6kdj/52KAy7FC59kVhZcrIfOGVgpFt
3IXYp1JsVLP2U4XaWcX9XGxbzFajNl1p91WpfViRdmQ52psFLoIfkK1GTFsR5i1yDngxtZ8L7aaO
m48Bm1en/V6edn7Z7cv82wmmPWESc5jQLjEPu5iLHN1hHyu0jwya+T0kISg+2mPmYTarMJ1BvNu0
2oVmaj9ajzEtwaA2a6daoD1rLua1UrvY2HiBlOWB3GuHW6K9bgumtwjzm8QE15k+6xzti7MwyEFC
GlY1lrkK65yJha7zvJ2DpW7R3rpeu+yScfggIOPeLdqBF/I2p789edqdx8DmM9R+Paw2l1k7+Eyg
QtrRN/NQh3WY7E3MfohV6Ffa/8ckBjOgrV2Bi/YHjkPNxbga7eY1xT5ojclPrLvpWqDo2EE4cOOb
2A554pFUMaNsg4YUI7QLcqpxeU5bwLx0LIMpWRZIdTMcCtoPpNvAfkma5YEeBSp/U3gO0yisXV3P
yRbRE4EUM78rpu5Aj+68J1UGUrMATgXIMNoidlPBiica6yD73KJx/W3nwUdyuIe2c20j/+f7uvWK
DYNK1jNi2sClY3JHoxYO2VSeGsd+JquUrWhLlOTpG3Br43SW1pNfN9lL1THfQwyB/bl0THVTqyW4
pzJEdMLAoiEQRXvZSMBQQd4mPAI04bsBcplSHx/z93DKg6474kkvAOs4Aac67CLf5Vw0ysnfEMXj
NxAp51CsroR38NM6CQC5WCLAAOqDRXngTYjwupL1AI1M8Ix0Yy0jTEgVPvMJ3IOnxRYLVkemgmY/
ZMGhIfhx51nXsDDnNSFbBOAwZL8Ey2fM4pdlZJrAqJV8Iz0RINTZPNr4b4MeOn5o9miucY8aGTqP
KTXRiWPIfe+5GH0ZlNsLuypuQEX4kEFk4oaraXN+2TG+35UFVIahIBrSTeXnMFZHQfIfCx4u8XTJ
izUB1Qvryl8Qaqj3RYYL5PjWDuLVr52fI3naTzdZ50EUHpKonVc9XuKHNGKD2ljaQIUicCbXq3Z5
KH9yT1UPvBsaxI9bcjj4QxocW+WLY9uSxvv9tzoIhgOOHFaAgeTtN/NtTyHQTZFc6zHrrnAxRufR
YBoQpgYhe4XS6yQOJwkJZUfPVSIaO1+9st2GSU3BBVYd5rAZBqr80S8C+8B5rFY0RHyvSarcRHjv
mdGqCSkc9f3sy6iC6jWmTza224eEc/M4zi43NGV6T7Jqm7ugiM2HLIT71oQO3I7QS5HQBAq1gq+s
nPbcJRV5hsH8ipcCbxZ5I7zykF0rQF9FkoYntSREvxlyg9ByLr6VTU/suI6qLTAH2g2Cfdm8zyFF
hWncvBhyqK+B/XNBtyN7kTpsfux2388TNWYROxvfaVYc1qckeZvs2t8R9v4qwzzEaWPhH5rnnzpP
1I3Lq+8Q/SLqAbkjXo0hTmZvIgfaZMRT7BNN3nhaXNKmVffN5+EAGY1VOv7CnGlv8ZO1zp1JUVdX
5K+1i+m1zLZVt+yI5hPBC63r5LoYH/HpdPklG0ekjzbFQuntRYnqWAuG5MfALyim6MLnzlAAWtCw
CgGywfFQXo0J/K5defsKTSMz053XH2N2DHd+pEp60YyvSBhH6ddPuBd+Wkvur/Dta8AerRSEa7gL
Yu6O6HS/w9TW0Qq5kMjrWHJirSvU2YP6RJUi8SIyHtiRw73/rZmCbV7JX0ZYfQtm562Ddw8wJx9/
hLn80eLE4sGxcUvvEBNHAfJ7y+f9qIi7RpAeqVcHKsXcwVAAfQc7fo6W+cGIynOy5Oc4Heo1iAiI
c1Q1zj2I8xz/w2ipSzEX3wtAKzb0NdIw+q6yw9ghLwyjaMCKjqZnvkH6pgL7Vxs498Sz6A23jgap
/cHV6QUUCcMiqxBhmbIA4qT5tzglOIEQzcnLTCSkD2HKwcHyUL1KET3r/1LXSYolfsrzKx2O332H
5RvrHvohoNL0pPLhsAbQP6V/j2/13Hkdq6Xd4t2B+99S8MVzlVln/b2u+VeibN8LIhl4sCezPPeD
eGYQcwsNsZ0s/ON9eAm8h2LiqiEiDiO0jX9FAbvmNP2qiIcjW4HnXZZXmhe4siVnD5CTvIL0UoC/
TTyGqanqN3GbfLcXbP+ki5Ensm8xkcEqsO+thVdRIWCskkhtWiwuhUlPXWhSvsxgZymDTbdwTMoC
rlBbjrghIdaaNmAeIZME843mSaoMSQEQoWyaXSsgrZoWq2I3v9HDcBhNeUukeFHATpt2YFHDmzFJ
/25K8+84yDb6NxVh+ZjJ9tYWGPcomsdl/MNS/gdMC2BRpXEcBLwgyaDTDp7nlqZQDtXQcHUElQ+Q
lNFeNX63EuM0Fi4S6XgdSxqbOedCe+83SPUTE6muKM6MCL7Cil9J1cn3afKovVS/BP9ixJiJauJv
ZZccKiv7/fdgIUgfpCvxoOZ42+Cwbf2rSZpsqahvS3ryxtLz9i4FcKkbfKKVT5eFVKskW0uW9ED+
8AmML0ajbNNh4ywH50qb3H1fYpWkEaiFFEw1T3M381rJ0t6nhoC1kF2zwNlbPf2axbPD9RwEy93g
VquAF1qiC+MqTuhPKB97j1cNmw8bfk0de44Hy+NuOV2aQFD4TJIwlTONAFZCtQZATME8OCz8Q1dy
pubcJZ1JrE1gAH1xi9yccfdM7rh5j01dV2EUt6pyrlnlspjt9aw/CJHNODgwFvNVD9KISAU5NvJN
zHj9PQAIgKIpPFleXz0D/wVyegGSbwQz7jwdqCZcV6OakR6BhDe6X7EvtvXCYYfM0ig6slzdyzTd
9VHbrHqLY+XTkCozKgTZSqnEZio0e/dt3b9j/f3lGxCPHKd8nXVTwDTvoHMH9nGysl82aFXwUZeG
A98l+S+npwjW8UOy9umhb3nJqHhnoK77xmxdKC4/nYF0P2C+RxEk37vvBZ4DizLChgFvYkjE6eBe
0ozg9surBXwjJi/b2h9mKoBQLK9AnI+xgXY9lN9kbGOyNDaYUjaNx3mq/Ox713F3dZLxcgL6VrK3
do45wc8aS0la6jfUU0+MG1aGm5/H0b8nYXRrbffK8/AWItIPtIrmAcnGhXuaWX0GhC5bzmmsNNgV
ehi55iB35pB9/wXo3+khFIMZO6rMvhac2Lg+wDyWHPu4s6+B688QBgjXLQMxwtfmzSrDA9ERohvF
pBsJLQ0Dlzhl593oGas58A55FBO1q9/TZXp1W3E/5wZoBfbpMxYXfEzVo44U+HJ6FQwUGhliPSu/
9QxCgaLxWhP0gLStWct5G5J6N0hON1eH7SrBQ4RLvMQcUxlfY8/Zq+b8DOB5NRDKbIS89Ni05GjM
uBLkd6a8hcN+RTjT65h8+UObbUXHzdiZ/OeomE5IyofR4ZGG2Yvy86YBccFzzaPa1XhWysW0WN3G
xIf3C4FD+rvPmKbXJHf3DaOIIKPVp8o32q2kT9nKjr8roFgpzprV7I2rAAhl3Yj7GohmHQfPsnV3
+vEtiTy7kgLW0r5yj2c9EHDHNMYDEWmaQKpHq2Bwa/KtZIxZNXF2Kugv/kSW2W25z8+xemM5zDXp
A4oeOlrFgSuasLSKhrO36ddjKZ6kvTyOhqKBuqACfi7JtcDWu4tBzXMGlI23BxsILwzRl8WolJuM
OeKdy3yHSRYbLEsL2GQ5zAw/V3ZuU/+ZijWKt2joZfGUkJkFpRYvWXjnzl2x79IMLlPUPY6aIgE/
ISOBSLlRaUJCcNZdyFRn5Nok/E8J/aQ7V1mV/fwfaflZ1T//z//+qgA0turpZyyr8h9UYg/N9z8v
pXj97OXXZ/m/0CPUf/iyP8Vly/7D9eCKhKFJ+QTyLdUPf1OX+QxiM1Q6z/OFbyM7/11dtv4IgRsE
IRYJ/291Fn9re3T1p0w74N8HlnDolPhXmilcNO/6r22PFnKvLTxqTQDR+6b4p16KvjbseJqhy4RQ
7cleSRf/9CfBuDuBmQPcqbkT8830ue72D9uCdat8sFEzosRee3SMQnRhXApgG4kyaJ/L5tWpWQy9
JNOLudzTaUYyf50yBub+OO/8aKWCq199BfTlzGeBxGjd/ucc/a/OUd0g+p+foy9Z+yn/qY1Uf8Wf
p6drUizqovw7vkVtiqWNDH+enrb9h+WQTg6CgFNE/K47+9v56dl/OMJzBCcizoDfFoe/t5G6Ll4K
kJ6C78ij3OIn/QvNKf9Um2J6fBeXVlMKVehKdSwukb+W7jRjG7GtVSWp32oXGfZXU7WPqcNK2bG/
/nJQHv885/9a30YrtcNR+IerwSPhLwSbSiv0Ld80dcHbX7pPXcuiDtNjVueXsrvm0tjAVQuuIpHh
NUjibl+GgAhJucb0R9GeuQs84zVc3Aj6jqJlLaC/oi3d9to6PzxNrTRYV+PH6JJHLLTJIxYyKIzO
QNFmRBnW0rcXJzcebDmZD2XNqrasQbyRAy9e2U1HY0+f+ES15FTZ7ln92x8hGTcb69veqU37taZ1
Ig7M9FBOlC2llRUco0JVuySDJ9950WefGh9t4qePVksD6EKga5nabMedJwZnDPbHmUwyAUW1n6IE
pulg1pchE6A/vSw5pgPwKNfPT14zWs+AQv1TFNYhSe1p2TdiwZBsEEiflcdqsmqsJ0jN5pOAm/Kb
RuKO3cG00u6a5QhXolqwh4Ekx7dKhaVbZVfTdR+tTNonVuDUgsei2JTLRFLMh1ARkmQCXxXOxwXj
9JGiAgWUBYpDj9XQqK+OcXCivHvAipwf7MlnfLrM085r6+GYwQiOsrNYTHsnbOPm26V7Lq0h3Ldk
pohaSzJ3CKa5Wx2KFri8NdnP5ZyZt6LVnTO30LKNlw5G321AheurE4COUVSwVBiOn/0oUgf2hGKv
ivUwKX87WrN3KxeooSJe+p1hms9WG+Fq3DQDJndkafPcmaaz8pxQW4fpo7ELuR8pd32sbZ0sdG1c
fDNj9LQ6M1gfb0YUnWqoinep3oLC2xheu678SENnPLF9GU4WpHnGOP5+GqfpqaNL/GlCjN0b7jHp
yvo4NHjAcSt5ByxO75WXudj6gCKqwQNEVntHopf1Xs1kHqp0GZ/xDSDJu9nOLk9T2BQPXRyKhz5V
4qHOMgy0Hj2fU5ujkdK5cwqryNhnrXvocpeIkv5j6AD9y1Kd//1DcmQm7o14eKYsZ+Rgl+qlTjH/
eaKW7/wEJpsOjtw8+5oreXZs1d0H8I+Dvj9AErWYQHnhnZUEt05WX27GCjzM8UXCDwofvN5K9/k4
cOllKS0GjiPuBw+bybgE3zxhYFqu1XvUGD/TRmIBypW3FhXLZqMpqvOYlSQVIOmt2sr1zmOeXUCH
h9D6Zv/UD0RvABxOvSPPrJJNrDHpSxJEN/Z506tk6hi5LAhdRQOZKSutLSvlbLk+WpwTnoUKRZTN
CUJ1lZ1S1yJZIPfCvmjm3r60zbopmbAxzpjMI9uCjA4DoMDks5jZjdEje+b5GJWSckzRUqzGMl8x
//Lm/FYm0wwCxP9Q0sW9Gbs7L7ABCy8S6JPeKyhYFqab/Wp7cso5Te305faPcWhm26Qwn4quMdew
fpOZvWTX0/OCLGrJiilsGkWU69qnNum+Nwb4FLzFN6xz6i60IXSNwbKtMoXmJOcPy8A0M47ARIFy
LY9O0z0Xwmm2tu3ATiyM+UaT0V7S2PkOWBJJ21gvTdwfJSU/f/nj98fSlk7oOOnR5wzXPJRmrygN
LaqnOZyvBoxJHClDfi5FlJ6rQf7k973mowlqdwSgkaLF+w39s4iL+XYMw3RbUyV6rXM2TKUjD8CK
b6mRJCh/xY47T7dzMqhWs3Ccx9Y1AYfh/UcHuEu4Oa7KisCNyKzuPNlRd3aXSpxqc0clhziVheH/
+YeTMpVcunmzRGUKgsK3XwoQTMCvyMihz8yh9x5XQXrK+JKNOQbik3zGvGlykhLBhG3NCOrmUE8N
A9g5vReDRe09PUzaE62ePA8drW5GarUIxsRiam6Wmz50QyTx3Yl4k7d0iygR4kCYP92l8HblaGfg
KKGbiQa/O0779pwX/esQVBNG+TRkE9aMp15ID8qc6FeyY9ufpHZC9V5/cJIu/Mjimgffgrs5ExU8
4pKUrjXsJ5fQEXzL9hz9llPEdK7GebkYZnaNCHoeQBYtFxgKzwrs9tFg5fsYCkiS2WJ3kGu5pyc+
H1uUhjk53raQ9mpcvK/c9Bh3D1NxGmmCWFmCvW3Rz9XeVqa7zvMEZwcZ4kNiGp+5befPMm77vctF
A2nJJCjvVWgqSn4FlAojMVTVrfLQ3JcypCsyms+N3YcbkAHFM5QadmG4s79mYKxeNM+/5Mx8mJE0
sJL5C4HxG8817xn487KDJ2btC6uUN5M82V2F3hlCLn0NUhfjfp0b1IUuwEtGyqPSxeVpWgr3CGPJ
OpUdpgS3sD8KIbO3sZoZyXDN3Y+zlb4B9aayZyEsgxv+FAVJicabp9ue7tBPAEBA3KxvY+9g6oma
M+WR6bYCYvIC+sfYykk2m9//a1Z+sJtSX/MNgs1g5BkWAP6YEGo2E2v9lWBvSgNAPWPphOgBwqO5
LC6MLn8iJCOBSe7qvrgqmzASJGPiCZcZsXtdtWF98bm9FdaQfbMgInJbYHDlW+pLeKm4WP7esxV9
R2HhXX7/TY5zfrHlweQGkzljdAKM5943/5eo81iSFMmi6BdhBo5w2IYgdERmpazcYFkKR4Oj+fo5
9GYWk9Zd1l01HQHuT9x7rg3ZPatEfRoBhGzzorVAe/PsLYHX7xqrNZ4Cl30p+dcvNr6xdiLzIXFM
BWK4t2ARlE9txZSjCbAW52YGEkB/yEJlf2rgaxE5we8k5UBJMT7HiWg7RubVzUlXGH+Smcd4Sto9
9yR5Ha19mhAQ7pkSJ2G+Nuw+ptQzI30GqJycyVQM56pKEIlZpKhItyb5aGKJX+HGXgIblVaLr3Dm
0xZoH1WFhI1YC7xD7clNwGGxym1RcniKPBPFSoGgVaYOrfViDnMb1q1lXmzddFcxQt7UxoKHw89h
2hvsFJmjuX+rkw253dSsuHplTk///ZCwvQYbqmmyEr8hswe3oRfEmk26vZETjtzA2mmr1mgRhuYj
J5+ldAr7Z16MXySBfCalnfEculnIA1ldDMCzT8H6I+lZ57MlI9ZizrywTwlWsfAzPttd1Z+V5/3+
7+8KiHtLSljZtBA/ajoWmT3J9NSypZvL0X3vSxvP21w0YC0Y0rmNVTGTBn5YBz2DpYmkjqFEaIIt
Beee9a93xitUrBzSXw+MuUEKVMRF82pYZQzRQJUP5WfBgeGpj7GVcVnfeVAGIcU8NwLgAB+R/aut
x3uaYi4qNAGICz7b+xKX38RALQcTc/KWZBfnFrWmfZM5gXbStu6EVoMmG23FlDCZz94KwdMzeyvL
z07QBtnPu9J+OHZpULkV3XnJPPNqm34VGph7754qPvvWu83aGX6UBf8i2cooFyaj2+na3lo8o69e
a8szOY+cJh4jw5ZES2xSj7wRFdmxPGU2n/Bj/WAfU8MSx7frjOKwn64GnIXroucvXuD6sMB1O+GP
vObx0u6IHRj343pPjal5A+GJBwWF7O2/HwifUGLZ3rJXLMEKoGOGCsYH2LblmezbfUdGJI+Em707
Mw/pUIznuLL6MFjYpBdWzJE2u/pWc1+xtSmHmxkodQnAJO0tSUyXS7yKYAv2yBr3jlVs3s1V4Dxc
28Wy1dcr4iw5Ff2hstaC3tceUidbn4i8/jX49vyYGLLhswteRPeD7PP+rFvWtpPOLr1bz//4R9hy
6uSXNfDo+gPRSsQJmlDhkvmiXFw4yiJ81/RKzesBIhtM6XyOEAmd8j6Y90UcTFu0CTGDw6b4qEVr
h3EBARzHZHKzVffPGazyQUPExJzryc/i8lF7Tfko1x+FOz3E5M/n//+SCnLNmYvezNUOtpLEOS9a
Fxi0aJSE9ihP+VELc5V0RtiotDNeCpMjp8rz+LP0WnObp39i1Rc/EJU+sTxJPtn2u9tO8e308cEg
nOmm03iiRYOp31Vx2JaiDueqBnKAwnXfaeX+KFa3nEC1WjqO9VI3cw/HtRn/kp61/NKqy5/LJlLn
wk6bnc/u5pPAYyLS+iW+FsC9Dl5NWl7rgDlUZpv9iPnKwqRuUK1E7PKcqWnfNV4+lOT5z2peGNQC
CT+WqGrqZH74EMge3DUBw+ggPY5Vw/5vjpfDuL4AamoHqDSvFLR43TT7fNVK8571NRxxpx4PfVsv
6FpfvaT3D5M5erd6VEzDTR0heW2adO8NgMUhGh1Sc8peZ5/5K4JXb5uI2jqVIDe27CiDS531vwY5
vw5r6xxxkG2s9kyehfm3yNXBcvLxl1MRROUO9bLPeDrIRFNs9KLOgOyRW7ua1fHzmLv13kic/hFn
EZpsSFVJOEQieUiBPb2ahwV/QbkcrVT393S2Ilr31QzdWuqQR9Oesu2Zd8p5FKi6nRSGio38glAv
57MeCRpMZt5kd7CSC2J+grkDdQ7IWrn0goRXOb/kmMwP5sKUFhyjDYphvS9M5wmZRfWDsYBzMDJb
bVLf2SINxzy3NKgYhnmft115T/oe8Kl2uSIkELdk1b30iQv0xPcvqScUtWn0002j4nvxih2H2x8u
K35PH5g3OuyT6MtQxItFXVXC466SGgoEOpbSghSDfO5kJTalTp30h3jS+V3HwXBmVdW8Ob53pLtN
0WuhGK3rfMaOhvws6NT81oyQ0a28XE7gide1TLKKTZrxCDx05y3fo6dJ/jHdd4TqpNtj8qVHJ+om
7y/EpQVQ4NaIiApzfVTlcosf7HNwu1OemyjOZ1/Q+Nk45gxs6tW/ydYffsMIEeyys6lsAFYENNJn
xX+Mvn+mhQElrDkMqjtCyKJFkOHcEE2CVWd/sx0D1PDQIKPdODaIiNI+dLUFvBRthIPxYl8L58Ny
XDCfGBUc5OJb7QlEN5zUR0Ypb3VE5k7uPIRnLhsvfxcdUH+jJloF4RlJi/yF18k3NJbTpqxbzKGd
9Rz549WCubYpMojcUTYeKs/CkAZFtyK3yPI4NkYQBwEIiXSgTlPzzx4Y/fhaNfmtkO6+8INHkM1/
BeaWMMA5yIlo7GKz809zj0NEN+jWtPONnSfbQg8G3NUBS0lz84yshFW8yDDP1vkprjIMLrAtZ9IU
iMTQrBgA3Q/DTkFhZLW9gF6cCBVfEcxsarjoweYnRNXM+lcL53sMFskfjpN79oqUJsZEaZm/APAT
2xZqFjpTZiMSyUrb3rs8Dy6iFw9vqqbdsvRXO54Rs6i6ZQBA+KYDbHuTjxEOI6q7bcFNw17SIzJw
/S6CNZ6i1gjJRUpGYu1BaVx/OEFC4PeogxNwE7m4pH1kNflYNQiCVtbXqQ3eZhNKez7I77H2fviB
+Gn0fJk18tvCWc1FMcljpoaXFM97cJhPySTeIQ+ccDlnp6Ic9hlrPDihxJA7ooFnZaCQK4Gfz3VK
0B7K4e6P7pJvcwbouSAdSJPx4U/yNch6dJfEGjlBAwgMscSwo+359tyZiaIE5UR65E6jA5jgim4d
3OCIyOwTiXzp0e4sqPbTcaY/2mgX/Y7M/E/JOIV83H9d45fU1vhBp5d8bEJGZKd6Gn+MTfO1JP6j
TNNnNdcvmNuTq4YwMcYpx4Nxyboa02t3rZBobevIeAGCcJha+Y2X+49YxLuDBnbQ6u/UxX9LnphN
n44r1oXoGqEAuMQI6VS5xVqAON/O2UMn+PatxdlrXb1iiHVgbrlgQpHngZhuwSTW9psavOUcjFLv
LZLueF2QOQhygZlwCFq6HjzolF5iWzygIeFB51QwUQ+xT0B843s9RMCuwvnxS5ZIRHTes4tLuOrZ
cTUYdfloC3sh9hiBXVrjJ5iichu1etnl6FQxZP5KfTRRrZYsYtUtaPKz9INXZhQmhhlWrspM++1Y
axwGTersEO6ns/0dWCjGrFz9JoxxwAsc/xsnDyAH0l+iNAmoG+Ndu1pgVMaERuc/c4UmgIvtwzfz
Z5nCeOrxDGyiqbNQwD0PKvjOoqAP23ZVvxjOAWw1jM8sx8VcYw9KfLA33suS9DdloLkqZ+eLPOlm
UMOur9m0Zqn1DQe9uo+lg/bDEVcxSbFlQcn8Ss6EcILkM9KK5R/ipNxGw2k7+iljdM+jmdgI0J0X
wD/JbsTjvREA4PbMWNqtDrpkL8DrDI74dMqi3C1pwhclkzAtSf9pPANVft0eiVrqb5wI1RKQr6NR
XWQDPPE+OeYYwKse67vUNhN63f9g5XtryhnomlHlW9d7c8cFQjI5EPDL/2r7Kc94AacJ+358cWfx
p5Ykf3ed4W/k7B77ubjaRWdtRN/0z2Y7owifPUT0cubQQDyRTVCY0mFZ87cZxpHSsDUIEjGZBm5K
orAOEIrG0MDCXhYmBPTVUI1a6zmfcNlBAC53aY4wz8+rR+NHBO5FRJmajbgUQwNCtAkCWIQYmRmE
9oMS54X1BNip1EAyfqDSpQMS5yoYblUrlxfSOsSmG4nyMZr6CwfjzrMiFzZir7jS+aAwla6hRkgP
XWfErD5SkMqSuJMWgGxHDAKGTwYJk/7q7RsTKZo4F1tf1ZjeNnK6g180YhcMrgTGgHhnZNCGlpVt
dhGZkMjMnLapc/g+FPLZWSS7rHgnNgNeu/afDQXkeuhnNHqE3cG3zM2j4QLAiYffuEcIHZobLMrJ
B8kf3omX6JgEI8o8O1guQYImsq2i3eSCdyWILDpXzvgzsgm3bPmvxn8AhqEi2x3XlXu3exfWtWqh
JJng0Qc3tzCYV/JgBEtoxasNRyJBI8L0biIwqX2JZtOsHoMOizQ/J4BoPWcIe3yuG8vWxDsNr1ln
3GMyD0gymP+qfPxLLkK35XLxtuwsXnpVnGvdxltTknkZ4+7aUAyHVt4VR8sdQyyQDpLcIjs4yPSQ
KINR7KJrM/6YA/Nv0Dn/IEU+A3f5JxKChnDeESxEmIKWtXV1jZJ50TLjTCemZO9PAOqCWVw8wkQo
yPpnch9PjZuT8gNj4l4w+AKCOVncJs73lKsylBSrcAumzbSUy0GRaFOWDJQnz7BCtj1wUXE6+Lom
rNJLfTJMIBCTPii2UVYcequ+Mme3NnTCxPzEsdzHCxHmAXpxLwkA5wDcGzIbv6RAkIn6teQpS2vA
i+XeSZ3vKCXBQVXqO6IeJry6PTptH5y7AJtjzXBYpbhoUXobh458L7ipI7YAPDAj6aIF06+j1zHK
7mn36m2aCU7zKfXDUnnEFVrylUfRs/jqq7hAuoQBeGtnLuGcujjyUEdHS3WPMsqwFsq+Sp/sEbO7
clIT9Of6i3ERi7uAPKWZkCwB5YcguQu5RrvDEzddlt5uDyIygkfjGOauzNSFVp59ToQfP5bttZuQ
SPq6OFvgK7bRaHMJiPFjiMfV6zL8NP3sYDau81EXKQhHwdgytnr9YdDIPJYlOiqv7Xn5ESM6Szff
gtk8TX1c3ahh44tQTbVJW/3IfVKFCtH+YlMT7UTZhabrZWRaqV/gLZ+9KZ1RvCfv3Vxe5ng8w3zW
P9E3/67yAmDL+qUz/tpgHg3CMnvBaKFOMzhfJka1evaidJ+Y1rubNvLqUBXt3fGfZX5kItlrBrM7
5Kt7f4B+Mkzed5HNh6VjKt7htd1XCj8xPoSub8Q9YZa06WE7JW4Ng95qwU8TqcW+hQknUygTcTV/
VovXYWeoa2YDUq90t7on8Qsm3o7GjRFYLvx9nnH5erI4xVQt2JaKi2rclVETyX2FyW5TdumOvhUB
phAlOaDiYRfxTQmR/G0yONDxPB87nOpHmxkvuXMJIAo5cNnYE7KuZWxf2xHa4Yi+q+jGW5IGxcUt
p6M7O+PBKE1SLGm9tl6PcJ6SGHs1eUEu8SfXBRcAzHxNSeZMRHDQtOVRDUaUoBH6W39AhQAbmc6I
hjUDDO2nKaB5dVusZmLNFjT7vlrvRBt/liR700UNVLqDfLRMuR8OMucom/hKWh2dJuutr5eBGfjI
ORoRkTqgo8bPJV9a1h/f0mJMnc69fTZnmmiRqzAq8DsNuLtHCaZJdVgLtS3/OO0CPtnhq3RL13xY
QqKXLVo023P7Ys+sCudkIpp8/dvKwlOXpuNPSdVUd9JdS3vqt8l/pocL5WyAO1/M59Z0PjOGQRMx
0UKW+Q2GcFZ74k5agjtFFjYNQi0h4p4tczS3jJH0jvbPBV6OOo5zzm9xhrc+t6ghzPzkErtQI0ha
MlG+ELSy3EbJeozRMQsKfS8ioglwbZ08Hehto2qCZypbXH+TgNDfG2jpnc/k1UTctXfiSb2XuERw
phtXnPO32K+LM2BvtZGBb91cBrUAupwt+99p09kw9e1ytf6woKl0irLYVQVdH4mfTjkfsqAh28ae
6p2wrfSMEZnDr2MzueDSyWgiihL+cJIkd8cZ6K+Bw3MAwhhn5koyeIP7J01rpnQs1w8A9T571+t/
LNqkZhhZGMYZ9JTJw2MtkuUxZGN996nCWeo9AyTJL2kPNTYJ8MP6JkELusQaXowGKwRqYvyOk3qy
4vYzGCq5FzUWP9Zhe8uehp9SzU8JjTHHsJZnyxBbgxchNOWTKscdv+9718NBMAzxSIr8a5AcOm4T
ybvbZAYaYHM/j1wfKcgrg4W0yXvg/U6rmODzUc+vqtXtpvfMEkhQip1FZmy/zfe28myaSaTxXT20
x04x1pzO7tRinIdoP7aPgO/+RoI7bbkNM9zU5WUZIdMYvUGzh8sXL4yL1lFBiYfaICExHM2M+IPB
/xIsxYFenFfWX8EftTVNZl01MW8Iwgl9T6botXHmmtxluLK8yZyqiPQaJxHnoYoeOnGHvbbQM0xx
dupckowJfqjDqHrLbLI7WjINrxP73h9mgBi3gUztFdUtMQm0SqZy3k/d8IiDXuzV4s5hgynkTrwo
vrUSNAU6x1NAtO8SzGFmyV9DbJBpOk7kKhvhtLC29sf+X9yUBVKOFelkg+jrpqC42/7Md2s7Cb4D
E9ecZkNMCDKP/9xdeFqBjmuWi3TwsBQUY1qJd1e17Vc1c7MxeZNbM61m3N9rxoi1J84Ki7dJ8Iy3
ruAIDX9uDB3fiX5kHrR4G9c/ggygqRx+zZE8e/PwZZT4+03DRyYfVCBszb3tgdlggLXBKTmGyke0
CM4vKP3Hqmo8IA2jic++g5pHtEH1se9bcSeJhymqSzOk1+9Y+KAYU/waRdmvKcPFRE1cdnuUrqw7
QexVwX7JHZ4tb7DPSZcTPkKgRYh4/oObb+VQcCn5eoY3RWc4ZMYfN1UkpQyBu/OS7CJnsvbIFrDl
IB4lh7iH6/ugZocYNjEdmxGdglwniUOgpkfHqJtN1DYhLyvshEvH5mDIqLKPJX9UDL53YI3YF6bG
uTVRNhZIWQeum3+IyMNiZLeIgy61zBkXMEiiybGfnBRRf7Y3oc7TLNQFUhLUEmZBo4spkjrMICGn
ocTSrkUYSUTShFWSh0QdWe+qLH4aC56daKrz1zm32md7Ya8jI2Ynq/tiIVjz7rmkUae1LnbKZIxs
IBX5UzFoWnKOqpnF3RVRQwVwaPZvaW9jlhoBLA1lau1TxTp/qcWB9HbjxKH4O6rjT0XeG/5E099l
Amp+bUEJqzRLOq9xvy2/21sjydlJRpCPdOd2XyWl2gGipxgbynMQYK2r6Q9zkfzxRwflDpQtxBFv
TJXIxGFlPE+u8+RIj7pPEEw4Ks8K//tRFYJUGGTolzkZ0fcCQQS/DxOQDd/NLh0rBLH21+PVYfAD
9FCCiZjMgqSQbPqZ9/NF+PUMRGxVmQfW/JRWY+jSDkTjRC5FT3zVyCWc9jx6frtOyZKlCd2o/yWH
rAsBRyd4rTVR1Clio1hVa+AWIQgTRpmkDrpndyTGhJ1HBIF+YwYcvBsPedWTURhfTWwTwVMjf/DK
6Qz6cxLyElPcYQNEvWJHiX+sgvJazpFmD4g2MSkG6/zfD/AfZVjN/VcjA9ZVNLgbFuP9OV3HDswy
Tg3/ItxsUvjoOfZz0MknrpD/yt3sRPhAb9BeDGLn9Ox89NSRspsb44FNigEPkDbbh3S5ZS+KZAW5
Te9yE9dkr9jlPyyXr05RuJ9pyZnu6mev8+iJq4j068xqCOHL+z1JWUTe1F52pbGiBvMWiPp8Bjam
UXYp08+6q/d2C/jLNvqnNPbJk5zAxsNOcRcQw+PY9lsVZ8XVdScv/A2OIP6XyOzStM58cSMbREwH
bbojUXMuneaieSpfrK/ENWbgduYbrsL53S6tA7fS+EMs3ZepZX4NGkXktQQcWalgl2LoCBVYUoA/
9VcKzGzxPBuCBz9Y2pB+bBFLN4sUIxQl117Pi3fPWmZhRV4dCP709sWCbb4pGEibX5oB0q4sOnJN
US2H3toOlPgTkWbJbZaz2oXFu0mMQZ1VRWplbtrdzo6XNwJXus1UetbVq7Sxzwi631CAxdi2CaGk
SvCvGGIhxVmmpNAZ4MdF1os7sEYdeNN34yTHC4vR6fLfX/XsT8MiMH45svbOfY8Ynpy1JRrIGR04
WKM16bIlqmjpqZRXvbeYjV/kNYaz6tQ6Zdt1hcxJwIuSd3+OsNkGBEb7XUygY+m6P4IOX2qhFSaM
5S8yXBGOoAmzQsRXs2Fr7BjJW68bFZopmSKtv/c9pqSRcO3fjrdm2rc/bD5phITBQ/FOHdLuI5h6
sUvSmRYlpp9MLSasPdoBWrcUAUGWhI05pg+DCyABaHrvzBmizWUYK/tzdpMTAaoUBWltH1gse6/Q
4kH9ozLxaDnCMka9kEo4LOVkOKGjIXt0iPPlwOCNOTwHf4apeQjjvOsAGSGHGC3YZxUumSaf9Gsc
YfDpmwCXL0+JiW9shxzrCoFuujgk5RRtanJt+TPhZQK+Y4evol8DWlujCv2+OnkKp0CByxhV/Qxo
W/2cK6846qwG4Blb7wNldFhLeFjG6G6UXJ9JlFLkZRTZ3REfhSXECyGnWUHGR52o78rO+IumaElt
ln/zorYp2zwGVX6YSZKXymp8n70uPw8Jf/SIR+CkCyK8OokX+JHjt3h2B1PzPeKhUZDkkvwi85Z7
zKkl1u+o2LHUNE6at24D0vO3h8aHZ5pajA8TJItJOMww4Z2Xg3Mbfgc01iyjzkiWAFnWDGY6n//c
fp77XcAgDIlYyd7GhsSMCaBeCV0cAGl9xk1xdiE6DdW59MlSWrxoV4ugoGXwkHCdiQCcDnm7ybqm
vDOYxTCsH2nSY4mv5/QopnSXzOVz2Y+ASRxZ7f1USUBLE6MGG+d3n4KzXqoS3nuTPcVzjgvWTPhe
A746UecHSCOrwjEiq1LXIbvpb66rc1GyBFeBoTdez78/D+lhKtQ/GIUny6XgV62pyTuQf+W4ZA/z
zeOYB7fFJVvi4tp27NexhiCHXBNi0kM8JAAYfaZFZKiN18Vn2JFM3dEqjlGS+FdHE1ADc1CO8dm3
eZHbehtnWl9apyVUF33iYk7GlROabqTMup+zY5lEQnuHcuFIA7mwxj7gRiuRfXlW8U0eqH9h/D3u
WfSSyMoZrc0xZqk2/pvaaDh1yaJxh5EdM+jpZiqyNbPBYSgAYRLtABU+9KCe2AUYWcZkG8d8hRXY
EAY6tO9Dnu97NNNbI0sR6brDruwVwdWx+lEvUEcJsHkqOye9Nuz9RMWBoy2n5sIY+FasjPwVsIFN
FHMlFREZ9Ozt82Gwr71661mmDjFLx3RiP+OpCStpLn/4UUXf54/vZEhSpjZ2+wPXFxZwm0WUH/g3
v8t/wv1y9sL39zWpoB9Q0/1rSzgbXIwnU3xkyvZPiaGp+BHPFQDJSWOEA1pJGK424cWTkmusiX3I
QfDxta1z6K59+Fal9/lg1HsUiMPHZE3fxKlXjNRGvff5ggzep41O+QPRzukpb9gtTQf89Axo8dOr
qfKPcWo+RdKcAGkVRCgPtoZr3L70afrumQVvm90Nh9rBioupZ4dle6TIHN7jaPh0KWR3NL/wbQkg
OfA/Y1v2QTjMdwsVKlUhifSDsTzY2zGik//Gtus3gTU2u9KbMNY3JFT4g/cOX4EQs1E+r0u0muth
F9XB3nXsClUubtBk8QFBVx+p/RY3cXBMSRGhp0C4lWJiLpz4nhWALB0Yc17c7MfaYSfmjvStjkbh
GKBPzMl1o1lP9mMDFmzuKK5jYw6psUh/N2Ly+5hiMUhFZ/XfD15U96Yq/68N9CrM3VGftTxhDGx1
dgequ6lk6t4piSx0Ps67bKFrlbl7Fz2hqCSxPRCM2WfUJLj3Bcs21v/nKu3eIi9N73Wnz31a32sF
CN4c8BCV6pbDunXoCevS5VBrSQLw9nUL0xkP9zkPcLd6WQ3pB2fWlhqWk4NLiOjj0ajOieH+S5rC
P7Xkmd1F1f7pff3kNoI40ZItbpxmHHfA9oiONBNUvX2BKI78KU5bYoq38PiAwDiUCHmTPaY2harK
jjmziLkKYlKlR8EsWaULFWxc3NJi+BjIlIPfphimqeSCvhDCBGVHWz17gXHKpG45mMTXEjjDXs74
NFcPKWs0zhI/GW6S5VYCM3ZYAnaihKPtDU6GcIjjFzfum1Cni4GgajzoaYKEMIjonPiEM5O4mAvn
4dvVD8gn94jNMebpP1hriK/pkJzn0YodprAxo1+LxbeCKvVr5pIF/xT9dQl6rfzCftBthE6QkeKK
Z2btOA6yTJ5Mu3VvALbYP4M55xw3OMKIelVzC0JVQ2Fu8/Yo22VndkZwNDLMYVnJsyq50/eJTZiv
pUiRLIR9UTAkp48pAVBUGsYOSyERxbwNyR6jartJC39+agks7tsRh60s2j0bJdCFc2LQ5zaY1TvA
YL3sKn6/6mVyY0Hhwpq9Np+ZC8OG7Tw4C/Gql1kce9+oY2kz/l+KZNxhgwDwnIkDwbisNfAWUOAB
R21ljpm5rIjVEpKa3I3Pg43Tc+gYFwCm3GgvTwmA4tLKMx9IujXWG3gLzDBRUwcxlorIZPHmNNWZ
DdyPxTcB05FgHi8Tq7hOcZwjKNj3hDsnzCnf0Kw83BSdf9kX5iaxi5+CgnI7gDVi+xpmwtqiA9hT
RtQ7k5gt4hs9XBfGXDAlACppDuaeC+SCYT84idSkKIiMHw5K8TPtebsfXZzLvZ08lMNixp+MFnd3
lB9EjQzGXNeLsDQ/LAt7lCNZBnTr/7uuOME2Gc65ow6Ql6NdJ+yFkyr+DpaeaFfLZAcbDSSI9dWf
gk38tpUtxZgPKLKhAUkyY9xGRM9dffRc28XqLT7+OOBwoQ/UMnAhWMMpG1vObT/FbMoEqZysRytY
YwVew+7VXOe1wWBhB8WwwdRFSeOrRZjF3qzjHFXqU0aQO33rZcC+vxPRlwl2gunoYO0weduvdUmk
PenD4bL2+EWSGBD4gt9guqxDN7L/FSR2C/vKR1c/JVTl6NNS65Yl9M+oTcxg0uc4r+wXib3xaPMc
ctL2uyWPAYFJAuuLefn0bLy3PROqtOUYLKmfWuYuaz76jhJX7rilD5KAoVI75DaCkiM57UlMlwHB
PHPKjsRCIX56TV7D2NMFiLcR0sHqdmcL9d153cCnUP42qJLNSPWHIbE8+PqCkQhlseRtIptwfEoU
2rcgwyU6U+TEXazfvICPvtMrUSay0ODLdK+mmh7PKquXNGD/omdI23iad90i4yeZaJJbiGdvIb5Y
vNrbQoLqmRgzTpZPfpNInxOACnQ85RdR3eNmTn1G3Y6THmNRvmlwNbeFUN4BM8EZ0TyCyO60GABJ
hZn+8PxfdSssgubZiOZfeiavQngjhSO/ighF+XTtXDsdYKh0lO88EqD2KxUdmgbtQY+c6mgEsJsw
3iYcrOLfIirYGxFDFUF9G1YNUbMlAdMr6Dk0EYGH8+R/lmR9Qn47eMBpUtg3OFM9APwjGIMpu9NH
P1nbyvVe8BzYYdurJCwahFuGWxa71PlcvImvCIH5ZnJepy6BWDW7V8FJgkGDDT88a9GkCLwnsz82
ODs2Bgtq8qnrhJC9BYxei1bQpPDRqNXbNT8BsfihH4p3K5ZvlKPxMUDlA+DK+UecJGpfMaxumN1i
z/EhBWyyMVPxvbAID5dgYatTZ4dB5bdZlO4NgrMbYn+DgJroNybU8FyHusGjndlH6acvU5C5hEiY
bUhpROY5jFrijvTFNu1n123LR2+MT8tSfVV1xow5ZxxTTOexA2245ASTupFE+8gA9dBdYAm+KJxL
Z8w+4hBVK7OyYcUTqM5lvs8Kr3LTbG91VNRzGl9VWYeDh3mHOVF1Zv73DJb+TLYwcuN+pelyoHNH
o+VcUtTD1F7nluHkFbHSqbd7/yjUaFywBZIy69rtDgGTe2FE4l1yMX46pOnsAjcju3pxz27l/iJN
sdjJ0n9b0K681hjY43iJqcn7ixdIEz+X8xFNmoxVx70DgaHGtIJH7/4te5qfGdCwGzOjlIRYTIP9
8Dej6b2kiXSY6+nx0Gjr1WKMGg4drVXJytPX9vME0WCLhghmU2IU29EuwaRY5bPTTRbR8dbWHcZ0
1+oZwY6XVE+uCktTMthfUTvoW7Z1iqHDqs6UfRQ4YKIKKMxh0kO6j4pc3HUHxkkwa2py1742n66F
UCDJpbxgv/o9ZqYICSZpyU0tVegYxi9t8ZvoihlBJqJl33lFwkvDXoslrCFq50CqKnKv+d3yR05j
RiQA7EBtILh+rrEP0Q6p0I2JCu5gsGyNweX+9qKKTwiTkCYJBmQYd7DqsLmVyas9qH6TO/HbrGMm
aX78p+hObfpbmGxA/LT8LvscwsJIdzdT9TiR/0nqwE/LcrFK+crcq/59MjKmezMtSubkBJco2BlF
FWxryTZjrFhFdO2hIwtmWyD7uHaauAW/IQC84bjsGwnlcWQz4ikyFZl5KCv9JRz+wagYKIKVcY/6
8dcESIDbRe7NjjTXxJUHC8HrZukCtau8lEjTu5ykf6CLuhUx9SE666qOmVeQfHnOV4kEAWXEi/F9
NASjpMETu6VxQw0+bIXdXdLZpQTTzTkvg+7oS/EdpNNe2rh3qI0Kw34dZ9iZA0OwDeHhFErTq20u
QMHK6H8cnceSpEgQRL8IMyCR16KgtGgtLliLabQmUV+/jz3O2IruKkSGh/tzl8vbOUmjfMRF+AYp
iKpdS9W8MJ767dc8tejVqvuM2R+fd9vRGNx3/r1v6unEoneDDQADTg02vpJYsJuzCSnMH+J+DPL2
PrD5XM2Ad9yTN3UibajL/k+dch/gnAPrwesKBhJsB+NfOLzqOrQ1qpqqRn4qMVZdCaRonMgJUdU9
syCy/7Q03A919WahWZjcl5sFXzH5QLU0PICcCvty619WMccvvLxA14p0PrLwqn3yRscxEzlLqhVw
pDIXN7bPQedcc80HRN9e7XkOpnxceUrgnyju7kdAdsNE5mHEa9OtBSRCg+Hmhpt8qv0F4wIVCXyq
Eb+ztR6by2+SCffaTF+stP3t4roB3omPb0x8qp1lHe6MiVYdPdH3bQe21WCdUD9k9vCrS0v6Bbso
PfrEGntr5hkHVwPrdyiody/5WjEpmq8xTwHhpuxztO7NHlA4cpYulgPRBuMDaxtiimRtIBbqIsSW
iao7N1QjtBxH/GWyn8yuAuTC5mVbVHiGxoVhUQImKr570fbcbco30y1CeU8beoEbHuMBIte6QRHO
4NnuY8bmdtuFPZgS5Wn9RpZ4sU8LFWH9n6QBO2BQR76Y8eRaQJWYhk55yvHR7BJtl5nZaWKxRiET
h65y5HsKywdbBX5ONiTaZwuLt3DCw5853AcmcKRo8j+sZcDa3kDOjKAt1sMPAjuaw0xxcTHvoril
nSLGJ+bU9Bn1yQnglNebmQ76lq0LdrcjRfIDHt8BkirgCrEwv7CN+hNWd+jlkkB1qc8I2jhRbFYn
7A4v7lJyk5uXYYxeq4UDv4uIMY1vhbnAnAJ5ahtxF4R0cD5o7AyaiW24MK4Om5zI7Hd9pxzKjhey
SOPJb7oBBS6L/xj8UETw0Gwc0dvs29IvtSyeZK8ZL+xT4J8dhKKYz+Qm7xmbiSB3G0CtS3KNRV9/
zOkJmAtGvXbSgRIjcFZ9Yt+cBmtZzNJYmC2Actf8FXbL2WyiIQf1zuCvErbQmLkprXY0r9QS2Dr2
jRT4xAuBa5QR87sWKFLSVcSm0Z8IjAYFfUS25FFt1A4Y5HghbJcaGhdqDPfUwgIs5JiejGpYC/Hi
Cx5AWNxmHxQWkObEJvgUPZUh9REWi9kgVmqUGS7gecBx0GASk+pAa/Q8/TL+jZSaocFm5XhYLI5c
jWDwyMGueYUYX4Wir7WO2rxvFG55hzsykZG4VUXyUUpn3ugq7UpcJxrDYUmFe1Gh4tLN0dOHkdgS
643aM9fN2rYxXOemUrHdm/y4uG4/ycFS+M0BYHCkz1IMFK+6YvYjHsM6PE8vtTCQTBL6lo3Cv8E5
1BDsTHZsT19QWT+EgLxTMdOrBWa4CNOE3oFS6vWuoS4DeRbBmVBibGxtob92YYjsD2cHhVz+DaaV
HNse5irwaNAtuA+SU6UqUKXK8Tehiwb7AoS+osfco/a+nRlcqu0zlZ303JsSMzDO+ixzgVIUJmcb
2zmg9xoepXrRMZwfJlZy5zKJPpxlgNc61smdSCXzVQWeqWQL6Cq003d9voFEOPpZFLj/Yw2HmLY9
Cr1yA/UBNKvIdXXTdBkfkYIbqonUAzEyfm8FxA3SxFOr8gYoyffhxn5E5MHZlvVLEFnKC+dQqncR
R5VpwImpKh+WiUfaccJTOiWXGBrbWa+sZ93CxWAh0XJ3dCdLjQjnFWK1/3gL7pNLviy/otiatrYm
j0qLwsg3vZ2+oNGIzzhyaNtrbFbBJQRYSyqVp0jMAoQCic52l1FD1rLsjuqiUllzNR1ULWhnGTny
EBXCb9kZQ13NQDkrEleNfQVVol0HNTrOAvu7UhtPVae+xm6v75SxaI4wjyy2VeS0mIwIqE4fTv4J
jL15b0K6AmO7JcHdxjhta+MFSFQWUbucwIXbcLhMNhopsZvR+snY6J490ag0Fla8dRKoXHkvO4+g
f+JTiX4w+9LeCo3TS1/Fu8LUzuWCw0EBlYbSrsLpnoAQOxKp0Egi6iNSDlWclo56yDc2Rf2h5858
xM5AdsdJuJql46cmKoNl0oHQY00SEeG+AUWgscY2yKZ5Hw3MBJpLwFDvvkVtXNWM2rCsZuKIlzbi
NWV5oDXzIHXSVxwc64c393tT1aNdo1Bpn8UAYnGhPhYEw059qtGljEdTxO5Dv0b5ONzYG2Y/9VAY
2rdRD1WAnJ966honNhLtUrHyUzCbb1xeQWYC5rFKd32dmZck059HifiWZOO9K7TmKhEHlszeUe1Q
/IQreal17drnIwSmSh57o0+RCZ8eH54eR5Atml9eQ8RRc5u1bAzkOoET4o1rN8VYYF936hJkNsuD
CWa8cPhAdeIRrTtzVNaE7dsaf++GCpc1bvspX8ZTa77PjoXQlHHbUziWQnDQnV0Yotet+zQCC28a
uFKD6kGOGzUuM1Lm0k6hJeOBRbHkqLFco9qk4Xpms6OX3V5bZndbSw3+/tL8iaj9FGNFRkhbvhKV
cqxwvXpcQHSBPkQfiCzK0VKosKwMPKsOyfat4SAvtw7PLsWur2GL/keTki9r27jIz8I1uiN6Mxno
iAYfjR3kjkgZ5HODeThp6ZuYCE/5FivxMrIZwvkXdggcDzlMXjrqqIer3DeX6GcCspHKsuY0F/bA
kmtkUzTfXBYrqP9KdoHV5KKkMQgXzseQOOHZcHalms3BKuS0imAyfcQlBpuV5efqOizBmFnZNSEA
kUI3nZ0JaTvLSCQQ997WKWy53GWXGlluUEy211cqjLFGHY6TbZLCdTW5AW/g9zAIacLqOg8LNCOT
2ftK3ZjoKNXV1QjUgtHAK2aqfm3OR07WXBOy4HAxKacWXq0CzZ5GdXPcCsQE7CTswSdAasPI3keN
LOO+RPo+bD6zKTcebGV+zLFAb/Gg05xCx0Jmro29n2qP6NtZ9cGIRk5otXZ0VOOn0ZZf19C8ZQLi
aX7jDKD2LxLLzukzqOBdfQjLGYyqsz7fD/NcsP1oxCkv8KZNKGhjOmAORwTYLwKDTuVK4S8UL4JL
SM8kobb6lLFvW+y7rBsLvbpyjmX+97/z05j08oKi/ssVYHuiyXv+czGU2xZPoislRSK0klc07A24
l2EIJ2wJjIoAHVedwYxLTJ9pOQ0vC2ABuPLIFjjcLiJTd9hfX4wKlKAOum5jqdOv4o6soBQt8aJc
fZla7qVB4w6qMuoNIrbC2REtbsKVDIPFqdtDoS+2b+XKe24axpGTLgHqhjeRKszEq3UK3ma9UUhi
Kb+hA6k01IXEc23jKXOXBKP2MGw0jExGpiF4UvjmIZpkA9UIOWV/wpC/cG8sf0rs1wWLiznEk9co
4hFjLpoqG7ttjhO5gbLyomvmvov6ZlOxFPI74JJcsSY+YJUszkgrNtEp3KCITYx+z+T7VJ50qUUH
oDK+WXZ8c/+3/sas02nX2RA2SgORZa9dlj5jzMOeU0Endtine0VK5GTKQa/lsQa+JXJOYeX8cJrG
ULvUDHhFx43UklZonfyeKkl6cpLvEolvW+LK3DZRqV9w8LOhTQGbNz8pvpkb4odE8GRot7EMSC2b
NrZeVFcuYs5aicS/MiC/JU27Ajy3mIITcCph+9ZWS2Amo0nDpBbiM8EjpzfwI3OjqwIV2wZtll/s
/1RvMeh2ZYZH/JEId3GEy21y1C+2WPa2Wf1EhVTnfR0ZFJMR8Kh7v85xAMZOPsDb4uTsFKSSyxf0
B+Mc1RNtSUouvawAKg88JmBx+kJgXewspYl8k0ohHi/GRjKAbkv7w9FZqcYMC3vqcPFLhVesPUtF
q0UNrbJwya4aIAshMU8gN7iUPDGtxJTkIPstxDDW7iP2XEGBXNLmh9qpJpo0FNr0WLQjAY+7zKA9
penESSNWuCHS1ARjZVDbUfosRMN9ByhEzq7PoS/fIKvSXjiz/AhF+FqyRd6PAMmTAWt3otr0tSpZ
RhFRvTbMPkmC+Ckx6B25d2QPNvUISFABsrzyrbUUFVgzIQyiljhfjlFL4iBKin/TSJNESTPkbCTl
ZTHzz8TATA9CeTzqLJBmtZ7OuRb+yH7B+Hivw9m+qLaNGVN39kZIr2tvEvlKFuU+aEDmKVj5YGU0
I+/+TTFuZGpvsYCQG5+YTryhq3ZzQpOjhhUMisZJlQ9aAwDHJVngmVHSenYaltsqJiSdDB1GZxyD
Swa61EIDriKU7aY5dOGC6K4lvRcnVGVyjDe5oCbQQNJMTwwJSOI1E/qrNS7aCadroepU80nW2uyY
aNQtcf83NEge20oMt4Z+by5tSYEl32/OUegu2/Ewh5N5msGFbAB1Zo5mnThQbOO8tPZFP+uAlbrZ
T0A4btIYMFsJGIWNXcUrfniAGqEcy04oR7g2LJjB82/hdGZ4iKgnYc3BS54SSx3/7mGpeE7oiukG
0wATJ0YSPaGE3mdSLHsY99Jb9KXbd7WDZBG7076bUdDW8cwfWB2t5YgFtjyBobqSfxzBlxNxVPok
G/M709IsaBesRJucEJ/nIERt1bZVTuyb2GC7oCYg4nxafW2fMHb+0KdsMphRgTX3i7MTVqVtmVxL
vDz0zKopGUPNCM1bl9jHL8Ls2WEgVN3nTN1Cq5vdoJGzUFGDfdDMFh5hY7oRwiQ/G4fRT0P1ZMtz
r3fy56koxGNitPtUT6K3uYx0ylpXIP76x7DVnJ3r1hUbB/5oMmpyosroweWxg81aqS5xPZh0UBjD
KRHWMcYZd5Sxc1GUGMdDxVxQVGFE947YDoSKL0upfCmx+IN/kQS9eRAazQd1WL1PGMcANHdfiWIk
W4RBXr6DNc+3WaMGFQHlqLeMLfoi+0Crd03fqy82m06vWMQx7HiQYpQj1++5wqhOeWR2217DkTXP
8+DVHKAIvq3YWjtx/YImDSoaqQyLpbUdhkh9KAfC9aqMt2LSlNPU5M9ZxQqkN0hASdig3iQZ1zLl
QsjLZkI6LUPevzo2y3xWbRYrkGrEeFS4YbG2XNFkEBPVk3OrHztm7HkqwY2SYHXqNW9mltFVpwQi
Sj/7pu1uaqWEOAutl6yh5PpjjgFzO88RusSCNmKXnBAqAngMiob1ELXFebCdS9cme0NLgrr6mKpi
rw40fqjFifPILsKS2zjPAMqxPCTk7VyKbklSdZwHbb7NJAMnc2dztium0SsK6FaYI8bOhfqbvtSY
AJbJ2VoxnhD92PPsVTX3WWPF10moAVNzmFoSW9Cth6kl/c2OYHrTunkju95znOg17E/mgGUqOiiL
jVM7OWr5VevHbc/C1W6IRRZsLCYKxbqBRAFWAQSoc0mGraJjt+A30lMLYPGbiwLWAODAaH5sMHFP
0xZ1SaT4nerrmHw71O42urJv6GEKWX8qIK20+UOhRwywKmulbj+ZM3G+KkA/3o/qglDYfsTUZW3m
uPar4rmwdBbE7CUkIxTmORWOioR3UbbduXbdE6MHsYwvugIf+e63Zm/7g/FGueZRpc0mHyX5qfnO
wh6IXf+iwXvtjYjf+aa8RqkO8fjFNMsdXCyfYoNQ+a6h7u2JHpTJmz6/R+B9bOCpZsMYoTAvNOz6
makEpR0Na8Kq9sP+ryCqicsZDII3tyOuKupqsxp3cIVZ89t2nvIGWAPBnHDbDfC7XOXF1nBvZRdA
B3lKFD/9dNhtGLTyRD3ehsXxGO8jPFV4j91GbpSqDhbkkNxhvJBHvmOvp35g1KZT2rZbkDQeG4g3
wIGbAfu2ora7XuAkKO9sc0hsX7HXBhnZeE5Ak/qxdgYZqx2Mk57rPtXEJ+riRPkgP8kv+ySk9xjf
x7gpKa1oxJnQlzQxfRsVKggL2R4u+60wisu0fMoxwIXoKSYm90nzVD5GkM/QOw+pbR4ntDA75KhM
MBUB7ILBcrcAZFiwoFPu4qXdT4jU4vIapkiRZqBNjy2wwO1nhDs7az9xcPikyoJ4Cl9qfdgNoLwo
k1BCBk5KMoCWLdqXweq5Rg/Nln9JZZ108MaReWGjr8wmJoliqw+ES9uY+56fZR6fJBsg6hw5v62S
nZc50WYKdV+U4TmGhZYKqB9oyJllBHV8rJMTKbO9JTh/Te+4zvcRp3/gGZx1BIXk426wvqPmKdO+
enPZ9cWjisibuc96/68zk1/BNVumPyZBJrU+AnszGdGs/qtWT8qY4ydq95KPynpi+N2CwvDyy4Sj
pAIwA7FroxEcYcPIbuHQcsGp4bVswCKcE66lzLJZ3tPHRrAtSn2FjKnuPshOfuQlkxEiAevs/TzO
dG+89vkPju8NCV+VhXBCYVRxqXvI4cQLYp2tfnLNViDCwI1ufnblc4FnRTF7SF23vH0FH7bH9XFV
zaOKRTUs705V77R8ZtVyaQC5ww3PsjMRCG/Qgas/GzW79bn1h6TywpzmHevg5Lcy2perMDplOPbf
1zV4lJ0VNpS4N1Xz0oU7NslYXo/ZlB1tnPCFy/uuQwbjZ4sJSzdELJMBi+kXNtQk6S/0xDEWBwMr
7WFRPU054/4DON1tdIl5Fq2vedNzxct3BTaHklwlBYHpnrqFfcpjUSFoLHVi690+bV3KiH/WdWA/
fDS9fO1JILnjvNXQRW36rFyO7HiEMW9uCXQGLDe3fbzszfSNLHJj9BuBZj7JZjfqA3VtTFIw0432
X8I2wkWUjdyrBOntVEAIx7UA86QQr65h6k1w0A3jMrY2LGhzA1MecwWBOJcwqOXnI2FOjM/ZFXjJ
0Za3lsJqJY8vdnNQsnNPmlafb3B5yCrQkcoJckj9FhqS2R77HDFRpw2AJoHKTQJZsBGOGMfp6ASi
SaqSB3zQDdQIYhQtM7/8xwnIs9gGqDFto47Niofvuwty1V4rNyFvrQ4bqFshRAmAI1gWm7F/LOPq
IQH7x5vaGxOcBAL7VXaTE0+SsDtyzPVcEjGRaJEqGUpYrM55fHiY5vSBNPNOZbjBgoBRv4V4dqsx
tmIm2Zr4lSIXpW5t3bY+5kl4hF8pcgDzTia/ih8KupLHIfQNbKYp1myd8xWBCfYNvdcm/7TpeUVP
pPiyWa6xAaFrlFRQy+nP9rnSJpZMNZbSXPtRQ/4/5VujpUFZ5xujIzXSE/ht2IGSW0/DiXHiAajP
xhIQTXlulfEDDAOGku0ShUHehR4mkK1arh4Y9IsZzb7awEXZdIYGN0UBi/W7ZhMIhl8q0R0c3M59
ph0c7COj9qaSkln00xA9KXbqKW1NEt+6uM5TkdASxn3+uIbD6d1rS94NQnmBJMFWipfI2j5HApJg
6OrLOtJhRHNBfGnXrdZqs5LjfsLrg2VvBLpXUWfN6XIPhGSDRL9rAXZlmVFQCPEU5fLIjOyl+qUg
dsBIzFd8E3ezuqjr6j4F0xCwyWAENx8GHuMTN/XcHVnayqIjE5VvFb3CpTJwbmVA0/Gb0cjHFvpN
Vd4xa9lEoWW5a+ZDXrIfAxzL/h8F7DmiybH5CbsfMb4lLfrdiz2pT5jVgjhay2G5L+NwKyvC8PH8
bcwuf9637p85YCbnNq2GlijV+Nxa36OKxbFC+1AfqYUCrcPU0KGnn/SletLMezkexw7F2SxOnbjh
mVtpVH4R3ts6fXDKZFOFp4SiHYhf2zKuz1lo7zjaH8tkX5vqe2L9Jpbh9V7oPDjd1cKQVNoUsdsT
rM/Rc/TmmGrcNaxYsrnhx+WwL5u96BGoMw+Q3bGuXvT+hKtyHzk5pnokMxibzo9RXrRSHmzoK1ZO
aa6kY5MDkEunCiiD1rh2NRHUJIUIS/8Ht1tmh3edx31c2JQniI9Yh86RucRXvmWODr1STWdMN5cC
wZkouuLEQZbND52hHxUEHHM6ttMhRBmuBd6q8NoZlFNVf8oiPHZLp7x917t/BmifCH1ziBXMG++5
XgaTGB/uBXkqoLC2niGEr3lfEsLV1UyxlxMSnXmNd4+2a221wT4IM/JtB0EECwBPdWeMd7O5U/WM
8ee9aTk3YT9AYOtvnYGuMWGYm96ijOcUfrB1Owk95MKw6WsOD+Giozo+JYzYBlXfarzHqO5NDZ/r
6cdtwTFE4sD8E6jzH6P4qZTVg94kzCBuH5TjGiqhO8swThk3pxn+OepLgvLUpOLYLu+j9Zwbv2OI
SVEBtgP3DtwbhcaxvTyUpfMwupT5rjUQofJrRM2pWNitKi941J/XuhEWK7+KgrHLLNB+MAGPCGqA
E14sgo0ucWCDbQQRLOYc3pHzpVDsHqHTCKxEOzexcoEIlTvTKbaNz4VpjBMTfCKe65Z6riqdpOG4
gQrDeZgjPucuQn9Z3N6cNDpNc/aOm4rTKcROgzO/YT8bjzOWxXnmvAPaD/uIkr5yV2x1pzlX+KGE
1T4scYT4mWPrRkkIta1rM3833VO40BLWVE+gcLGFCtwFmPV0hUqi+OwYy7Gx2h2JTNM8tyb9KtNM
F+9LL4hALAr3/plBZTdX2l6BWJje2jgP8n0DXXWuzTMcUz8qOBCGTvSdpOrNRilgRXUAPrprjffe
vbox9Va8l2ym/YojhlsrvANZ4QyOGeR9tZP8k2a2d3tMfG6z71lQNp27jaN1O03X2Kj8LKtRKkUz
lizmTjRqb3MR78x5v5idX+uowuvBQunYt1evllN5aYUGpAUhPgwuFlHs80FA4vxWSEHXBk1rZfkE
6pQCOw46BglLLncVqpE1gC7Tj5NxUCsXvyc/S5ole3veOyZMJEX6LogrYT+nw/AcAgVa500V+ivF
qLDwZQPlxMC0hpq8gkDlwaDeFSGfQ+C4HcvbYIvApNG8x1jd5+/p+qP2d3BmrJVj6H0NsDc6GE35
IlTiFS2didK6LfJxdYTQyWfZ4mSuu8XocxZMn3La1vaDuZDVnsmq4XN+L4uUZ/nsOSh4iYUJhHGp
u9REbcPUOoqEA+lyWPprDuYxs+7DDKmW1b6rvNWwMojXBDx+lurkKtVOd9q3jkWUQZKvA9ZE1KCs
iwOSux+q5l6HHpzyHJ6Vy6IMT+NUPiYZtcQco5ylDAxwuXHT7St7DCSNLA4qdhJ+tsRI7IJiTB33
vM13DXzjt4UCDCFnO4L17hoKuDrQUeNuSdpAI/7jJB8AK88R+l63HOTIWtG4d91j2z6s+BcIw4px
t8V1YUDCtZBDYadjWo0tP50gx0UkgVj0N6pysyoY645fhkzAAJmyFdiqs4jCha2my6tr4L+RWLJy
sMYqLl1auEASYaBLbWfPE9qfOE1wjCs5Sdc0wswrKY5dXsLvpmuHYtY2MfdAzbMBMSjQ9Wg7pq+V
Zu4igRk/fglNDuUahJEHJnWv3aXW26DtnIj+VmrMLVL7zjnjqOLWD0RYR/nFezRdswUkHsl2RvhQ
G55yfJ49bp1I/mtrk4MSa8HYIuD5qyoTwS4QoMzqGkK0nPyIcvb2p8DvPMh4o2W139UP2G8Pjlh3
qLjaRpAIG6DFmxxqAsasMT0yMfougqysbklfA2vDAT/T8FdgyqOApG3vGqW4bgCV/kis5dTwJuuS
IuCIA5TOYwvzzoEfv7Im8JoFEEoPVnhO1tyrOl6xGACNcI6cvBIzhE5BJJty+M74sBCHVeWqkViY
ooojoXtns7vWw1RYs05CUU8DdaolBYzq8hhpRwFxSmWTkyCsIBMGfXxn8WZs2s7vwBrrsbK1+c1w
r7FoLoM23I/QgCPAlXP/yJigNxZgr8Os03Gnzl5bZ896dAcSkbVsW64VmIjQ+iS7gU0Q0kVev8kJ
B8ijrKKTxQaKVY9XNqfOIXpIqj7PgiYhC/EWip5h3fYMswuK9SBjAPKlJxj7a9EXXyBiPyfjZDHR
5WW410n+2I2xHyPI3kifdWV/LYx6Q1nuXfawdgVFDJ2lOlYkp2q0NNg7vXV3oapxvcVuTLCGG2Uu
eXdfbfWvVqK9UgAKPeCBKQst6FyOSTxzHesx6p6ygiR2jbhsB+wg0+KfRUWS9pPFn5V7GNvqBkxl
GyL4twsC1YjKI2+DxkPfr52vSFMPwIU2BVDPvCNrsa2ibaZIat/XdZvjIU6BXDpk9I72ezs5axwn
B7CCVTXheAUGxz4Tykps7WOWBKymAnNot0ungZgfdo10wLi6X3kyPy96H0gyd3UWyktWDmdD4Qxm
me25AuLpjcYAREmqT6L9NYchDSADHEMdbpQYp8Z3VW0Ihhryhjua3RXUwoatfR9kq8xiHhOgEhQm
uC+ZaUjws6yLoekhzoRZdDDrcT/0fMHWLAwGmRisYkdeQopU3dZrJKuw4+wMzwp1/0pZMD7FWGS7
KTKesrpJDg2R6AQDhj+nRblJMsfYd7H+NLXdeMN3Wfr4uSI0SNhWqUFzioqHEyMPHcJkWMpK9bui
+IWrQKXRVHwlTYUyJJBYBBu0lO1tiF3hFjXp1RHpNRomY6dJFLpioG8QwAzQuG0NA3QvMaweFtZN
RiGcrUuvb84veEG2e+1WP0HRbotMSY4ZixiW+OssSKK6cZsfWWHjSUhdG9EcXyBgvZYj4cXeaeRJ
SRGNYbseDKsL7IWxz84T5yVFpdxJIwUFRF2dZTEzuL3wiZXfpsSa9uBkyKwPQ7lPuHLMziXc4L6x
b3gcSqA+qqa+IOe/UjiBFYo2CMhassIk2hfPmsU4ztddLQ5hhgnvW2n333Uzor6FNZx8+4UpQfpA
qoMaCdRPkkHzalqwdnRUxYY67PQ+kbc1zVDnKikMyOpwEaxHHuSP2TQAe66AB0uVZ2IxGn8apvQr
0HhhhbDxefaHwCJ6e5mvLPK1lMJa8u3/8H/LI/7F2CtDIXfTREBLyzXxgMT9HcbtQ2/Z9U8OwhnC
1sGUWnEYcs42VIyyTzJjf+YdXv1WAHX3o8tgW8zp3QHmNWqC9tLwozUBFu3mhp+qHVG5q3VdY4XR
3gIZv+m2cxL/02yFxdRCnFaPl5pSKc8dlX80KCKV8JuCysUOoBdHF/m1gpBo3FITavKilEyvKQSf
VqaItHrpWUmUbr9iweFlNBjP7QHAKw0ni1XdiwzP7QLW4qfKOnevDco/rN7Mp2xrNnYYvtdjyjsJ
7gzAdetdpfyQ+k645Yp8sMyIh45IkGMwk426SkvXwnajy7p/ceyuB5+B18o0+7WqK5RXOex/5iTI
HIXvUAxcQgooyeXJwcu2XhfN4BpUAQOoKzSXekMrfBkVWFxmlB+d2DolkQKqGllCM5NXPOH20SDT
S48c8mWT/Nj6uzZx5PdKXkJKe6HUcNqJJdc3MzaqAT8nWGqgmG12MCok6HA9EU+AuYRpPRvuWFxn
zb7kdXfU3YynH3ncqtbQDaGQb4YEVw4oRIy6fSaDtNYW8vi8N6fY0pAcsmFjlQT/cCKMffwFDpwH
1jRWZ71/HyCIh2L8zkWzdxLefI0e8WZXTnhPNyJrDwuiotvZgVzEhfa0nQAmIsz8OMsFjzCENQsL
rLiJuEE0fSiybkv07lglL33qHDVd+hmm12jIg9YW8Cu+W0tAmtQwNaW+hm0LdoCtK/xv/5kAZ1u9
PjolsVJGt/Rawpfx4gpEIS/oPbEjn/N6YCD4ptET0g0p6Tmoea811Kq7JKLN6oXgSICBHBQuBTOs
xRW1fDSTxypxv5mPCzAlllqRx/qejB/aH1BRP8tVveDCctORXM0uw6e91MQXvmznprVYV90jDQ8s
JShJL+WbFWc7SFLkepqtPbxFy7zXO5DJ4Q9q2nMWVvsmsU+tRnGIP1NeSJCIMsmQj5bNFkzQLCN/
ZQlqYtWd22XBQEmA5d6tvt/p+kuz/GX614TfcwRLVTNEhujHIYK11swegeer9lHUnB6uiuv4Qns1
CM1M4N7Xj6lEZ6md107lUCYv7c4kBCl2qvzK0F2gMSKDs2/NqGXIBg82yH1BZBAxkwXIwbT1Yx5+
C+F/VfyBhsCOzttpwsrFfJEw+CUtvuOsO2rGcxYDwsFORV/pGrsj4ec+Dsg2GTVwAyZxSak1tM2j
SDe682kXuzI9WLRsul4SPoj2dXLOFD7KeMVu/5bOcqghidFlw7CSnnPUKoXBLSn8iFNDCb3RSaZ7
rp0XeQPJ4kV16dUjbb0CSL180A3zPooXx90mzvP/qq+9h5WBFsOKueWwufopHEnlZfg4kFMxM4Gj
AzPpPF2yYtkmUejZ1pNTXfWiwRSxHI0e6k1WXkpw97MG/4UrahJPcl8iMWYxTZTgRGOBcbrUDw3m
DkazPByJobGD4zZQ0wuDNiMPYHjuS0QUPGT0DcUJIoft1bFyWFzcN9jADGFztWM/Vw7APG5zteyJ
x7B5KraZwWjCEb/4SY03qkWYBcGc9fBPAmt0sUj43EzS7Lwh+0zxKeXijbT8TjBidJiUNy1V8z1+
bXcBMoq+OPS7iu3FMpPrNJFZOQYUDDfaeZLVhkO2HxlnOaNoONrjkjmBO8p/NUN8iZkpJxlwlDB7
B/QkKJzexK45wyA5nbriA8bCMuJIco5YLgjVrQ49bPAe2hQhEa+qMNRB/3Ql4ndg5CQ66y9gNat0
JB81eatwe449cBLqXUYcXnQ9OyzuivyC68kxyRfE3CMR7dT7JbzHCW0PKRdyS0vvyK5oR+cKFF9E
nmvlPCQWHRGksKgU2PBpJdGOM7Q90eGJ6rI8XdkPPFbNm10/6tgsgVB6ivigOH3bCuJPGMycEBP1
QUm7M+B7Nr+v/3F0HsuRI9kS/SKYQYttIgVSazLJDYyiCK0RUF/fB71482bGqqfITCDiCvfjMZs6
QFUrVtUQg39jDtChgSAd8UYhdpW/JCq8VLRclJ8Seqc25eJEvjl0OPNZZjgo2QvlZCpfVfqZ8YrI
/gaZkauqBdEnilsB+SCBRer52Y8i/agUY+1QvwwFSBGGQrGKqqsCOpNScdk/coDXhZmEnIQr1rcL
P62hEfM6GRhhoEXU8RxiodwTW+bLKehC6n0VNudp1GkHnGMbW6eWfmmSg4Oe3eH+rblnmDuDMIrw
y5Uy+tZnp3a/SlVdgAWT+72LrOFRp8omhu1Ed7GoW//VxblrJMPJLMPfTg3frXhOm2G+w4fYO5RU
oYaeaLTE3wCOOMpILAJL4u+tARCvb1XcYoT+mUOzJDvo6mOwlQm0bLSVyPVPyObXdqZiUtGFJyuw
1xZ5lWQu2wIHne+4eaMiUsFtFy9M5vNdNRxGh+T6rs//XxV1tYQfiWvQLqlN8RGk7VMgbgT08p4g
zFHUr04pvju4yGmbnghx39ncqVkgZsY8+6VoF2qfqvJulsHF/FLaa435zG9+U2nva+G33si7Ro2w
HNsfvTSs1Wk+KpOPeCDsh0+GA/yjEQybqGktnubZ5ss6pAMq72c14rfkkuPiZn/L0L+moelCG5tQ
sQuiaCkCBDsOw/SydHiETSKM9Y0A9unI5baq2cjo86LkQ1ZSFMbje58mD9EUN6m3PJm3Lte+GmgU
hiroWOz9NHwpAlSPBjWq6LcR3O0cPIFpT1QsC3lR/PaHxoTT66YrtXOFnyG8LReKZbNbjrZTCMq6
vNXY89QaBb8Iz5kT8k+02zIEFVXtiWqGX6ss1Xh4oMnbOaVwq8OjJ9e+psmRO+liKhN+Oc0t5RUf
gWQRG3bOWBiy08JwsS9K4+GP7IjGbwpDglHlZQtyyGaoDl+OFbg+UZqzYbXrUy11RCVFFKztgmcI
7lw4kxlLlEP8n855bqKHV7jtZdwtgf4PFUGOlR4FnjKdQ8fV/FVQHbV4JzcfqWNf5WjjjDck4NSz
kbKfahOeruLFwPgLMsiZr3DMTsXPhfdtPYbP1sJFnoZ7YVobKftrc8WbX4oueg/Lu4FjJwdqFWQa
x/0ZoSp8C2NcATYyoCges+xcV2sWIMjYLMWzEsjPS8zjZoXXCU6k4O4kSa+VsdoQFksuOzQAl7Ub
RyNIVNZZuFnJLdAA0FzjNw5vHOsSkHWsMAazSxSQ3GKuJW+oXInSNckquLMYNg88ArWxkN7UX6da
AzdYEQQhC1elzkvuDiLQRXRAcMJGWt0ih6j/Yk19pqoBaIuhvwp3xMEIb4MlEQp75fISm7lncttZ
NaC8OmNJ2VjXNtPdn5RNYGjLW1Xhm8F0u8K3LldbOyxd0gO2aYGZSvQMQbnrRbrNEuSUkF4NJVgq
jEocFj/cKAwK+tIj3i9to2WEH93j81COtApoQodngnp+iZo0rV3fX2QX7S//GtHjnwvUmABGSLnf
jtvmMTwxnE7J0qYULpfVB1MBBzlz534Er+LB6zYrji/OtrqA3l1gaRkxKd6QE+PJ1tNHgG6h5ybn
ezyncAa6DAlRN5L6ljI7wbPENpFacmRxNijfkV8wOre6P6lbap89y9tqObnODqGAeOgHhVtIxfJM
0Jnr/KPhcCC0IzFl8sFyBAjJb3ZBUod5jsYvl95hn7PaVcaVXh3NO7HNlF18bW2yG0pu1kW9KrGI
4ixHHTAdB+TAI9D2Rf43vqASoFPGd0EZOmGHz1eO9pHNzhWPuS/a4WCBGze3bcRvPLsUQQtqBZ57
frRuIpiHH5AfBc+5mNYVK8J0R0Zdm/IzoTrEeLf2y6VU3PHUIA/Aw9kHh1ReOYpHS7rqu50e7CV7
n4V7br9y3FIUBy1zY08q96iE0MEI+Ea7AlodXyBkeK7NV7Fuj5gkVH/RWL+YfK1/5MGhmC2gjPUe
mxPGKOz3IOFVE8n1PBDHyvqubSanw94U8IiWFTycLWpXxTiN2pOtcpA+5OaulWujepLCjTB6Cu7l
Z6F7hn0QxjkptkFybip+hAHNOswccfYbbo/j0wh4E97leJ0ZXosqADAGVZvPL2reBf+uUG/ScMyg
1ZvIgJUfP11Lf2W7VmVgfKsmWIQ3TiIE0ozZMPBRDEYuinVUbGxbkh8FpSIQIHv1RFnQ6E+agZbJ
tHWk8ENx0hgcWBsDqvKG7YGdHXX0+HiQoTVNLv4bnTEYUk1l4ycEItKhrpN0jXu7Ug8GW87oqfir
OPHQdOrtpkrXarOFatNXDw4KHm8fQwTPGUlBLC6YmAXfYLL9EAUPjz1pKutce9jCbeOtpWzGe5+5
47Tv31VG8iHKlJMhrXqdxKYOIfbS+SQnOsBrgAdNe/CI5OWeb7dp+YePfrepCziWLLs4aT2zPE68
LoF/NFBQb7J6y0OMCo1x+DV9D1EnxNu6nn8ljQTE94moO9s1NpXBqRp+GfLRHPZWsW8aT5Z2NpGo
6Y5TXbHdeEntM87axnkukZPGMt75heSQNu40kZuVAdnXN1XwM1muUnBZlNfJWtol7qylOWJ62ajE
AyXbvPhLtZ2m7sDs+FBMp3PVrnSQJX98FHyH3JPVyk7cwVhq5gluC19Pux1OaH9LFEnhRneozMDB
hhtmiLl67tXLcHJlsAb1kvaLNa6Ub5RpVda/TLItCHLttg4AQ65iUBicQjGrgFWH0Rul3JGSk4Ws
j60/dzW+LzYHzTuBHzFlKAgUxHoF20i37O4N5YzzSzmoN6zdWGkvgeUSjCxTDSU4oxbVGeNhcE7h
Y3dH7FssvHkC/J/ucyL/I4GC5ZKYRY54iUpPhZTG4gKBLq44d2Yc6bA8mavsOoTqhKkpa1BvNe0Q
YgYjJ8ILG/Y5ueOrUps9/5yP2JKCflGbzFOWqG/Md+kv4kaZtqAiKOBXbQeQZZNyIxZ33hp+dXJp
ug1z/RxuaMo3+FZq6/hzxvi9NEhyzg65nkyV0rro7TL+DfTLeEEcLF8z4EE+XXJuarywbKxQKjza
nvh2RngcdqR8GRXqpvsw0BfKtN1MhQDoq9dZUNJJN4tACPRD+FhgC2yszlPrY4XoCPORjIL5masb
Vm6R2NmcwbwgKZwCYjdJrlzWynFklBbJp5ZDRh/vOstMYzUwktcx3Xhxsakbjo8l4IPk0i8/NLrC
RRLsAz6sVzasOYhVf5sFyxSJ4XABc8Y2pZLBAVwntjJsreod80SncpkPEF/qqBvThK8N5SDk7T4Q
NMt7OCLDHZbWtKoyHGIMJhb9YfZsTSsF4C5xToUMnZUTe413Lg2vIS0EQBwkNksVxVS3iT4Gxx2d
Yx9R4XlIOX1SOvUlSpVWdrUS9+cysDyQPCX4EQIskrUqFsGD+Vr1oxBd9+Qdo4DjkwWhWNmcpEut
PmjhueHBYbCd3ZyvfHRFiUQGt9yZTKlkPg9cs2bET7qdh1pNir0QWbxzakEuYwgsXZBiVfBFlKNJ
0Jm6K2WPX60IV4m+KmARsMv/1ytLfr4RBhyrms8AmeRdqk/6xcA+Bg6FRSUxkwZ3+7L+SiJWE1ta
KMSsuHj0F9Ez1EvcmeCCWv2VFz9ytezqG1EzHX+kXvW/DZk31CcrXideC762ZsvDQxRJ+hWeJuRn
bCLI+mvm0xauidzvE77q6QItYtQZQpFCuBAHKbmb/JrCZbHCOq6ot4m/Y5Fh0kPw6Pv2WXd2QOWZ
27arzPI4qA2CC6R3BvZDhvJ2HbPBLxctftkFu7rhxGkwMHQR2LpvwAVZgmLtOqhIBtqdAVlK8t9H
y0OIp4/rRvs3kVYQYek+d3/48qAH/BT10m43o/NlW9sGNLsO4aH2mopgpP6u5fuwPTDGimUmlyCU
kJZ5CYKC2rozedOeHBf9mZs5w/cRecVZeyuMn8z6HmuvxxHclIy4+R8VoL+QfwBxgYhqbwsUXRba
+3UNG6f2TH9X2ZuOBTe1OkqN6Ygdk6Vnz7WQpa6OfBz7xkJlnLHiHeKKxV7WQGPAzoQufFrQCxS8
KyhgjLlKVKc9fiyONPSpFfAVjkisr9THqpu8KKnFuTxZ1xkDuTVf2q4lVinu3XRCGAmj4SZZPPAr
SGB0UNQlFgCvS2BTf6D/W6bymQJVdMx/sIQvmBXn5T+Kksj6wVrBrcObL2VLss4SZ5uU56kBfUvD
sLZMMqfAqqx6doj+F9ZbV5DJcSbqgu0511fCoJ2M8TX3NhU94sbWuSfxEwZU6KovSHBmz1RwD96j
5r5TjtgVAgYm3bJOl0a+qxEv5P1BJ0sDIQdxan17LMOzMtykGN1vyblOjAiuUYsaST3EaFIeEzL4
CWZvYK15zKirClpIIMzFsMfaQ4wt7wXHHS9deeLxs3o6Sw90GIAadGJwrzZBfQxlMipnngQPnfXk
ydoVQ84qAJrUXL7yWIX5hoKWCiC6mEz/X7qz6HbJgeRIDg7+lXELpQwvuaqxSnv2/Y4sDRYyWxOz
IM5ta6XN60Pmy66GhyeAwkTeLqfPAaYoUB8lWRUsBKIfRyzBC5CKFPwOJ26H6jJl97GHOStfpJK4
BGQ1cGhpblkxy9IiIpOp9odt6MjboIx2YhJeAJ12KAlVpjlFG4jEFt1ItTJZq5qtfJvTPEbjH5d2
H/dIFQiFES9SwqnKLOLCH5GNBqs/Sz0yvHSrM3ZhSqIpnjtPtMF00kpGR2grMyiNwZbESJQMPMZh
yAkHcnd55gq5Wky6hKz60ZTEYxg4gp18KVuEdktotOkQRHeB8bmsLmN1HgdBn3HMi28CaTje0dmF
15qTvcg/tXpa5eNXin0brWf+2XDyjuRPxaQ8SIqN+gWBjPJpNC0463JtF3zOnbKSkRf0W4OhWAkq
IRExX31KnQF7DftRYnGs8LJUp4nTX+9erdVCJtK3DfFRRsUuq1eOQzpiZ0G4YVwDYgHjiUmThuux
Ni52CjWIB8EamDmn1qIXBBhOh5SJDyveumOSLQFED9ZCRwG31KtzJNhl/fIhtwln+fSM1J+8JnUi
INy6+tIhuDRl4mZdz+wLGh91HN9dw+wzuDTyu6Zixfp+5ulFN4AVsGD8afQjE3u/++xKY9E6jPYu
A7CptHrJ2ifZWOjdb1P4huhjTSDiLUV1DHHS9IbuPdUrxp2BAQxkjgnXaXdCKlTREj42kqVgFJOx
FRUJUoZNhILe34QymBsWbrWC48fWHep9vPRdKNaBTmOgxpzOip17gcPGRRqajN1Xn5NvNlAH2pyJ
rUDKMuBml52llAwcM9j6EF2RVM+uZVVVbO5qBrTsHv+anN1Q26melXEqmROYK2oPVG6JxHYKzodW
QQqoWFFWbqDUlHG+zVgM9TuB3JMUc135Es34yHKUAG03MTahmSY7CSIqq//yMJg8esEhssVbBNUl
cAwfFYhx9Uf8CoZ/J+EiQAgssZ034axVqLtNx0ZfpVrvzf8MntuIJEn65+vasTATz7f5DgK5x+RI
CxE17wVSikJkrGRtBZaWctHzFqOhtvIHxlut2a2yqHwanErEJ+Fj3opC/8D11tENdWtDc7bpWJ9K
of/UUnAlCXblmP5GaRkYRBPdz2ywmkYtXAFCwerxVrS40f2i3ct28MiUJHb1G4W2XkHBnSRyeBuL
wdgoOxfhZH9mY313ZJrGubbuxnSPGXurVO2/1jcwk9NGlKy+8txy+zHEnqDSaqq7Jo0/SjnQWL3M
oYLFwe80VDalTZDvcFAVSAL178CZaZTFhFIogTqpOr9VJn3HJYP7ghQv9Bv4e5y2ANcVoHaxTcL+
inbnk13LfmGOabsN1ngwcOwu02M+JDfZ72MW4PEezAaez4aioSVhQC0Z+IFM19edJa2FBDxMMXST
eSsDG4Kg0cbPtdDA6ZxqogYihT+8CmeN96ZO6n0COS2ndsVrzxoSv+4SiaOM/nwkzkwn5arrBiBB
fI6K+pD18JoW1nsyQBEU+AhAPuxFlt00WexndTBFcmUrJKjHARb3eu/IrCMqxRuC8BdNOqxyAIGM
CCGs1UTe4Kw5sAE8kU2C2ZrDBawo6ci21m3D/mgwZKuIoTJ8Pv3CMnn6s72UmyfVEf/Mmvffkl6D
f6vGuc5tL2oMVjxg1A/nfDLiHSn1u9RGuj0Ifr90ZTAGzWPzb6iNfQvnV7L6awPFeWEPnCp5t1dI
3EiQEyd8eYLVbc5od5rOJcuhWNE2TW19AxTEwkJgDaQuFE5Fgp2GsX7ip9/C8t8TTt1FiICLH3EN
xfUBOP+oTBLvjZlvIQKwPyx2WhOsDSXalg4pLSFIWgaDwc0QyFjFHyPPo68PRzHad3ykWtteAaeT
dSGBePPpLVV6fB4jb6XR0FF6eDbbTRn4rcaYWUuXtB+Tc4Zme7cVxte1vqlbrth5OhaRb1AyZ2xv
otxVBVtNKzvWobFJun09dl6SNWdNw0lpOM9I8Y9V/NJmFOS89tdQG2P+ytrIi7RHrWHDbplQZLRr
HYOy+JAgm7ShxY0UYyaB5HPIbYz+TJD4SFZUQTlz7bKMmWOKQug1xN9J/znFHbzxQ679wN2EEzUt
Gla+UJ68viUoaWKuxYYQnxaK1Jx1ejYYq5ICJGoQjVKJd9il1HIgnMjGX+K7MYa0apYlcKXo1VeJ
dqzhc1EiaVkOIZ4ltjspa0ZAaMRkotOKmY9PjekKOXZ9KXflcaeQ5hb9WsFH3WB7olPmMFtLSM2g
DrKVaQCZIK9WCldwzAZJsRr6V21/avYn6DOixld2eC+TD0IPGPX09FkoMrvs0DQRQkN92YjgUEcc
MG26TcFrB+1ZnWMtdeBEfrOJM2OdgyArBLNKmSSz2oQYCxmAZAelc1gFk9JGcCuhaGsVirUOtIcX
oC3hoIw/MLkWxrMR7anQgnVkfOY5auTGYfT7BwaTzJ1wA9dwRdQJGk5tpfolrxpCdtBYA4CgZjyU
w0u2naOSslxOXZzDh3jyd4k27dShIxZFkPaW09Wxk1N3eu9/KcClWUEcinZid5oTFzai25BBzEkD
e0pA5qFPnLJyYJ2yiYmRDfAS9oJFfN8zRgJrKDTjpVOLYSQgkUUf6rvMCcxueNkHIw4KsAO5taKJ
ZNACAsUNnMZVqXcL/IFunDJdNeRlxT9N5FeZjafO18HkWBeVRXvbYs3uGYP0Db2GQIbuiy2n5gUR
khck4abMczYSdLKgpi46w83I5n+d2fKYD5eoOhkA5hZOJG8Cgf3Dl081Ydqc0Rd1IofSkPYV6w8j
s/9VSIKkyb5RgPgY92XVAvIFdu2II5qgvsJDcJyW/p9k9u+EEe2VSb2b4bTDgnqwUFoSdwLVnZQW
CQC8pVxyGKRqAVnYHrxA/m7Co18F696XTvnG6biFCw9i6VUdspOTaZtkqs+TyUibnY2jOLcxquGf
wvvuzEOI2X8YgPRA8nzmGFcCpDkRMmWNpBvAalsLmnZO0zs4mP2LgzYloF/yk+hrNMh3Z4Iq0fbf
WP2YYih8tlgbcBQmbbjVepu58q9gqmv2a/bDJzVst1KuLw2/+JNbZMNR8BjbdE1VeqbHa+lEWgmd
PnM605KfmqmAd9E9/k4GUvKf3NinMRrdttKAqMmeAaDEALUWN+p73ZcvIZqT0Vd78jAJCX4NCRpm
VT1AuyRQveeKFA/TsIizApkVoqxG/lVP3YtFEaX5xrRuTah50SCRPpEcJzbQkH3A0Fn3jOVk1fm3
mrmskaFasnAfO+Wr7D7abjxOSXXPu+klq9FRkMaE/x7WZvIjhktLwmkwvEm0cXHFFAkvPzjm7KhO
PEHxPebDHQKq9CxaWmF5g2fGGifo2B81B7hXQHTJk2+TVQqErFGuvK9r1FBHgdsh5TU0Qu3HHnxG
jiW8mOhbbptFFTXrIIiureqQS0vSo2H25xTxOmtkmqEe2xt5wk+VKAaUgqdBSu/t5LzlcnA3GIMr
DOqg/WwzxfqTBR5SK6GqyoEIM0KCzl1iUZYhBjn3TGgPFbQSLGEoGu2pKVj0x2QhspcvUhNIfnTs
kBVnvvixIh55OK5LVjwW/QR/6zwUAjRgDLdhFjJPd2jLt7623pw6eq/tal0G2m/doMyJi+IVIhkg
nHw91PURwiX5xKZzMpz6MhqqG7GDl0u0Vda0r+YlgsUd7tcfiCBk2fIMQ/kIW/tME8aJbh/qojhY
+qyzqANMeO3Z1tctluQsNZ2FIfDXICbZhqwvCPNKcBe0RfMGXfaNy2uTYtjQhycMqPeSWLpCpE/p
MPT1ya6SZ1MqXlb0PKWoyWrlp0zdMBy8pNARg7TNvfRvvi9+KZBQNHYrff66SVHHPD2gbSvuKJu+
R/2IKPHSF9XOUJKXyocEphUh4aaaOzboVJ4/+ftk5GEb5V/wsZ4UROj7Tz2pIxVgp6RjhxZHe3VO
iTBQypadQlsQ3qtUORVCcZNebPp6OIVN+28U+VlPpXVuVv9LKZGOMR8NWmbP6aCRprQ0fdr/2vqC
4HLR5tmCQxi1MXwoVnPOlfyoj4g34fiNI8r14oOoubMK0mE9JXin7OxAXRGo2rs5lcRe2cwspW5j
F3PV4e+LQBzgI8GBSN3WOZCuuC6YbPYSBxBEhiBVvBrlS80+tYyS2UbEmzfbm5LPLIYLpP4V2P2g
8MDD+hXdupH2PVVEU76Dmwca+ZakTGpwxQVIMRoEA7yySvpN+AJh3RAgNi234MxazsCQ0wAu+rJZ
19hrZMapGSqGJmJDZb9VTKYk7HSj1mG1gWECs8RMl8GMb2mhNDZ/BMNSKnzZAzNYirDR78CDwTxo
UUIYoC1LCJrYHZlLSEBcknEgXwwZmRx6PYilkPC+AYM53hqvhBmpKugRCiS671GCZIEfzg4+oAqS
LztusrgkySjwRPdb1uOyZ1peAiJr0Wd1DrHzFdtAtk2aY7vTmELQJxlSvyRnP6Zq7Os9WI9t3wT0
ZD5stwqLCetmK0ffpq8mxDEVCjoFwYNFHlxSWFupuAqsWEn3HIqzBJWnjgHaSp8WU70afazRGCij
8JLOISEDlu2x3cRcLyPO31ZHDM5aGYmZr4EhhiGAbbIbZOSphMLPuaUQruwIrxkNopy/6Y3lSizH
KrVdklXBNnBAyWmvzCA4x3HnSRUjtL7dUfau/JNA65lwrMxvgA8LuYGTKmOk5BpZTmb2qwVP5lRI
81ZU58PI/pu5blxere5elsOOfJB1W3uccfRVfAgdU8ZZokiwQI3FPybXtmwYD6vtyqwQlcGNiNhr
WLA8lX8j7tyJkCuORN24IpfQHJN9ibEp2eFgIKspc/l/vXjTqm2kmodA73boutUPnG1rvfid/5p+
HpdiK6kR8GfnASaQCgbRZ4BLAPciZA6VI8uBd1j/cCUu+uaAvnGRYWuuv0cET3LA8Nj4ETmFXpey
Abn6GQ/Ie+LcUWtM5RH0AYTHYTujXdVk15k/jXRpxYY/qcVPyP9O967nntr9wy5SKd/4Y5PoQ2CD
S+IzeblqA+jrBpyJM3FdlOTUccNlTXQkrOwYYqrAzllvnYBVZCVOiT08ATghYymPDI+ZLgaWsicv
GdUOEoWbLDUeWHNq2K+m+G0QJ2U7i7mYId5tcZ7s6f+yO02/eMd1kb1GJLSKfquiDuC6g+TLwpWw
soRrTmeTV9JB52kiP2ACSTHdI6DIo3EpI9mvx/eG/RO1AsuiZzHTvNM/0OkshZ4lkCiEtaTKMhun
V0WyDEEBkinFjcIs1Kg8gCmMXxVE2doJ/l0CJ02dFVHCWQqkZLg7EVV6XYpStnxzMNhFxktCtY/t
mfU7xBqukhpNUjIdQhwmE05+AcGtwXLdhApoDB4aPAFwXfijxjII7fV8oBCzutLQeVRyv7ERlzBf
FZAGNPkc+g7TUbZ+HGhhjae8tzzacLKIavrRg49Isev9XQeaXTDBLrD4TdAUBHAfA0WoFI6UWyjN
1QOdjy6b26ZigMC4uwGEZw+DKzNpEmjwpoKtTwDVssJ9hcxzVL0UJoyJOkfn78sJ0CrYd/RVsrNh
odkC4AV22IDJKKgstwgx42BK9qW3ClnowJL6asJ8jUYaSFy0nI+MwQC1JetJZimKKFdBQOFwV4eM
CZHbIudchyEwhYixIKYIor0KeAYjmKwOV4oZo8tNAMuVrAeCp57g//WhoDcRkzbHixqmBonXNERG
9UScRCgIeuVjtNMjN8aKpnGTYyzx9Xyt7hmgsSajGVmXLGOmYFoCeidGuISPq58kcmthVmj4bsYR
Wh+gmj5MtmmibUp+hcRgN4Z4iUvrSgrokZSuii2EH0InS/vlrCmNyngPrWltOPN/NxM84WiV2qbH
NuX0+n527JJ+vWsVzIgBURZFRm5IDwVFJjsLeSySYpiYxNSya4MniallNYGcVrwcjatQuiU550sd
bQP6CI/wFLzW1YI/ZIzyqg0rGKPSknZyAz70BhlkHbboi7jpwz7awsqeV72x9daIf2nCzqC7WrMU
mDNUNz8bZsy8+UX6aLB01dmMf3aZ/yHqH5d6hv89+hNgMvtKrCX5X5XQfVmPkbERYMB1/lPDyOEl
a0kzMPKPrrqCMvzfeYQ6xgR0Kev04dSixJAjz8cmA98Z/4uUs4t9xQzr0Em3zadEjxVOj0C6yhNi
X25gBEv7EcNQkFxz+y1pL4b0G/hATJHAGBb5ZG8i488BH5HYlbfs9ibcpuo1a96i6NqHL7X+R2R4
Wn9Y7avU3iYGthpr11oiSil6BwVpyx8FPXmHpmpgpZIh/+7FxRBHJdoM1FNO9D2i0QbeqFt4ODby
cA78C9hxDOSLCD20idpQXQB67+8Iq7T0Iov7pL7S+J+pQw3PYOfBKL0KOr/hEYaky65JKh6Vp0KY
bA+bxEJ6WkJ+UNjYdvY/mjY984KswArXuk7ME4QwNur+tcGOU87TScQjjo1b+BUr2a9BtZ/hAG5Z
GtnwPqzuEXVQZMZqrY0qAgAAeGm28cnlGNk3jAgLsokrD2tYCArGSjCPaOXRuQzkuhgSQB8HojSP
UlCYiIgTSrDefcp+7WIhXMsOK9uETSKTDjppwdfgMGJUk6s+fc8KYYDhYBx4r1RjUUdv3fjqGoB2
MFkyujkLC2feMelOH5lNI3uemIUpTwxztrR3irVZrar+LzI/GSh3DYvaub6zmN7YCHsRzYDMRoqJ
uhzR4SRKdKfCzQqqj85A+mosZ7N1nJwm0EW9ugIQaU/rRGbeTnGSEULEleETqdofgWrywxzy4DGU
31y5kvlOghuP+mcaAIG4KdHvpN1lFPF698/QIMPrd75ObXpkzbUr/soRovjZtrepvWwYv/jPoQvW
iYGZmKu38fhF0vEq6kMwx6eGDpgZQP3MKqRXwQqtkR9x+Fasgvhut18Z4hgART3mzbZPQEJRXews
S+eLOpamVypvBov7trjm1CQpJagj3gvqgVBzC2lEu/Jts8Q2kWITYLQwjSuvY99ciPpERwESJ74n
wEgm+a0oKLVRMOH+CXrU3M6l6D97hT12tnfqs1FcJxRtdgD/g1l4k1FyqmxxcSiADQmKWcrIW3JJ
TFbVFUIb88NAHF44Hbm0yCSNbyLpXWARLe9umjKPDB9288UPhDHc9F+5tHGyrwoVWq29D85vBIqi
YCUSRj9MpJZtfNHbUz13j8VBiIuwroG+dbRTGF/41yRcB8Uu0c9o8wcJAY4EKBxZoU6XjuGahwdN
vDXbovSSxR5VY4zUMx62GIGY8U2rRh63uvDPtqAVbXsvRmtq9bgmC+k0m/ymZjtY2XP+j5JI9lNY
seNGPUknSq/u9WHNqTsegTAASSd7Irz1JS/phOUV0pISjwc1sndqjDZDN3dDcggGYufGT1NVNhVI
CIKx1qKn1VI0YkYVkhOVA4hn4H8y4QQKGDAwLQDVDQWEYqJvbF+wKabbKWzkmfEFav4JUPhPgAbU
D5l0W+0tipQru54vPa03w2zJwg8rWnPNDVumYhsx25QZONkC2JtT7KNTU+uQl6Kz1ZPCETYoRocP
tVZuSPVxQQzvcqCSWTKu4f96XfKMNJU1JUShImbAmW+0Pr4R1bkbe2mnzeGiwbBPKKtyu1slM6C9
Lg5jOjdrHDdzXsxgfxRcamaE6U6MB0tU5Cph1+jjV6MHD9JNrx351T02s8ZEJ6b6GzI+vYzxVar+
SAjZetJ44SLM8zVlMjzL73FbmbscYJYfZ5spMbY+JY4JcxJABnp0awf4XgrtbVy3W42ppaWGXuCT
4gJ2MKTkU4kaKRhqg8jRWhyWks7qqZ+82PbvhokTT8ueqjpIC9XoLKzP26BlQZr3/XOq2EwGbP1J
Ebt2Gn+lmqtPc+bBhiWDO58nAOER+052uLOYi8NxWPXu2AukIjUyWyKbqMuU35IkTkOde5Tq1fRQ
stRrobXdfs51zXymKmlQ3TVJP5ii3ShRxRZOgoyinfghtzFKmYKVodvJMNin4qhn5Vcjd94ENn12
XGbzwmjma/UG7fDofAuIeiNRUougIapYMy8Jta5FxgOXwHSuNQoLH14jLThQ/SXI9AP2xmuv9LCp
/rqkOyUaa8YhlP86KHWUvCXYTFnKPqech1S3vyRKN+nXBOcxkR9VAfoYVJKIZysRBsd++LarffKW
2dLDQJzno16r6/KMl+krwzZSZKR3k3/FKpC1AE4Jo1F+BgdSl9nxQ1cRiwVmEf5wqhXlpPOzw/U5
9VZ/aUz5ErIn7GLoIuVdFdN3JcILho+v8mVFI7Uo6/58VkmA9DT99gF1/zBwjmkZdFE6a/Y9e90e
bw2Ufct49nbk+e2/BFpYaUvvjWxf9Cq9GfSBKAVWppnuDQeLpbkxJub0RXedTO0MV/JgavFhZPnX
wIFtBFmh8q5iyp9H08Gvp03RZTeoPCZhuBkB57IUMKxRhnsUhy/fZm0qBCZ7lZlxDq49o5WzcnWF
G2VVDvVKI/bCsTYajOkUEU0a28cWLW8kBZuBNF0ih4GM+0RPQKT+j6PzWG4biaLoF6EKaIRubMVM
USJFJcoblCJybsSvn4NZeILHY8lE6BfuPXcoWYviMuDFDmLjYmqiQMml7zh4yNQCFq7vKvPPSrc+
800c2rP9XQSAnwomUx0Lg9LS+ySkEJYvHbiRJv2K++kwo9JJHLCcsbexS71desMI6IuaXz2mrC7b
XL6QO1knM6oudmG9q3Rezcmr1xvHhO26gmw1hYjx7bt1aj7Z8jMBEgYGnNyAGJcT+1AwnSAo9l7u
nxExyefKd3A2MwAn8Bvj0dqNoYo4TBcADHn5w2Av+7i7DuaDarnBh3+BNx2B7aKDtDaR7vZzi4rQ
sZgefjrzeUQ/SigR8uwIxmnrD09uED/BCX0Eq7In4tJEjNTPARpWBNA6Jg4ywpKRd1tlUEZRSIz9
Lcl8pCFk/iUZBhqgnjaVVgKaHcFzkTNkgofiQVps9pzaYl9ABo146CslLgk/bM+7BK66ZBr1Pugt
kRoI2Fkg3zwZPoWUuLAnj0Dr/iXk3OkqPuRsGLrO2QujOk3QBMSCfjWKQ2bTnslpPgSxPJX1j0bK
21Yudo3s2Po+XgSs5Kb3oEb75N6iixdWj4IfINmeSEuA3m4/qQinRCU+a1TNJbi/MXPf5sl6j03j
Xzhml7CdNyDk5K2c0ke3TXdZhwKSVC7XY0CHsTy3wmPhNu80kk4Es+gQI/ei6e8hgskXUW7ohvhZ
/gGQCoAysmZwCSFYKi6zPMzqM+CFVIQ7R19JAC7FA96Tr5KEwfrUDnurOcYxwDRux5MzvMwFL+09
CNM4XaqigFcKaILgGtbvSfIdAVJz+aHzZRofIx9D4TKdomNJi+A7F5EfGqSutK/5pmyvoKJmYv2c
7w77Y/Vi2X9TFd/FzSVJPpvxmdHreLOK85x/sAIZKe6dq5Z7Zm/0fFV/k/4utw6ddTDU0dCHElRP
7a9k8GBO/wb8m6xXZfHRMm5Q+s0W710D5pACD5+INn7ANPE6+8Fwhez1JyXyYFi+3YnIHec3q791
hfjsQwB6KsWPcq4Wty0K9MVatkW2XiPXyJ/mBJjVS9N9UGU78Qtp3bjLKK5wF0rzFwkC69K+zTbz
MrJAOZjiRRwyysrqjT98H58g0XGaoUk6Osa9LK6exH/5oEnMKy5pjbUW001Dt1T6ATanP7wSm7k5
wJB/JFBuZUMJT1ueXH6gxqbshYKnby60SKM4C+MEY6Odv7r2vuk/5HAMKfxaXhEM/gxW2MN9FhzH
6RF0Ro2Qi01k+qCxwuJJFX9jx0c1P4vsHdT0jJQwPkn9UOpHyw+xxsZ3tvqNlTpmuJmofwMQPIHj
slldWK4rMgxZz5Pegyy9hok6RldIL8vl5fYuxSEK0ZOCjkzRYlU59PsT9Z2JcdX5dhX77nerOfCd
Df5919xXgKclaJK3sPjR6nOGTNwP7yazPF0QOXZzjFPTsRu4IIlOfuktYGnq8UEO+9zfGuTQk5nd
HSL7GqpHCvoMC7crgT18y/KfRdsHzsJpv1IIw9YlqB+deYNts4pINuEN/lJWjLz1r6v+7O6lyq9k
OkXlKwN7K/jJxLOmima9yDOgmLzK4JoZLJXEZ+4+hLTNTQDOb/oqnYdRn5kNZy7MlhUM0sbFlPnK
QzMnuDderO6hFVDuMfUu7LvrMCFxPwbzv8g95eoe4VWhmaqSm3P2GNuqd7qX0PpMsDQ3PHEjA/Yi
Q6Bz9kFfMedizHN2us+J3Xw+phuFqUCDJGJtcmeN6crJf5d+e3lP8M0D2WRIMV388mHiXQ/VPe7B
43/l7VcMKWY53B4NXn/Bm4+KmOQg1DLxps8fsnEbeT/j+O6L30T8efK54/YaGbkLRX4N9uyKzM2Y
FvmrHwB3VWuvQeRVvYvgZECb8dYxOmwc78aiiMbKGF2UA7plr4Nzrw9d85jN97J90taj8h695jXP
LrJ9TxBk+a59J7GeWP5Lm14AvhvuOUh3/EPGi9HCmVH8BSHYAXVTUEdi6MMWo3QYToB/HiLvt86O
ZLSbSEjNS2pcJvEC5JkWgW31iDPulUtvYjiBf2BxSUT1VosXJ3xosFlb2RbT1tSiC3rwBoRHb1H4
59vPDFA8jIMdOUbFl2Da5GCodJi5mewomSrBzf1t28sYYj8o33IGpRwCyn+e/Mcq+dfODzbcGus9
q/8tDxgeU3PxvlnAU60/JooDBovJe0kZdofFXZc9h/bREQ91vZ37RzZtIyZz8RxjGlDB1S+PeXrx
J4Q966Z7JwoEPDjCuHuLRacj7iVFu3WwgjOLj4B5bYfLYHzsF3ABJkrdIf4e5wocCrSeLCi9dWqE
HjHO7huJ9rdQoVJGyHCZZmx1U3CLaAhCEaO5JNpoyV2mTSV0upXX3PBeiyL6MtL6e8rSTUexY03t
r6TSXPv9LcX9d1cJZhiK5WJL7u9MgBxLevMyepTHY9e+9fmA7j40IY6EYMaVVGtCRMjRzgm98j2y
tKtEbnJCOmudP1iiAkVlAWq3QkSwALW5IrWRskCokjXkewe17oJeM4bftK4QEcHrlnbkbkqnRZAe
YKNgy/IH5YNtWJQtqANy43EgeWjzR3tvSUY+nVMyxnXwYCROQiuXuMaahy/febo8UOgH9xkTZPTq
O6OrL57drZPBXv+/8CRuAxVgU7P6jLZzjgBX6ihiwuFxo83w8XCzQhafu23Tm8eMGBVGu97FVBXr
qArozDzRW1XjTrtqeoTj6pgQ+92EgbGeUOdnBvp1tON8GO466CKxJaJ5PZax3uqOF6KIaaCq2f/N
LS22KVSzUrDETYyDmqwYHEu77uIcCoTpYZl0ooln+Dr29n1uRgQ0Zi3zasM4ORRRLEtzqkG6dPIy
ORjYZEj6MPLV6nMQ+TtVKHJKWpIsFUPdvq4Xsk/40WHx1tP0WRr4WZqFjesWxUi1Ud6rFK1kGfIK
Wa43lP6DIpwb4RLnxVCTNO7/SIblZgFAzgUtVwPA5XOPD0MCdMlo+W4H9tcrScs2asjLcpw4H6BX
kGhi3E0WJhi29vdx7Ux73Th/jVIFkU8/Tp4tlI7KWHW9GR1mos+32VCh+m4YsZPYBrg2bsSWSWdh
vjkW2M4ZHULnivvIKq/10FRXixuctTK4WNxdg1t9u7BtiPJp79mStMe+5Ih3aDr7MoVtYIDuRcm6
ijSuiNrLXgpUQW1zmzEERbZr7chG5K1p2esIfelqast6R6zRZiokoV5DsmUZqRCcLFO/5VwnI5o5
vCzMbetZf5VgwtDJGj8iYwG+smrxBU8YlUVvPLuGfwbDUmBYJHet8ItHldc1CZn9Lqje9YyoUiqQ
o3HuFIeOPK6pV8ZDDFMgMMVwTGJKnwgHMGT/U2vjFctkgpA84qjNunurmR7SRftg9gF606rZOQYd
vF+R8p4z8sb7wm4GIj1RUHUkNkGbwMMZMWWPMU+sw3SnrNFM2A2QO35j6oPIO025Ss5dN3+oNiu2
s4p3puHYaw2gEF+8nR38wvd2UUcwVa5C0l3Qct5NJb/Ea0dqotkGtQwMzpmo2UWeX/Yx0ZGbKjDx
RcvwNub4oIAZSVQ1ifnUtzNS+vk6MrXbZRXLZLczPpw0OFN4BfdjOQBh0bhH8thgjaEtJnxgzgZ5
niQAgrkErSV8Kamr5FGSiUUNEl7gsCHMb8t77mpzZcQpdP508VZ7zhP5MngD0uyhzz12GQk2gqi/
WkWyzhxWTK6XiG3cYEJPkZILB9NKFTgYZk1iXUraJx3cVeOg14MFDwM97rrxGXcNztyt7NFDbCzK
z8YesruiJFTCMRrcM6j8IeeHKxJbEBv1ZHEUjMIUEbnITRnwmuyc88zYJzVtktv7UFzYGqUJinqv
a8Cq1cFWMK5DKs1lcLKCdQIb5a7y2JFF/bhqCeMgBjHeNL2Li8I/jx0S+VZNYPKRVgHS7g/9VKCj
TeZbHJHRZYBJ3zJZeU5y75U7bUfJ9sfkGeDq7DAe7Yc34Ps2FoTyDPDq5iYt62PVUQlYPwGEGbfE
l0EGzwFt1VMacI2TZGp5gKJDJoyBKVH4VwsMXO3EVnJEggB6qls5dL5mp5+yHAtxkg/Q4/wnP4fp
ZgRYsJhb8HJHoJiRKb3pavmW6OgU2MY9czdD8pb2y+rWD84LSKFrh4muTYP1ICwBOL8mV5QP1+vA
57Wm/53B9t05XXIsbRZfBrMJ1ELhuc05RSxxiUV/nFh9ArZ4TXhnrzxMQKFnb0rNRkBN4UkMEcOk
CW0LIfJ8ZA32RlZpmU5foPiTRuLN38o2P0mp+Myt74ExUjJ5RNdDdiBluNmIZvxbntOhn2r+pYbC
rB5aL7YPsQ1RoCPEpSKLbqWke5Ehp7rMesKjM/jwHnDbBhIkjg/WEbxO7mwHcXCb2OaumYu3BToP
YRmtt2mOm9QgmiPsxdqPl/UUerM5YjLuzmxKkWg8u9Cm/dGl3HXFTwz3GYEPlPSFnZfkzi2bm+yi
kWKOzuMwZ0c/nb6jshPEtTDf64Nlm5r55C7kobuFmsqrF7NQOkmSiI5U71Ry3Iq8qwIO6VebqLPK
WTKpeOK3jV/jr6NXrOrfvGdOG0aVtx3aeza4qLhbxUYe6aNXB0+TkPkeIbvkhCTbMt9MrdS8DFl7
91kNv6+4eLXJFpLkUj+GKZV47TlG1Qub60E7LuB5U78EGjZSBO0LuW138lnBaBsryMLhBP0cDGwf
21uP9YRFO7POBwRMZ03HJeVMn8vzZXPIDJSFfrMPejp3kujsdZGDN52Ru07JHw0ZZ+d9MLP9DGw+
TUPYz7E0o5M1bDS+diFxJUlNpljl4E1jKQlJssUvV1+ckc9RaG3fuWPwZszWqrd5mXYRQYCdh8i6
LPH8uRPn1ISHWvIcB7bzocz5qTQcQW+sT5MobzX5H8nYoxmJcOMaT8rvwi2weT4ytroTe3DVye/Q
8rcl+NlDlZgZetCXPsiOrsbKNES54uHhTEC1y9UJGrhh6F2M3KMsxbwVJvhTId6w9lcYB4imQz/F
01UYz3kBvMBpm5+6XSA7fXPJJ29YW5SNieEhM4JqVpL1lebuLlPNwPAG+uyIYT+Tt1gKUEfYYZDL
vvhzgluXMUPAnHXd+slLnCtytuLq1qIbX7f/o0Ua3MTW2izz7wkbVzgkoNMjtjCDsn47w38x/XQn
SmpOISkOHG+X8N4F6BJ9tl1ydUxuS99H3925ay26BPPUc2AMalXLVz8BDkrOy+8k6/AwaTByrMcX
PnOALyplNOqyBeFDMpKzl/pLCh6g+VESDsAeJHFdPBh9RjCrL3xyWOxT0befve4es+SV2e5vFPb7
2OgPpL/tXVQ1yny2agwzox5YHrs1vuPu103+/NRm8NWxUirxaKfL1MAnFbST2S33vFckFNwZXIvE
xumYlSWPaoJfPAU+K3Lys3pgWz0eHrAM5rEzWNampg3be9piSgDQzKqoj6ZjSPnbdjTkteBq2Kp5
GF3UKkmoX13i4IkgYHSDsW6vKfIgygwWvhPWAewgD/2SQpxBU5kqKIXSsJkm+99y+d+KgSZgTmnt
B2ddTp6LiwZLrEJhts6z9OwGTC6T3LT5j9pY5a54mJ0ezY5JyJ+TojKqOMiThCafdS+pN+TqOtMv
2CksEqEdE25Dx4mMJHDqhhSX0NpR7YNXsm2S5312ozaErbrFyWGSoygcLPVqenOc+ppVO479jdkM
vzKDqx0+6hkQS++hw9R9txeFe+/OJIXXqV7//yvK5beZy+QSJNObHEq6Jl1zeNt453MkB2MAbh/E
OFsb8zbM/mcoOGdrpuJ3zGlnv+CoqDHmTkN7QP7CDev2DxngYov0GlWhc0gCbNSGIZ7bAhuNPRXU
X5fOQHsXtl27sszqNaoo7eJKkFiaVS91CybIwp1TdYQPekZCOo/AAWWk0DMksZ95jqms1MmLR9uK
Ducrn2i3oz/flcO2sQEeRnSTLdlOiwELVk3hHT1Zj1CiCrUlB/zQGt14dKoI63qPqrvxmGX6yDDi
4QShG4tBNbyYM7fCrD1wsPOANN0BQuLh3iunHuiuOW9pPmeaiuE7YDwfRqiWal4FkYHcD+ZwgfOr
C6+B1ysmqMm2VXmClj1lMx33iGABakjvVafmmz/iuCnIaGplfh6WYJsg695b3lH8sdG8dIIL6Uzv
iKapcNiLAgC4DKb57YSLgr31TqkZvSYRs8ExrBFOl5j5If2w4x2MrU33eTf1iHGC8NlJjXcjwCEe
hw6COIstce3IbzekmkKEgRRJA9YcA9gnDClWbRYmO4UB09DufQj9kQEE6spG+f7dlC6OHFHszXaG
nVa9kLK8Mu35s2xpRsmsYabjHVXR7dQ4AC1MO2vdQYlGoY7SVKG8Qd9YQAJIDWxx0L9frJIYTnYR
mrPoZi2INOLFECgLkhMC+WQaCZcy9bHHh9E2gQSM2kv6m76c7qu2K455VfMS5l0xticQlfAVRIwf
e4rye3woBMA2B4ebeEqYQDQpeFbSqTpMFG607+fsZ7SpiEMP+8FUHONs+C2IrVz5tSBNOj2nVfZs
icZep/YbWqsPHVcv+jU/U5UstBrY+1OErEmSOMWwcjtIpNW2T4AgHd4VMdZfOkYh/v7mVdcMbjNn
LVoJbDpJFwY0pwAzZfh2X4Vb3IlGbqfEfa3Qb82J8SMb5NNuV+4KgdJiNjnxKyIH8pg3dDV8WCXT
VsLfwUY0xrBvtUdMSYcgy5yoLByS15VB5kVONd3Dp2XUbbBes/16E4pHr4AGO1jOyWlHvTomTfRC
uw7+NIyj+9B2trJKBNxgbAShzVYk3mIUhJhFehiTjLK+9I6Fk2Zw1Qb+2sTHQzqMnb/5HdNyBVnC
qAmy7FSI2KVfQ2C9mV7ZbYMlKLHBYThn1Bx299rZ0YlD3gyRKvSSZaPTOBohLWiibFqEai6jma5Q
xDrAFR7Ndh/3yNx8yPVNHoi9lUVwrDSJTwGY4UUch5cUY48+tB4CVwOKiaZrGcoYp46rr7PRnitk
fYZN6AGVG8Ot/CdRPTPf+tR34e+gza+crCVLe1gC4J8k2fxiKesFeCwtQxFhKbLQfLnNY92DOvNi
jPEZjqp2hC1ouDPRsWJ+6jKqaiJKWUZF/t7mPqFUNg4GQdnmCEs4pZ4r6virC6N3ujn+DLGmw+Ac
1WZ5qB3UMYZFQHKUcvYNC82l3IYWKSdTyNcaULSxgOCmZ+RnqPE50/VjYsyXRYjXhiPfA81A0qXR
ITbOdUVmXlG4xyTsXhqf571WXX4iKXtVKpsttpQIZsbRvCsqZLdZGlNp+EAi3QJRQ22N/DHJmKpT
uedkfPfJutOG8zQv8a5KRM84DLEOcKzXduPxSijwsAlSEaTQLZU9DxZlLclkGYKPZ5FHMZr+6BIv
WgOsRulkDSu5fCUfb1vSk+YXKOPwS1oZTKRc95vBv9aad4SuHUIczHcZcgS59iepRLie63snTO7z
sfviFYNjLcWUwexgjxtyj6DuOwj6UxnKcCXb/sK1iDrj3ScI3MU4zJIUEiP2SUA3+TI4pIQPk5Eu
KcxQZrTnsBLbaYnVyKvXqS+edIvBJDZtrKvWLYhMWi/FN6PTalvX44skzIi5Nm+XiZulKtt/GD7r
NRmY3ygvXxoNu3cqsDjEgmizWVDlJIrJdjbIjdFX4Vr/VmV5sQ11cKWBeKck9gVa35NCa7O4A9qV
GTio58jEGDJJtzk0704s5qMW2ISLASQDWFeoEGbMGHp40jLbu1WNsbCmIu/yxRM7Yskm1MFFcb02
7ODLdxgQ+WN4Nez9FIsXlBR/BF+ozTTAq5ctOYEOOuyIbJM7l8GJEdLiBv4Inal67fDsv8zjt1Qh
OzuT0XC6BIeMbGZ7Hd0SJ8bYVOUzA2ZG3doayW8mTgzoScpUpg8vnFVgL3IJncNEvlVXYloVnf8R
TZpKLIZ5m5lqG25skoIRD1JKVMSo2BMw1AEUFhNhUjcS6AJO8t3bnnMntPU19EmDnGwxCjJ6rz33
zQrDJ6ZaD4QG3+exw3nNO4Yh81qDURptjiW3q/+aXqyYPv9r3ZyACN7wFhvvrIHVtfSQqLVRenzS
hDDsdo5DQVgfBpz4zlP9YaqQCbUt6xHL4x1MhbrMEFcAHiBNKrCTAYqflWkEkAdJgiK4DW8B3UyW
JefIcIZjky3sm341u9OXkRQ3lzmRctyDUsgFZ7yvPWp0hqbWm4i7r9SUb14creAHjmieeABVDdQn
RlNNvkO/fMQCcAb86E+T2Fy8xeMJudGamepnhsyhRfCksTgKJyV2tvYppalc5i4s1oHiNWxW3vNg
zGeXEAEaaJDU3nLW2TsKuR6mSexsCzQ5rUscQkPsACj8Y6CTf4LGHymrRcDUwHbK94TaKMLC+hyJ
ax6kOSln8e8o0lfZen8q4Bmka28LDP1F+dp1Cqs51bfoAc90Gi5EnflkaSx/Ic0EfkWx7ETx/rHd
hzRqeRg4XLGzqizf+JX9gh8WTwK6sGKGeYB3KxEEOcWDfUy40tvRAycZYVFUycIqJFlxijG/aRee
5qKRIc3tb5xxmiF+8GfY7GaArK3yzXJLrukyeFZiI8y/Me/evCC/FiTLi148gSJOHu2B2BNDwnct
J5CoaTNf7Shg3hMu03f4s9FxnjiiAMv66zoP3p0xfw8ShKRTwAhwAe3lYQolM2puNYFOmQT+gduZ
16/ht/gqqDCTBMnHPCafAN/toPs3z1mDzp99DMmwC4UMVI1N2PO556EkY+Q9Wa6brwIyXSAj2se8
LfSrzX7GLaGC97pExFqR/FMzR9o4TTqt/Yr9SeFQ81QuTPemK5vlG/yaJu+9JdQD11fI5genBTHX
zS6VILXteWZDnH64NUNBqeSlLys0FkYo1pG17zvInblfho91q9o7qnCxL230WmmCm75Alox+EuE1
uWTxvidgjEvJ/RnYtX1oC0aUEwpr2JvsJ71JAbp0sNAjf4WDRCLxRKlqFHdmCqMqGycbaeuxR/DL
0BLtcoJVkcEpH22z7hWo8LIX/l1Q6YaNWcqJHm/rku2y3/sQ7AQ7YTvnf7cdKBWkkYwmTI+aiFy0
8aa1xSA5RlkHPWr6qRB8FuX0JZZsrsEA7Td7zzwrP/3kmSh5M7HOWJPmhAfuk2p6KQXuy25EoeZn
MOcKRzIBqZhA7mvF7+CURbRBIzQ3v4Myjy7AVStkeWJJoN4J0BqjUNNRQlKSItXbINe3wMuzTeaw
QCgMAuRnbtAmKj9gFNzKsgdT1TEn4FOpjIgCtgsXL91FEVHAhA1rVN6AcmkE7ueZfcMqJ9Q3dNXe
722AlApgYede7Tbzto5kOWoAfc84Q1dWhr/OfBwa29pWiggejwrTa5o3RPwE0egXI8XJUM97Rsgf
mfTAheE3k2MFD85iJWoVP0EwHG23MCgq2Yj3c/fY0iIMKa2jNkZy/SQIqAymCqQMzCDxmpC5epUY
HQZKLZbNck8y95PTee91yAzMMgDbBZNHBrBVH5t+PHQeKGD4rsV6/MvDWK4Q9QcUdBamLVaMxqtR
zfqhJRMbq+i4a21jz2DuYky6XTXMELHdkw9IZNnKMYB225jOeRKtjZDDVfo2lK4APbCcrK0dz/po
50gnS1ZbW7WINooOt8jsMLdwk4adniLJHOSwRPi1ADDtrIXXhAmq7UkabfySfEuvNplwj8a6YX18
b2lGOyWqhLo+thOJmdnYL+0tT2eO7iNOBuoHNyeseoCE4RM1ldclUwioWbbFEmWUj5lpY5J3yAAP
I/MlL3hMK4rITKoei2z61JSB8+Tp8c4NyR/1UpTSzEIJy5EofgnuIpGUbob9XgEvyZPepsrTYm03
QboZMjwLAyAXwxb9xcVxPsWXYXLF3hWkLLoMGZkleebeIqaYWtdHtald4ymxqr2CgjZgVT9GU/Fm
6bw/ZF558gLAM7bhktRj2URVjOaGAA3CRibWWmFtfDLJ+2tzqIXKq76MyAcjVQevCugMEwE+7LQh
C1dzK8TjBLNUSEjt8U/ngHeJTO+7lybh1+g6qwEjDRKDSQYA67t42rjJvB9ohAlrEsOqwIAQ+yYK
anij9mL0ycDcIvrG8sGreo2k2SAgL3PEjY78X5XMI5hO9OlzzZYnH4iW/WxHzglxcxDBEbfFjI0G
UY3zLXWB1kXu55icxolj0o6GMxxf1gPhuWsdGK6+iYOsDwFb9ew155s71ZJYqPqNAGZvhSrvWjrZ
02CQJWNG1r/Wq57IrWJKwQfGkc08lh1twMQB8hCwYD9dltzB8vHM1VfsTteoRbquneI6jc6zO809
4y9YNINnvXZudqCAZ2/d46isURbzZZPggc4cwj66EQJScHXNT3XnPzf9u0GmpefNJ5JJxB2jO5gW
AM46xXRXy7nf5yxbI5cIz8bDflJBjBTWdGTSFLKlJzeY6SLdKFk8nUeSSMhUbDHUjQIIxTwiGa52
/QxPT9xptm120HNiErlNVm43TrsSQFqCfJvcZy4IQJgGg0Q2HFoeyhkko5V/RCyPguw39JtD0SWP
Na/i9i/1Ob9lx6yjZzfVGEfRd5rBWwZXqinXKcvyHVVbS5mEYqM0NmbqPsVx/i/Iw3e2gHA/ena7
PlqnYBvS0PdqZl/GlAx5WMiX8B4CIvRK/+IbgvcnljpbbDx0mg116lic5vJ1rPBCmjCnm/K1HTwH
lTIcVZ9oEpvo6EARW8KaXNvlvwzvTkkN5OoBveL4kMDcz5ErWSiPQuYwKYDWQvB3BY44qe/c/LOJ
L1nXM6DDzIoBpqNmJ6d1HWP5IVOPue23pe09kfURDzgyoLmDCB1H1kosL6ZaMbtEAcTvP5fTmmHL
nQmKf5kF2pDPW5q6gda0obMOY2eFidXexIyKc98HNcBCuIr3BbG2MHkZlXsdbSVjK3ZQ7L5hoqIk
dAZIkdSFzhcJMaueVaBJA43ZaV2X1spB65KnK7dmS1TN0bd2GQMX/m6c5+5uyhjlkdPQr6hpLkOC
7SslsZwKENZkRIgsYoXMqF3ym1wAZMbiud81vs+h7e1r41Zhkm17icUj3laEkmWA7dKOBr1KH5dE
dh+h7GjSPKns2OGT4912omHRXOPwIUR+0BefpnxxmY5mS2aqygkmijnn0EmbOEas37Aw4R2r+l3p
zqZ8Kf2tZ5fYReF5Br1Ffx2gkvHDdLPkqi7hfh6uXxNwy2Qg0oUHnDDABBqQ09ln/YRrpjgxe8ZZ
XZ+U+w8BWu4qj1RYtJEhr7aEIBK7xQ/vp0RT4+ZdXtn4HIA+IJOc2ptV6Q8R8FpMXXkW2r6ViQ81
36IzAm5SCWGuIpvRalbF7LqN7LVz7K1nFGtd6Gdt0sPYE1hAJ1iU8ztXgJrERliTj+uvq6R0XwVh
aKJpow+nxCTqdSARWOYa1zZHtjNm/XyaXZTCved1qJYcfczJEAX3Ao+HtG9aSJ9juLeNzzDp+he7
BzTTDvQ44zuHjdlNr96chE///wVl+HTfU8kF0njNsjF6NOWAjQZp/zlU4Cz7fDyxJanvZwsakyyC
4lQO7Lom1acXtsf+XStDc6eMxiV2AArHLHEvq+TNqZrhamhlr3t7koew70nyHN3H2K0UaqSqIuCB
q8AwJjtWFdofHpQj7p/pny+F4tLaw1GGXfm6/DxhFYONGNcLFr9wlP4E02ye2Pb3B0nMp52o8ua0
0dVobeep1DkWN371/z89p55H0kmtNnHfsf3SVU3jmUT73EVQ3jI+eF1QKW2Rkw9pd/IYmjwhtjen
N88pyVuq5aPTGNOWfXf5Hs3F1bakurDtql8HeJ7//zQTG+b8Fa6fopX1yhaR+vh/rp+MQbEfSgy6
o6RAb0cE8pjCffiqSz02Fe6GvhqeVW+IbYW66bks4Yu3ttTc+ZtojJwfMVYMa5VW19hHZFKMTNh0
G4dnqQGqD53d3Jn+0Jz0jNynISzuNR5Sd6VwYjxLjeLAa61/Q+skj4zbCClwJu9XMKPTF9N3zSeV
Nv45aZuLK0Ck8ZXfmxjYtRkofdL4tZpsoFELm+kWV/N35Ub1helff63z6exz4jqS9fQc7lq4IJC7
Jvs0GwrWmNVdM/Kv1spwb1WN4DcvsMbNVZPulI1ex0a9QCNktPfQZe5iEBT7CVH5s0FWooRHFllV
eWiFHrl34B6Vqa52iRc+LwuOvXQi/2GKug9p6/a+xtoKj2k8AmmL3JD/ooXx2PEmTxkuPkxppom3
HI9TmwlUUTEOodz4l80D/+ZxZsAGQz0TZufGhy/XdESxdMATzmkOqLyl/iVZAeD3/3/JJRKhOc3V
jt73wTO55c1ADPde0s/bcFag8bmDLqMjvkNgbZ8jkj8ggc6jnRBcyBSVJZ0M7McYj9XI08o8qu03
XlBl3CfCOZVVhQzEM7fKJKgwa+qPMSAzQIxQ0WcYoBNnVVQC5m3ikTAAU8AvGeYtIAx4xtbw5Vk7
p6A6vJtjuZ1ZcW9Mx9O7oedyjtIHn5bsomnADBXrTyfuePxVOt1HHgxk+CjJaobqZt55VdMebDhv
clm2R4yw5rB89C106pTawHAMKAENu/Kt5SyJ3YJSlZnRvvIjREJdH0uUbOhcB9NCIDOLZkNdftVD
ET6M/7F3JtuRI9uV/ZVcMS6kAAPMAGgp38DpvdPd6eyDEywGyUDf9/j62mCklJnxVClp1aQGNUGw
D28A2LV7z9lHgcV2EkrgtBr3rBpqb8cA2AK7Gb+i8sMvV4SQv2vhghibXvVGVPdZgQmpbgD+Kieh
5aiLq55e9fU4so7nfVMeTLiRTupNlIU6WxWhIRDLwVawnu3KQbDhGo2DDWcNb9TZ5ePOEQjsVAxv
ieSmJredPRCJ7InmGFVA3HxtwdAj0KUfDdRTq4LbsYX9VLd2vgqYWzIS1purSDcglyPzLYbUuBMm
wkGf8+FNF9k5kdFSG5FLW1LrjxG0FcawiLXrURtoZ5WIaNjkrPmz0b601mah1DXbe0y4mrBXJW/H
LrHCXeP09bMwYW/omCwkdwgYQjI5OjOgRs3WdtgFmc1+2u8a6hMZlluaKshMTD3aqDFytuVgMa3t
9Ko4jQH4JAPIGbiPisnu5wE3BUSoKUN598K8BmE/s+kzFiiW1GSEMNYkSLbmQ90wUdcmlOUoX5y9
OQK0JsTvmCdIOsO2OzAzYx9ZRBXBjp1+tPTw0ha9tY3sNj7C+mwWQVnl689PLS2Oj4vJgghlcpEs
JoCTs06ThkVDdzCzBbGFWn2PhbC8cSS2P8NJ8I9xtt7YlnFDVDf+JbupDs180MsEEpQutmGZyr3j
GN4OCUr0DikAK1eVjLcCzcGmr833RpdvcZWWB9dVDUYSVydlJ4upSepdQCW7BEbU3BPy3m9E0TQM
+aB0W7nyjwqlwqJWmnF2hQlvKiEMpXWj8ZQOAsyFs64H6XxkHqLRWIzaqnKhoPqNR3LVZE5r8Yia
KaQJ/ibYRvZarQ5KpPmpb9nPuoNJrd3j4gK4Ia8b2JhhxWanNdDJxUNGf8qtCSFW+oPbz9JABUU6
Z6O9r1TYrsIgx7yjIUfMNMSAGnC+tnIPufStx4I8py7jDMy8ETpMhE9j8uhuBQJ4VdvjjM0rZE1+
rV9ab9aMEHara+tcpXSYZGSgjSMdKjDiQ4MT6hCX7rrNvH6+rS0y3VZMrK344GtdfNC7hL+bsu0R
yH0eB0nMzpQa+ZbT6VsDC+Y0CLqrqk5B7McsfI6VEz7vtrs4d9o7tzCKG085bAQD6vjY37MJCA4q
YdCUb/yi1k8F27K7tMj4VcKrUC2OC6e3xaER3nBwNJLkGohenwdGCKSq0K11aMdf+/RiCyAZe2ic
AK5J+TKexdB4l6Y1DtKKursZetQGZovCy/S2TXRouckeC3olzAe77M4pSTPJwv6GG+5hwjx5NKxS
4Lajk0MuV+IqdZg8DZzUfOD5oFMJsnFJvLTJIhSxleMmI5ahyfAtL3XzOp0PTRg9jPiSNq0eeC18
ab72+d2oTwF2Rd6FXV42O1zvabgB7YcGcPo8fH7986NGTC9jS/X909c/PzX1OYRItARsu5XH4Lcs
I5IeKe3TeHRONQRa3K3RNhfGauj6DtYwd4A8Y0ND8q7AgiJQUHhcPo5T3EzKx9I/ecFpyDTk6FNs
JCsnmRMUaj04GXAHT58f8QK4B6Ouwf9w84gowQ6V6ep75sKSfnqIqq9iHrXuLA2KXdCdNJ2Wmazn
q+cT7jQfGCtPa8fHIxF2WXtM6MeWPmVP1VYQVLPIPU9x654ziWI6cm3ukaK8t3Cxbf3uqVJGv9eq
uN/TN9dBPiXya6c7VIGt68H0iOyjnXjPyuB17gu9ATcRXFCNUQrP7+DnR8386edHlaCVw7QGVCHP
s5jtkHnr73RRTKCqOSRxjG94wq8Xor/wZVzydxr9/HkAGYrHtrYOo67vTN8rthhHJZB/v9lDGiwS
aV5X8yEqq2qjC0ZbUmbf3cgadrUsIpA54rsVFc3hj0OBy3XrRAYpzpXT6TPjFKkd9AGCT7itsY1h
jNzW7pur1+RYsKBgE/0+hL54tGmQsQjM80WXtFoXs2tQ4N8IaqdFkuPiETJK7SGcsF2GAaDjtK/u
ZoVNy0Z20Lz20I26PH4eGK+EK2sqoapMfvoNXrEiLKFlii0gHGYE6bIuLVGVjJjJRrodyCTySTXf
E/ZcVY0hSDletrZRTexRwTjXDG/3Tsr+V1T5uai6U4SZgGuau2k84Hsa+5EmjTyjMobHpqGusJLA
uxtRcV6Jhu6AmVCP65pM5svHuY/djFEQKYiQO15L+qu3vgJFlFo1SKKWJQ3YhpYTEjLhaj3RLyHU
S5cQTzXzeepG51AliYsCnp0aDkvwZ54idc32i6dINwuuG+qcCoJhigRhzdh+3zjw7Qcs4RqbrKWR
Qfu1QXgtiQhiq2g6xk4/6W5OXq8V6/d9jMKjo9HkjS8lapgrfB3hSYHIOISVfssvPkWdM+7ECEnf
Y5CDImWV2Cnkp5q2VAWpdeXBzFxl9TWzUUK7A5oeBczKNFSAFG0dx0Vg3NIpWRqF/R65JXuazjVv
hpjcJi+uE0I3fEkYn0m3JTDdS5QT9ZAOFdsq3TzS+yQDaD4pIPtkTEB9TKQdb5lniDcroqHUM8ON
usHbmkMpjlni3EXhXfjhTZa2crNmWINpCh91HsYqm3TSuclLWxVN5HLnkOiYvH0u33XXmVPzZtNb
Ftz7sXjuZMZ0OxH3uQN9KiAadT/MscFK5PumxVyUCv1sh+zarIwcEaq6YBPFbBnSCQPuyEhNIGFZ
dXUJ0MMhIzJyrerouAiy69DRIWe1bIbT7l4XuOj1irxEAJIZFjDaIYGljJOXJuJUCkR5k+eto/mW
JGjauSjCEbViDMJDBHtJZC9JYAY4xVxn2al2OKJFyalJ0ZNOwRZ3gL7qA63YDSCAtNCcAxOa8TnR
9LWmlcad73UzHSpno4Ij+YSw8AISM93mRgsZpvXD+76zUWKU4bb3HNrdXdKse8MOH0zjq646cZdV
efQABvhQQh1eFA0p1wg6x/tgtJCi+/33yYTaj2pN7JnEIbFxwffzzlPltV67cdtgXJoJbDPXzeld
hIF5P7GbBtjEWKjodXGfBqhEs5JWtcyZr2vf++JoBaI+N4mGdy6ZbyZUZ5sw1KNbp89pXAZ6gk0E
SgwK92EfhO2wQYYV0Q1w/UfhwX4A8uyv694+D4w3bqFdfPUMrXsT+rypZb8u53bB5Iknt25ph1IH
rhotkesODQ7YeGJS3ULLce13pLt0wwcBot2PtfVzCS007HR9j/c2cVR+rrO4JiHB01afn6ZjUpzT
JwMk4MonGo/Kz6Brqd2QLZGBcpD+c0bakDN5eEFbtamttN4VDjZuvFcEFFCBsMGAYSh8Jzrp8wFN
yLg2KrZ6WBiB7lrQOSqmj7dRqsnb3L44yNzofQ84MqySSYkoxdZNSSiEEIkIBTUkgrI6v+jV9Jj0
Wn/PfetDH8CAdDLwt5lu+ne2tpgIm+bKt7IPt3iwTXxdvdWY+3jQKPzmonOYOZTuYtLgd0GU1m68
3EclOeCetAPjKc09JrpZc2OXsKPyTNe2Wo4ypTJ19MApGk6jKYxN542XaGzta8d5Dnyky2Ik+8eu
YzJO1UCEChti+oLk+JjjtzLqX9Eh2ndTl65dWK9rw7a8dVIH8RO39ANZhvLbUBEmYkvAFCPTEnQs
JcIvpIFPubJTXNQEFPt9Nt76Wr1DOp4tQ7aQm4qcwfugQsnl9329xtHM3XmqsVr1A/uzcPHq6MAf
LRjMJ1q8zFpDmxDOIMSRZHT6tlESY11I9CtUUHQI2PMcyKda3WMvBtlwZbf6+AymKBzN6jqLghrE
HILLMorQsIQwbYHiCgAmwn3T68baOdVQr+zEKVeaD45kBtYf3RT/Txq+kDW2cS1gCNiA2KPDFg+t
6IhwllzqQQxLmT/mSPbghhDhUNY1BCHH7Fe21rlbX7HrmEb8WoOKK65zaEsWH9CMs57f675M3xCA
FrSJQlr9bn6jcw7sXGe2FVbqVi+QK6DPrLeBFojjkELdV35gndGMiKWUFkKVJnpg66sBi7PKo5Zz
tYtKEnhU58F170ZvWcpAfyjA4dL5BSNUsyG1neSOFzg/2VZdrr788i//+Ld/eRv+1f/Ib9gk4kKo
//FvfP7Ga1+FftD89Ok/jnfr+8/f+I+f+OvP/+OEAPqj/Nsf2Xzkp9f0o/75h+YH8h9/lv/49we2
fG1e//LJKqPvMV7aj2q8/ajbpPl8CDyF+Sf/u9/85ePzr9yPxcdvX94IJ2jmv+aHefbl92/t3n/7
Igzr8zX68RLNf//3b85P4Lcvd6/ZL0dmC1n+T7/08Vo3v30xxK8SkZzjWqYuTOUY6ssv/cfv37F0
C2WQzsYLVZkrv/yS5SSi/PbFMn91Xcs1HEeYwhL8++WXOm9//xYUXF04QrrCtk3L+vLvT/4v798f
7+cvWZveYABs6t++2PzvxY+3eX5yNs8O6apUhrKkZZu2a/P9t9db+mj8tPG/mkhmQvWY+t08OyTG
GBwiYDQ4lyfp7mmpG8j9GelHOpCsuLuOxg/NmqkeXchZH+jrlPQfrZMbHxu+QWqhFTXF+r7yzXMX
siYy8EurD7vUQfUVT6XrvpX2UEGru8qBOJopXShbRtESi9RyyPI3tO69Kt8CFwFKFd+NtcNUYJ5e
1hOrDAYGsFls/Whu9ANAzRKpEFE3OfGSuEtFyoQLF9HCZAKv6PQPuv3dnoEIKBy2RhEecqx8CClm
yBWey4qUwirtXkISBl2k1elx8JvvqmQelNTga/HXEabh9u1BgC6XSqyQyuEWksVFeZj7SAT9n19e
/xdXz58vnv/0Mv1/8PIyJKc2t6D/w+V1zLPXt79cWp+/8OPSsn+1JBW4azuudLidz1fJj0uL73Bl
Wa50HeWajmVzWv9xadnKNCXOWyaeXFvuny8tW5j8IWELS+n84v/k0hJS/HRt6VyjpsXXTeHqlvHz
tTVozhghf0F6LMpDiRGbVhxWDSC2ClnYXXKnkRCQFSuz3OCUq5OTO0HET4hfxnS6Uf4TcitBcBQl
YMpPtZeuePUTsk2f6aZa9V2sLoYCO7nTISSQR0ZrLnIeRmsj3+bhsbMT0S55c7ElE5UZk0Kzjcdi
Gdz10XCxenC/AcAIQpGg/UI6pjax99GIXB1H+AR4at04p5wGEtZOSOnTdJ0y6EbO5NYkse8tRoXe
qmT9ZEAZT0dyTGN+s1wdNHDL0QcEVIZgV4pUQ6AgIKXSF41I7OjeN78mECafM8JQL1hr0CjrDHqf
mP2TKAPvBzPGrLojh8cxyxXwnSACeLBJvjryoHHhv+YbUmE303fvDr0poBybNIxgw7Rb29IasV7a
8RoMHb7wK1INyDJZzNJLYqQ2t92WIQ6SdYJVrtV3uMVGu9GzE60HGJIFWULooBb2ql5aW2TfdxVw
OlQN4gpgSL2OzsVBR4SNuHyLkQewDoy7BYNu+scY8OWMDg/h5C5xgQ/usePxkBZTPdjfVHISw1fZ
ILK/87ybvrmlU2/JQz6Haq0V4ChiNWhcfmNPRcsNdzUNE/S4oCXcBTP7IViOYkMLDRk7MRW2sTQR
KzBlf9WQ8UGjjUlxPWbTSXj04tf4QYZxPSLf3DXkq4m9Y9MFX6TTAlMUxkR5V7xb35kEGG/pEczq
TR4U1511dicaycLyP5y6RgxppxcvB88d1ZYks9F8HNt9gGFxws5U1P1Kl+nh/9///ovywnDNv7v/
3VAPtOhS/1xcfP7Kjzugpn41HKEc2pXKthxmRNzNftwCNdP4VdiGyfouqSFs/U+3QPGrYUk1f4e6
gxrjj+rC1H/VTR0zGxBfS7iKW+q/35v/G9WFMVcPf1QXUs2KK8FtULiUN8rQ9b9WF+i4ErpSuNp9
Nwp3bYHlBBJvPllnRoZqlVjuvRPUGroU1llUy5xwLTlVabzpavw1vgvokcGQcuqBkRL5aH96LX9/
vH+ufiwqrL8+PovSinGMQovPozR4L/5c/fREP2SBabC7oIRf+y03vRoz0KI8NK2YMZ8JWUiuQ/4j
+CU4kdGl8g2ys7XwUhSN2NtTsFNpmD+UoMMrUMxXqmzVisyc+9gBH6hDBDjLbDf5Q3CY6vRM/vtI
u6h6LXNTLb3ID3Ypto9V549keuQp8pGsJFekDF8xWwynzEz8xzKJLr4JSKIKQK/npvHqq9KCKjn5
Nx38sFNFpkjn9bdm2Kf/1Us0vwR/eQsth7EF9asybGkZc/n655eoVGNuS4GDCUmMscYJ5gCz5YDR
xIGRl7c72YPNVXVF09bykieIFwojCNxiNQIuzovQOcQRFEnfGA7BaGikfiX+YWg73MyhRqiR9gy7
dzzErfAuGBjOU9sn9zkdHb/QrE09+KSxFYV3DLIMsYoTsZt2g/HawHHASH9jp1gzMGCyZVYm8bRY
Cp4m7H8TA9H9aDpq6ZsmUdY+xt9Roib7+5PopxKak9xyWN9dFPbuvNbLn0rochzr1A/MHis848KB
+QjVIzfvvr+NkMucuga2eyujQ+eVTJJR9xBSqGOy0dosOlhtHx1csznibDgVgwWjra2ilUcy1ZE+
zXlEp35UTZ0cg1SgixrE5vNLTRjDRkTtu8rloF8YGcTLxCJkeipd/TLMh1RKRHs91PvJJY9SQt29
IDEGYeOr72NSE0PaFRfGw9f95BeHYjDzHwdpFL9/ysR7BczAOkCnssiLoWOpRxBYeyj0cVDkRzTQ
+VGjdY6t1ERwRKg4Mo/4RSYS9ncaU76YknGuXgzXYxjsOiesd6RsDPALOYSBP1wjWo/2gZ2szD5u
ycUamwP6j+zASE1i0iRpwrdOhe1V1x7zrv/iBBfcIf96githm0LZVJASlIT66QTXYrdOuHyHK2ax
+lLkIjkFgX3DyzISFWJWG19H/ZbrTvTQm3M6r1NC/q312TxTrzwJjLsiiOsu6RuAnug/yolOnRWy
sGbQFAsTkVUdj5y4p6TrysdipBLEsZgfMwQoC9Of0k2ZOf2xsPpo8/fnpmP905Oj9mRhYJso56f4
0w2um6JYGQ12iKHvv1lu0K+GLBiI5RrDnU/aNUNULHKDvAt676uFLrU2jPCiKe8tCB2IbpoXXD6/
BNZCQ23bmgBD+NrnIVU2UrcOa6836ptEM0PUmi3ewii2lo4XR49anau15oar2CI20erkcPt5sGEx
FlrXnfp0GG/bvFP7UkxkFM8/8TkCNu2AKRUrwAbVpFJufZP6k36jKk9bNm6viLbl088DZkGbFA7H
P+CS1k5eD0DNU6Z6Va68YWoWPMD56DYZpp+KoeJKc53wqzPGXw2vLy+6AbDKYDQweOXatzDfYuvA
c8Ap4/KfFKt0wp6R5ElEeLopdplBP8xImM6jtkwPk+n0VxWr1Vq321uVCQtPrek/MrXYt9IniSIq
/ccCyn5h0FrsreL9799i+Z+8xdyClOD05f211fz9P+3gHTdUoe5RRXeOJJOosi9+asX3qBnxUtbP
fmbLr/5E/4wymvu1vf9xII5tQbQgYQEy2Q9WVRy6DHKUNqAZYFm7SKcDGTMfBDKaazOxGJpU7m3Y
OD4JE4l46Yiq22Cwt65TPLr70SZHa261GSH5Eao2DZBW56J1xXULcXTJRk4edKvxtr4NiA5Z9zMS
4W9pLq13erNNZTLgz7OjL6OZQlXAPa71fYBzMAKhGCeQdsCVgMINMJf+frBLtfz7l9Mw/qkmULZQ
0paOpTvI7edN5Z9fz0EzxFjlxK/0RJ4oq92DMbGBDvZBt0+lxx5HGyGrIR5k9iHlLRIZeYtLsham
zmDF9k+tUyLttZ3DH4cSgVcxeB0jP+x+tGMoGeJ+k0fKeJIlfUvy1cYdg4FFqDM0GRNMDNw8910a
sOCPeMwxrDtuPt2mBgA5zGtIFtDvM9YurslytC5V3CIokA4CYtN6Ah/G+uICRvXIcbouzfcRIfuW
EmpYlDhcLvV8kIJwUoaOsEY/3awOWyFj9HfOVF0+5YRtC5dAJyoMms0MM9EKd5kP6aMICCwyanUT
9UFzVjYB5KUhkaVwINtPHhIteEGK4G4K9NvHNja1Y81UY2GKrdYk3s04ErMAmWgzGo1+lMQoOvVI
F0YrxY09H8p6MK6g/canIZ+a9dBl8pwG2Dsjt2gvOpoV3DpaekL01+08nxy2pq2S1wY9mAzYOxWy
Sa7zzuqZ/tOWgnaUv/Th8NwWTMoGv8iOqJPInSFX4aVImvtU5D3U2zG6fB7yadzoYYkADxjLAB9B
HnrAfsc+0t4cPc/e/v6sM//pIrYN26ZdQf/Bofug/3QR2xNjKXr3eA2hjMmuuE27qdhWcJWYSgX2
UbaC9hyjrCvkTOBP0pZkSD+G+lMXB3NI6m3aZN8rmWJlDXK32cah/eRlLkt7FbzHIXnBWO0u2XjJ
Y99dxlkdrwl/0m6tsSfVoxaMgkb3+vOQlkG/9kKCVIxAdQ+FaV4xBp6e/v4pc/b/vDuwKbypvLh7
SUn/0/rpSitRD7WOxf5Vn9f6Mb//POAdWESBEre9sIyjD3y7TmRNwlOASF456c4IqTdlF4ePGFlJ
X/DQ9ebdED46Waj2fQfx4/O7ChLBLrFsia7WDB4HLyBvld3vFObrsTCSBycKwMIQSu6V/m2nJw0+
UATDfsMA7PPTumSqBlcOFFSny++DZQKhnJlUY+PcVKCViWKqrRU1/QZ9M72curwyuqHfFVP5GHXV
fRn5kBTD8j3yaM74QfmSx6ddHYTvAKtIJotJL4/dF0/GACpIjJTN19F0n2sq2qv2o9Gc7xlO66nA
RjFoqgZVM74MJguamZORm7NiplM/wZ4dX8FVY9A2842tfEgWGG2uJhT2WM/mvLGWzNukou7snbOz
U1Ax3SbrF2MWntAOrJo0u4mq7mtUyW1sx69OaW7c0vEWhiQ5MYedcZVHgG9MMzXWXe+cKidtNtLT
XqesvIT9BBE5C8KjlmLQjyD3BFrDLCuP7wxZrNvOpYqS3iMgqudKu1eqvOtG29pFFmEDVda8NFUa
M4vtnwhFZXfVkkxaotI2Bu2MSxhlFfPehZUODxGepKtercOa2Us33SmQlJH2ELj0SoKMvNGxuMR2
U6wGv9voBmEYVANkBMLuzUOyE5EZpQgaS21RGd6mEtlTadZ0jvVwumJ4jSZfluM2saaExME6vgK1
SMukm/3d4aY0zDWJxUzqgpbBaCm3buSjJG1d6MmF/4ZSVtNs570kDSUcAdGIObYPpw8a8lsPSx5h
OBAiZUcGUjKPmY38zJ6Hu1MKKJrWXYZ+NHXplVskcDltJndJBbdeC9uNgcB3WRHeTP47A0DBDLXr
wo3sgAgC6YRf3CxEi7GkD/SI/TRDXruDBdcuhGfnC1kgq9KK+MAzs1eNlYCsRDS/KLFYWmWlbVCT
nvUCSKZW6AeiW+ZIm7jCWZfdVq1+H2mbtpuRL8S2KFEQjskmeehgwAFrDtyEziN4ReiKI+bBOaF7
dkNGjBzlKIyTiKfHqSKMkE5Sy4ycr7Mg2mvFXQ/jVE2HDqSgxWZ32w1yWHVY+sLs0QVVm+YE28/y
HfOozMHBtKw3m4FUvfuU5n5SeYcevCJANLkbKwqM3uLtLJU6+sEsQRSBdmNMd6XMvtU+roEAQNXE
LaRmauf5rsXgPVq3GPhpFB+LgTBlEeUrFPMbrFWkQZakcEXxo6brrziVWYv8p4Qp3BjoWxAzi/ge
Awkk86Z08QHb52YIzwOcxn3zxLyDy7Bwv04VAePpyBw4BgcxL1TmC5KEt8D+amg16c/9CIWjNLBe
fkA3zr8Cylz0A94kkGb2Jd2jodLP6RjSO9YxY4mSi3mU+a2I3VcVTyTO9aW7pI8RMT/EH+Vrjr9M
HLKwYFYYRBoO37N8QMI8ZOODZL5eE098VbkshGZbD8scxcBeryC9Gmb8XsTBbPAGHzaluE56FPCr
fiwvbo7ZUtVgGqzoG0YFAlCj4YCwdI0gqF1NY8cuz4fmnbgkvIdjifMzeZwKdZPuvX3vcAWi4N6m
qMAJnMMaZNCxwC0G5JssUBXGHw7p9Qkg8m5qspXHaHMj1S0mMhrRkrxaTLjjlrDKLrQAOoP2LTJ0
+Jc0JinBR5tKi9d7ASm6axPkxXmvxNow5COlh3Z0gcwcB1tuVUezmHU/dPHe1BAF9kDjnz27csjy
G0+84d+jhMdVFyGBG0IjPqy8yhsQtv2gLRhNl9iCqk2BFfxoq5F7uih4E9x2K9sQvwyQ5ZJIBpVs
OhtaZxvzZ1Lbe/Z11ewi8mzSwkuuikAv8M8juwjL5qH2IrWNMffzx9QSldJHGx5d4zYcFQBVSfht
mJkrvyJS2CjRSBgeUcfFNK2JO3hqCjx3k0DcV3jkrtSqL1c2AIgrAxbMVRc2ZKD03rthph+OEybP
aeyBF4EilIRTepOZN7LOHtC13Fb4MPHNnqq6vUA5LXsTLIoIl14R4k+wrnvZrYkNIU1OAI4HT/fR
1FW4TgeiEDQ1+GfPRoSNme/DS1RLOZfBlHXuWqdHRg7MiBY+3q4M91oigf21YjiUDTkp7syDSWbz
aWZOnJVrkSAXaU3jFp9Kt8oHCqIBkWuJTL207pFxZsuogyY2uQl6B92ANbT8VCgXSIeuktjIVna2
BaJrr2gA6RuhBcswfBfOVO6ChBtiP4XpzirLa9Q0avb+6iuXhEAUwcui7N7cnA+SLrE3xaB/Cwqn
Ojeev4o4y+9ZbIlWRHPmdrZ5rELtKPsAvZXuXTr8sScrCwkli2LQVkG3dhky9klVX9mWxFIWsgHT
x+HBYcu1xiP4BuIKr2OUPZi9uHjmHZIlH0ph/ShNVJ89XftCgjRuhbbirfZIEMlaRMxEYZdetSyR
TeEkBgJgoaUL8HBHdk5cOmXxodaK574fXCoS95tettsqIhHdi0mE7PP6rQvb645Ox6KqHMzQQ2ev
/JAGFnnUKUBdbw2yGIUzwK5l38UuKWKD3OYIjQmG69Lx2LJ7vhLYr7eq8RG2W32wk4MxM55upyG7
j/VxY3COeQrOVNkH8Ej96pwzEIMcHX2LJnUDCcfeumPirVLVS3gr1sGty+lAuE6SClgU0cyfHxAL
Q076cTDGlqWJxa9I7eRa2dV0E8A0ciOILmVxRxcyO/hxB/sosVJ8xDrO9cH5buss6y4AU2C7a7ti
etwEtr7GLdBCYVdkUdLAWxZI0CqAbILsFO9VzCYZ2dG0ydC4czZ2RCaMzzauTdwLdgxzZ3hoG7Ia
gP/RtUh3XT5vcWtkN6EmM8K14xIYPtkoDda8gELRhd5UDc5zXdAmTM19ZRM5S5OQ+uE9pBGxMCUs
H4SzDNisSFBVFPoeZhCT+fKi8ixadS4hbs288AGMEkjpVlWjrVIeMkOw2X4bEV/V6wolE/fMCp/v
soy9cJWSVnUVzza52gnJAvLiJ/PZmmDaWLUxwwwZdSurhzsm6qXSCqD+RX9TRPLK7ap9UbeQmqWO
NzEPCGapSasDMBBM/bor0qOeYFGv/JcA93DUe+cIRi3M3bXZ8wPIsjCqSvvgQgPGOLKI6/YdSNZW
q+GAUvD3U3wfN0TCYSx/cFGKekPvXyWts8Ix8R19qI+0z1vZQiRAKmxmcwUZPSHZLRojwKkpruIG
JWzo74WLmRnL4ps3ONcBdReE0vYZhkG1G2HEtDQPfHY0SY1wIYBdK5PuYZqWZEvNcN8SkKPZrJOy
ZRIJ297peEiMSFbT5KLD1BjTRfSvqqjfGOS+RVZCfE4oyN+YGmsdF2z1bcElCfR3Bdsj5XzQUtBh
B4g64SGYD35abvtW2ruRpI+0z/N1qWNt8wqCRymfishsV3TAE2YGhAXfi4EE6DgDADkNLYxGE4Bp
hpIeShkRe9AiME+CIXdJRETzBOnF4FfBNUbr0ZFntq9UqRnF0djcTAPnIOioYeF09hpcrbGKpvIp
hA7UJ+42Cr2bNA3FKmrNcSlJfNxoLjAzxGJnZP9PUwmEvIUo1AUIzXnf8LngJIwwbeu0Ctqo2ytW
KaKp1IZLQ14BoINJo5UvvaOCxYC+kXMbPG5pQdeGnRNpVoqRl7Nd87B+j3rwFhTmbZLDEe8bVV9Z
8FbZm3LDIfsJVQcFrYBAutdjkMUmkVlTxDaB/Kp3M4BeYvDoFhgeVAdIPkJSi4qWBLUQW+iscJ0U
1UBWgbZkaWAXNCfU6SXbNyKCNDRhmN5mEzeXsTEbGINPz/hwQRgz7clIOQ+O3+9yPVxhgnevKgCw
s3fnUI4TUNieibXfHktgMLWL69jB7LxSc3YDmn3ONOAgSi+cjaFbX0ei6pA2X7upunQtfhQvchTz
kcpapi38Y1d2zXVrJXCi6wdCW1baGBL95pMIWlQGi0jYLvHbvhigWpDKz9QmfEB1JkJa1Lj4U+GS
Ce0SLjZ+tfP4HJVaudCmgHxa9gXKmF4TnRirCj8VyZHXoRjCQxKxFImC660JTpUPZZJUQrLJHOVc
+SnJxkRGm2H1HsJaGFKFGMAMSEwfbOiaUXDF0CV8TPUtdf05lqCZETM+WNxUoGmlqyrjtxybLpp3
GeA7AO27TdHKR6N524VgwTUVWJtUxeNirNgB27Hb38LG2HUurfa4vjYM8Sr8bmfIVLH6dSusu9EW
YvwSGeW0rYywYy/b4AMElGEM5RzsqXEByUulBV+pwJeFY6EkB88nTfkQC2sbdzMbrbTO3fD0v8k7
r+XImXS7PhFOIBMucVtA+Sqy6M0Nguxmw3uPp9dCK0YxM5JGca41F4zh3900VUDiM3uvrWba++U9
gA5PK55orBhJF1nMdZ4wEwgXyUuaamJfBvZLn1e3ELzZbxIEMfSAUug0eYs6fowiCq8V0vcTbtHD
rF91ScBBLrX5CAna4pebMih/CwzCtsBOOkB3stniazHYGR5zr21lghDssQ+7dLOZDojF0vPWj5bo
KyMuDrYl8UabICbRtK1SZ5ehwbaygFLT5QElhLaJQqAuffQOsw8BMF9A6+m/Ow11VDlyHxhZhwh/
+Z2E1XtoYLNxxv7SI07Z6AGNkC2E3y4mCem49TV9PCrCDVN2ZlESneF34tuRhJtF1mr5DZe3uTSe
p2dmVqUveSCfNDs9xuy7SHAd6x00Ft4gRNKFpn+I2rpju0tIQ8BxtfT5T0hJ2mQ74AsEDY3DL7LG
i2PZIrEYibtJi+5O3lSPmIIJcrtjsYFuuMfWlbEyPWoaW4huMPZaGaF/IETM0wcay9ACY6dvlQpD
fuDJc0vOvCYB5QWvyScNuwKIDxIiNXCxytzw4qGxD93gXChqnoKSHcyMEB9187DtGfUIybnIwsaq
0904wpNd7qJ5tezPcX2uxgxbOXQzNqLJfdqMv4dxAb44pScXzbuXgrCg98WqhGqXp9mfVo0v9VQP
5wbmTjc0f6JiImt2DUsN9I+2jM/amrudrEdRCB6b4YQyViYG20ILFtwErXOMzlyvTAS0TPMlccYB
NX8WG19gqb60qmDRQNis63CfuYYHIopa2JbBbo2ZQD56syfIsqbFm2STgMuvsOuw/vu5WuRGluGj
DqrSH5oMhTJEzCaqoE7XAPOyCPFtmhKpGlMxkD8D4GThctR0/BHVjTqYHZbpWD66WgDkEue3jKz1
L/LtMJM2WkomsNiNMv9oTCIhc2c7A1LyAy3YxiqkNgsnB57Gi6VF2rmfmVDrpeHwZyY/al/uKrdA
cd2QpNsPuR/zdZaS8bc9rlAx6tdmNAaPvna9TrRLHKCJ4h5KOeoX86LVe1erTBps3FFZiI2ZhRsK
K+AlpDBA2GPLvFpxoni6YRg7mX2PNgtDsZUyIqiaDIlgnP+ZqKUH+13DGJ6CrA/S+NSl9b2hsvcR
QyL1SHjryE3fWY34yaR7S5aGq23un/QWT5qKkE7jT/hsiSl385FLh1Ed73X6GUX33Sou1lNF91SP
e3cmyGXUX1MznLZLOFTAsY3L1AEtBxjRbcQSD14qXFo8ElStJfhmewMPrIiiSx2BQhbWU58t8e2x
GvTiVPXVYxW3V00W6Rl94zX7huRINLvLzWYdhwzqRWQTe2Q3iUKLRHRb+Fw24hnKFVgcUBKAHZhp
8EnxFbs1SJHuUJkrDHBMV71Wu5qDca3mOf4uc9oV0DENyHvMO/gsndggt452LRDlS4MU93bgiTQK
tzqRy/JaIBX119WRzFNmdGH8WjVAmPoIoZhjtF6FwITmBGaTHsFnByVilDUjb4RNWCl+pi7WTmOw
kFAcEDsV1HvNQmIyKMyMFMnG5BPslR5KQrhJDAbgKSmtEbODgiXObiy/IMb//blqL5vEuMlyMq2S
2gcv8WWAE91URm9tJGaTvA7lQzgS/Nsw22AnNngt2r08obKZRvli2gSITUwLhDuHZIwkj2FuUckV
+k+buzwEzBB27iLRww0FpjydBIexfylm4oWXwb5PDYtoc0x1NOaHkJj39qEBKnhu8HBuuygv/6oH
9cH+2MdtCYYq/LYVQDpDy269A7m7zsjtwGz9oEfYtSSQ/TkJ34POheOZ30RXjycXztRGjgRK5KF9
6dv2dyr+1E4I+CfkEDHkq3Lg16ksAnA0cEQkKC/SYt6aOq1QVRNA0Hf5Qxfj+HQRtZubhFBOfSJL
xWqRrgyGs0knSSzb0nwCJIv8i66bzPDNEkwMGDKoHrzybesS9vBS5ICqp96JDpWw1Z05kcTkCptO
aAYmkuK32yOWv5ksQgyNN8nSnkSMlG+Ks2s10ns1CfOBXtvOuGRQGNoE45WX3GL7Hij3lQcpp1SU
vjpjkh01o2IQqFNjr0wQZ6rvNYJ3NsXENAl7MyyJjCA7vZzOuaAW1FOT+K21xBHjgriy/UpGXT+P
azOYdNbenoQfMnGBKg8Mu4+uoPOy3WIqc9sErbUrmgrZ3migEmA6YRi08iMClVGkd1oSlETXIPVz
2TvAla1/lVnLiBg0g0dNHIonAxZIbDfi2GRglEEA+l2WNZSz6UHw8NqUcpg50ZYfHdrwBl3KgUEA
PNHRbI6JsGx4JhWM0Wn6iqPhmDAo9xZmwLYR3mdSHnog3ZfYTN+waJLUkoVPOs7FcVqSY2xaAYa6
+mPUgunYPYFNq6+RPzEv82xTG/ZqlNW+d+e7SIgbMQtoP/Xwp/axwNGZ6VigeOo6q2LrhyUGocr5
pee253GRDdxHqt27Ls99QJTUNV+cZXxjFvNYdE9zru7X8JwkwI9GRTIpLiAr4OQcO27ArEE61Iie
dYsLY7CAg5ZD6xFDjDxbGdADrA9tfc8X9qIHa9H2qm2+eRzgYUZH5JVC81oynpoSdy3Lwj+dtvxg
Uw6A/fRfQlAj5zHYIa0lkonTqU3zQ+ZSKxUWgE+6VyhGpkL/EKtrNloEcnfDu9MtpIAnV/Jm5D5a
iLyh8Uqwn0v3ldE1I47SOsuEGd3YOF+TQ7cMBIhiNSvBzLP+wOFFmN5M0sXghu0+JN5BqggcXcKK
oY5EsksD/N2BvkJsWl8KaMmZtq1YWDwFbn+rCJ4C0pc/EogIDyu7OfGxcSiFHKzMG4eYK1RUG8Zr
P2lL7o3KGGXxQu4H1T6QFqI2qdvBEp60l1yLCXUOiEQx4IGygYDIHmV+aE3yNqol3wym8wdmMDBs
cW+lUIH6BstKa1Mus9pE94MlzBsZaYVTU/EsC94o+INtQL3SryAElPi/gFiQUJMGzG/WZoXA8x2/
BaHsDRq8zhDPo6rFs0jKvaRixrI+sV7CscxQ2yzRrujzzennU2EX4SOPj+7Itp5rAM4IATiT5qFG
DO5w8wZ3JCosOMWW0UtgS+UEyJ5RjHSgIxW9WVheYoELSVNjtCf/wau012Ks/oQkIL2K0uouHNzE
LjXBvJ+p3HaO6f5YUXKWEAsvST5t4I+wmxZVdKvqrGBOWVG2M1TfhsbwrY1rdA5MTBnFjOtS0RCw
LixPACn4Bac8KWtjowNi3ofsRncdINprAzKCkVHR+I3Sxysx9fmj6xR+TVX4WJXQnOv2kUXhdljK
kRlYge/XSUqI2vz3QtzbTQeEIrSH+5hwm3vV2c2hU9SsffLV551FJmSTPMbGworeit5Vq8XkGfEB
wyrucZOm3XDdI0EV2V1AwfxIf4DswSQCYigDNtKx1TIDAn9fxNG0D0Q1P4yqMm59RishPgZUDaeo
JIwU5FryoFHIQrcK+sP6h2OWmydNa9nGDCi2hzphbVqZ2o1Z17i1+tT2pzrqwGq37Y4wovbRXT80
rck9GI13wMgaAtnm4Mwv/553UKJCEhBOcS7VU0AQRkXPzJKcPB8eZxdhaYRiGWZ9sSFT22PP7iEo
rtKZrvoih6c8e5lVVT/SU49PkY7Hc66WeP/3U32xyo00Sd2YXed32XPjoyPPRlU8Z5bZPJtp+QeX
sn5Rdds8K4B76BiJSfz7h2FXc2qHy/NsJI96HblvoxTAnIs6h347GM/WyD51INgzUJSgemLgKzRs
7LGxWTzJkLeQXoRTGdD9kyN7zTNmzbzLYdfr8J/s93JS5R8Zp1jHFOmxkQUrSF8027cTcLhgXcJt
1Ea3JUxaFujOlzGY9mfDhsurGwUZ2lQPhcmSYxrs3wEd9frQMblpvqYs+gwTfXhpjFigDXAeEoXa
XpRdjX6qH/2+aYv9Oj+9RFadnODJ9OccI3mV5BUCWdn/aRr57AA/fFTaWcbML4Zw/KjmfGewJb6Y
BpNyUxtPS6LI+YSgrWkW2iGQosXUEOTMWrlj6erxE8/7sdsyAWpeGlyHTymdkhBXmIXDWymCEiUl
BCwr43GQj6c5xB8kMP6eO+omGy7xJUY55mfWs0oMT3NKGmTc5wdbcx5dMhXuLA1mVhGNEcE6qbxq
2XAMM156XhQwGWPeveaWID5ksbi21pxGm7UUmK+tCKrgzaLcOulWqbzY+lMlJmjFBO5XmjTPRIrL
k9GolKFbMW07o4oujFcexiSWfqBPZPzGk7witxWr7d7kzBOYxOusRIJV7BsrsTel1dT7sdash9mG
7cAAejfVnftU9MVjkVbOeTCJZxqKbKcYIkHiR+QhyWjujbzeQq16bOa/ixTJ2kOVNVF3UFbqnmM/
sjIEpLkX6qY65y57D/D6AxhPUJXSMAuUyssn5y+w+9TRjn2cDNTK9j7U3PxRzF15aNYdZmm/G9D7
jlaFRLrqJpM7Ib5DJPqeUC7clQ0BNy4W3f1Cz79v2/qWdghUwib6M7ZC3f39QBof0Poc9igSQdB/
P6QH8DBN2LjXznfKGIFgjIq9gGIVO0FcinkWuVrf3AEy3M5Ywk6AJC24LfbB5YG3TduR4AWbCxWP
KMaOwAbdEI4e3TTyF8LCtWI68qxz0eJqlypCBTOHWk5ONnNQsMKVr5lx5S1DNZ8xkWEKXvn2br1K
eYOpBawpumOck7xb1cavvMC3irMnF63+hm1uvrAfRASRTOmTRdSjgGp2/vuByEB11sK3ZsiLB6Cu
5mMhQ81X/XuIkIUYxcw8xVJEBwkzXS+dNfAFFo6kjlDhbD8oFJVQFdfBzsKgtiWmuiA2ZFpapI5D
im9E6neENJd+XWkBiI+CFCUdXZeDN87XMxb8NFvNl3S73+69WMbqMeWpbI4ZFRfJWYw97Z7lqpOh
YWmUH825s8MajYSvaJ7y/KcIsaeny3wvU7t6CUbttwa3gmyK+S6eaCpUmh6rWEaXzEpBiFvJVdea
TTUY1uu8BknXqlUroZ9bdMYfHuGD79jwjWkoHtIO84u5wD4kIxz+BKbufZFX7rUYEvLc0p5ZdG8w
AEG6izKiekAKszyEaJEfBzWdwe3Jo1wblFTE0bVwzBBKiPxUcIptzLxbIAnBBQBNwQxPYtGJ9NFP
OaH2rjHPYPzNY7RUzl04teOubLPukiQWdSf+pGT972D+G3QQG5MQkxuJYJHvtsbCbJ74ElzLHFFJ
L7ctXD9w3Ew+w2qdrSfmeJlhHJ+nRgpWM4RFx62pHdQc4BM3dQAqMv7yyOMarzAiFqhFtSQVxsF8
lWnclP2cHkdITee/H7IgYdiw5ie2IwJYt0f5r5JvFbz0IncKL3dYl3Oem9usNoLHIg5cKg4GTcIl
OjkP3WfyINznsv6QbNnuTShOi+CIL5Y+2w1TBcUQLwKoQJ2YBCO8W1FfF+i78UN7WNjnh5khHpiL
aVdBwDNpi8YJAIfBSr95Xdhy7yPFe244Kt/mcc/UqS7yi9LzQ4S8x5uX/DkPRXEuGJH5xLwgQjTN
kqDZvrq3+qS6D0V+kO1zBMLiTNob+lk9fBs7a77jJn0YMIP8UTSiNbmiRdEC7l4soF7/q84pR+vI
Fv3vM8FVlfzU+/5UsFL3oZRbvk2BdaoUwSysW/Z8NWvTwM2kdlUY3kZ92C4aCP3JyE2vllnC1hO9
n6lX+o3nELywrpie3YkipXGSCkAkGLSOaSP3Vep3YIt2sd4Ttk5S6bY053bHPwjPcdQ6BBt2zrM9
BHtEDTlyGyt5DZedbkNSM0r7J3OJIiV1+FFEmLPo5Co8rU5Oj6KVfobH3W8cO2fJlg3XYNrag3py
WTYWpW09GS7zqCaMvzIwYX4WFs2lDhC99Pq9WYnwMDf6Uy7s8DJSIHnNe+PEFgzkXjwHBbhpWgpm
sEvsAvhpvA7XBBZZh8mdzizbSwN3G4aMjlBVNBcnWzGoAcTZBffJjlk+m4Y1HNGFIXAsVVCDVFoq
ee9OEWa+LjIOZh4Oh6CaiMUYYBwge2PX33SkhvCZDGrQNa6u9m1RkN0XB1+mNfTIzyab2UTUH8Zo
KTHfdobHfLV6rN2qejSH32hDi3uXuuGaRbQ37WJdQlnxgTWTt4iK3LchHG4SodFNpao7K8O6hWb/
iBle3LlBNj6PyTOYKPny95PCeKpA1d5noXy2qI+v1ZpkA03E/SB88kgTMzCyi7N9a5Fd11pz/vCf
FZD/bjxYGWcS76rpCIEPaTWC/bPQmIANGSUDqYWaQVgiLeCPnWt/YsETmqhdRmuCvd5gkRC3GCLe
/Odv/lf5/8++nvW7G8pCOM6oURi6+NfvbhZuO4L/4MKcza9Miz8n2zwOeQKff0nAOgkIwSxDsmbL
+oSMcXP6MjPVeUPXt4f//LP8n14IWgup28Jdvbqrj/afFOxkW2lJGbIrCmTxe2qJ5aMWS4fIYkTe
n3GZo9I0l/4Ad/T/9Sr8Fdb+y8tgGY4pDcY0ypK45daf7Z++N8iyoR0CNFwx2iMETK3+YCc2rksj
huW4Mpzc1Y8SAwba6H0IzG2eOMei+Wi7UEjAY/Y7nurlJoUcwmB7GZlkIhuKjFf41BlzIbHybSXi
zrIicHsqAya8jXFmJ7BqZnZYHyA2zI9O2l1pEctbNSX32MYGsDR80Cb2kcW0AhPXT/Xku4rRSuTS
Gc5BqPx2aNtDOSj7jC4qOjZxFJ9dxzSOc5HURB58wohlqwhphgztnnQmDPrvOXa6LlH5bVg/RC3H
C5fY5MXs/VATAXvdGQbDZUNmSMbt4iUbOusMzQfBUjmgLQ7s16lvxCaHZMcGIT0sVH2bxUZCzNxi
QAxKS8XXMT9ADhw0p1q3oPoZFaUgriNR+2wou7di4uIv06y4q8YFuv5AHLSWBuVjz5DeV8QR7v7e
/EZ8U06nXetwegcdl7yyFcNCM2UQVo23SRj5498PyqQextwkd+W5JHT6rgy6+pLCY+kcrXyqOpDi
//nK/d90246N8J1L1l55DLa0/+0uqovYKfVhHVFNDgvdJi7RBRjl9ntIF+2jt8EdDSih/F7n75Bg
MZ5yl+eLlAwKK5xOvGFwVFNiShn1WddIVfDSwji+zU5TeEY0MF8zm+BeM8zvss8mukO0K1GABrES
7y7MCKCPlBBt3j4OGVk8gSjZDtSIFIQwbhHWjeN//pXN9Vf6lzsGU6irOLKwm7icH//2K+u1Gruq
7ogX7suBQbYNhscFSDSUhBALi3QU4FXnVjLhEIHUL05h+XobxPcd5dF9rKM9LPUGLzSSxMq127cp
LrUTCKDUDynxPvo1li0b7vI+JWELoDNdDP8ujOy7qPka9OBzKarujmgyVsE1WQdNOd0b1O5vkdnr
J/Lv3iCxn0TONgkbUHAWOSJaFofJmbHMG01p/vT3JflvUVH+f8M26ByU/3dsw6Evwq9m/hfX8vov
/qdrWcr/wk5qIbzSLS4mbp9/mJYFfmYsw+v/oDfgZ+ZP/sFtUP/FEW3DbUCQBO5z/XL/QKJY/8WJ
hr0Y74SOndf5b5mW8SX8GxRFl6ZrWLbr6vy/FeHwb8YEZicU8VAXvWxIJ/IwDYz/mfXOs/RK5N59
wVDsmEX0qmpmydTBRZhq8iVizItlSkVIjrvPjvCE/zHY6HbOwAsvmA8s4aaTxLpjTq48/a4uxD6Z
2PIRA4uit9epnZmoLmRUb0wwY16r11tVDkhTZotIe7vLCC/uWLXyF4QWvQozJVXVYUgIqWszDlWy
tTqQYm5GjmpCnDib7zrbdDnJwux56yNpCdx9qx+zpK1pZjYdBmYm34IhpdKAAQhIlV57rVrzVIyI
heII+LdrfsatRklnkDs0jDG4OQEbyQ2syC9SIF4koD7F00tAuBRxduGWaMkXPYS6K4utSAOLiAhg
LBOP78ihSHRc9qyk1fHKMolO07rD9TyHHgl8n/HoXFJGM2cj1Emb/nZR+J+oOclxIulvQtXGUZFH
h6kfP9SCzmMILqMi1Nl0e9xFerSFW2BRTRUfkKMPKkp/iAZ5JqCoQtTRf1HOCvads+UbPUy66Uc5
0FZnXg6kZF95ULE+t9w/HKN3XIas48v5CKknBpCo73UUQBsnDHGUTH2COlP/WOxfGXDVbZBHeyOw
ihOt+mbReLfn4gydG9Dayr/IJ5fQ6+gkqnZbrYx/d3Z4hIFQ3ugIbpHG7jDQT56wIssrYYuXSecc
J4jG8ci6ty4bpG6q90VfEAmdR7oXGuEKhnAejD4jhIHJmGEjysf9S9qVpXuLamEch4o04nIdE6kS
hoO17hrG76IxGPC7yhNN9NJl8l0EYJRjrqnsV2J0SCx0EH2VYtASENcGKV7X8hNuP4mPYGf3GhlU
Lv2SIKEw6XTCoUb71dXGl1hzb12VPidMtEiooO3Jexwpk/GZaf3kRaMjmOk3W/Kn2BRKpg9N18ht
nyUXt8fSkEdRjxR/pnUeMr+b3uKCgDFGYHdEbSFgFqSN3CO1jEGckr0RGNjdJH5D3lHDn1oCJM00
uzRrbieLM5qN/juZmt9RS8SMjYbJN+F75A4UIB2y0n62hys1itQbSW5Gc6r0koSdSdsaGarCELHE
Nu3aDWELDZIpgfQf2ntBhUr8LPYF0dCuzV0NE6T3YOJ9K6DXUuG8E0nhD50LtVVSN0Z1uLe036z7
ljPoLpZxjU6YR1i/FtaEHUUMTI6cRdvJqPSbetJXkTvs2UlD8S3n4uCwMRf5QMJrV0XekqMrrhb1
A7j9UHf4R2bGVGRvEj6EyGf0M0dUO6airre49rflpk9BUrHb1+FMZzUmUUXq09iqyhsIUfbsGWej
7vrSMF7NAmpt1yqWhZbcji3pTAjxH7qp+NAjSLQLQVyucgx01jMXRqt0RN7Rq2mbYgsgnkYi+2AF
lHiR0yN/m5wvCNZ+n0RvSObZ76Oc2zQOEjUL4WvUw55LtdqPmG36VixymNG8yuvlTd3sS6iCuzbL
2KlPdw7a2nUYrh1I+16sJtqJZO9EKvPR/8BLHlPWRTWZG/2wnmawO2uBlmEpSNccaySy83g04+bT
CIRJCMBMEJ/KNo3UHH9GHYrFDXkAVFjShzT7RTO6lUfgTQO6S3aISDgU/XkZHpQev2ObIig3LrG3
MOYMZLjwboJICMDO4vuszt004G/PWCANKWiG+dY5wXxJh5c0toFREi7rCfW9EBjIaMhlC17Wv2My
lgA53Cw9+3CwvboiJfoCzkM0zOiV2ozXaXDtvQW30mMRGR4A+Lz0JpmAuUsjAY0y2z7gX1k8nJdc
D7RwrBqIuB2m53AdFUMaIPnC6HJ4ug91pt1NwGQRfRMP0WiM5XIMAAUiTIWNl6Ra7U3g8ii4SZG8
LQrEp7wYK+QyYz7KBfsrwLS067rjWDi4OlncdxYWKCcnRCcp1Q9pf2z9rd+EB1zjbqg3yCLvlv6k
SatBEWqRXatnEqHBXYU+d5MHJX4j2ZkE0yFVFYo+RoATtMjZINL5gXSIeL9yhMTwzpx32Wohd/Uc
gq+RnAuGhYzBteQ7MSmWr4ZlWxC5u9FGJ92LUj1MRG4AnLS3vVGQF6UDRJ/sp7ky0c6q8CSYUfCc
fDcLMK2olAkR0v1RfWTaMmwphPcVdEsvSnrmJUF0Qo/r+CkiGjxqUe4VsMBAFpOLKZ4Umgh/GJkx
tUXL5WjH63FCyktTPcp5REdJvNJ6C2doqpeUV4zjgCsWW62yu9/kkLXIuHJiU51fs2gSLwgWjBUz
mvggANrfAlxDLh6pxNqMxGZtIGYjXoGS3bZw3CrNOtTViEoSVbM5wSa2+/YqXL4gwQ2/BTSnrrKb
bcfsa72GUy/JOBwtPCoEF8x5eIqr9EHyViL4GC5FWbwMMVMBm5sL5XRzarrAOGiZY220rNxJMtF4
AYcTT6doG5aru5kzljQULBg8ZS0b+bgUa+aEiwCChWy7IU53p6Luooz4SVuMH5d47CpA1hA017Bp
3k1VaRtdciWynH6sNV43/DKW1ZBTAKM7GrIdi66YisDDVA7kdOkCLzOvtmXWW+gKNTrzak2D+Gzs
vwPMoUYoHX3HhnvvhJRMyzQZeEKG44ABkxiNTZSAf23MrPPHKqlpXxs2lqY3DqjnMfO19M/eFNDz
yKZ7bJHJssiCxRhC5yfcJGhjbhrDeWWhYW5KdNCIEzvfmBfLj0jYRn+AOpMGbQyHHZkECKoEnZxE
W4ZpG/AUwhdCwm5a13H+N+KU9Bg14Dqc9DhItrPNRVPEjzk6Fy9przVxiRgaAscjNg8hV41UfdiS
x9d5RM4tG/zVT/WCp60yzGYT9ObZGBHzBdqxUHg+1tfRGlsI/qS7Ls0KtBgfZnQO1cIumV2gT0Ig
rtrlEVnWLuoi/KO99QttE+8z7WiQCJQrCipnTKJP/snQ9F60GVnjtUUuAu1nV7iJTxTdrrRaDkRL
2xec6cwZ05MySY4K0vJsBo8mj2VQA0OFmJO50irP10qYmFqOYWuRR4Af226Z3wu9AlUwS80311cC
Pc5E4OPFsXll8xBoeTLjjVQoq8YEcFiDWNtFsqigd9kGqSAtdmFTPNc2wo0iKA941sb7Rfs0OanI
XwlfiQQ+VjViyG7qcx8Jp+cu5YXYOQDz2gatzW8bmWLpspQWHtAOyggr+EkRs20szhCMsp6lYVEP
PhAuMS+raGc1dknmsOrfJ0eiyauegjHG/veFMYmgYmMZ/LWsSezkroiyfUMWaVLh4JspixfR4UIG
IbuJxu6PSyqHHZJHq6WIU6rpbHX2NyUYVWvUnkKyRreyFLyaatqO0r1MwbPNlm/Tm+nXYhD8SdJC
68xvOitLxlKMQoHY4BloCEPO2JRlVvFcfrmZ8TNH1XJw2Wv4EcNXvEB7andAyvaTA6KFEDa0MkWp
DnEareMo4N3OnBwSWyMCATVtpJfvqLYJwyZufKi471HG/HJltZ3ZLadVa3gUUhTQQN+MaZYchO2z
UeYfRDAFnuZmsJdq6fdoPy32PPvFGFs/t9/1gR3WgPNRr4aRlaXzKy3WZ2aFczFkXdyKLzNdniLw
xBu26r+TDz1zYi+agr3ucDbWrGe5v2JEPHkfebPeXo0JXH3bso9uibwMiL+qJfpL5o4+mR0/BFZM
FyCwZHCOPBZR79g2Nf9qQ68yjgat/KVC/bfF2ARKRTXu8qDlScRfmwHMihh1a4uKQqVFvMM2eSh1
Q/fwJ2VbYaPaQ5u4Rjw4eJn3gFEsMpah/tdlOm4Halk5R2gDlyzbES3NM5Il0hy2ie9myLkRS7K8
8Wwtj7fCiS5ojMZDzyZro9a41N7U9nHf5nhOzoGDTlq24zm0ZpeX1Zr2DDRPo3wmvgoioMCU17dD
uc8KEopMtXyRNkp1XVMvVgW6GV349ajeDCpfKw5vo2Zt83XpKe0HkDF/8rx50rC5IHdlFyuZWgvu
UaIZCbRLsvuWd2Ej1w9jhno4HcZdpUZEByRf23lwDfQ08UcWb3lfO8cg0TK/JHmT/BzoLbGJbWn1
kkwBV013wQbqjTHprINy2fbJeCK+ieSlOIF/nj0NGWcBuvbcdzrnSZnTLarzl3R0xY6NJ8mJ5YZX
/TItrrlBA4udPyUFLR8usVtdZB6eWVVdk0p7bh3SFJb4U/J9NoFXBQ5dUUTaJL7NQ57aid/23BtW
HF+swbY31u8cP9OGRc3vllrCU87ypAxjm7QsUWkRG3v8RePLOZ2Wz4siN9ROg+9mdL4nte47Uudl
5ERMu7KjbcPkZNN1Ty7zgD4I0wMCPc0j3cKqWwyYLIlJDQURYhbJ0UlxymjEEnkRSXbssjuf7lQe
FgR8BXmoO5ffb1NZ9rBLZAh6XjLUbQYDLLRUYE9XbapxUVUPpqlFCtBOMXbl4daFzV3TkCOXxPif
xhom4oxbYYSqEGgKpailExFqmQ8ixa3gkru0GdGyM+9EbFkR6FsgKuvRIyERXqkB4WcviVApxpGm
Ykz8iH2278zDhyzc7/DNMEZUmHUU+2VQv5sIxVCUjQ+iKUj9AAqLc3o4TpJmggWi7pk6cEMiH8+h
YD7CKhDJeWohRSu4IopkeJCLmW2X6DEmKE5HFx7zrF5Ij26Sdy74qx6Hr6ZBzmrc37fzcMiGs2EY
eybe14YwuoHbI3rEkl8S6x7vipz3u/Onxtzzunucf4/GfO8qcACQbmkx2mmr98bWxkbVYJG8Hk0C
CWGd67t5CY6t0G41GpulHx4Q6wet/SSnhSBMBeSm/2Mjx4tD4rfY6rkmUZu2iI/LGO2a8qR0Bjp2
WYEwR3Fh2+21YZGbJ1DYgUG2Bs/VvIzeSeH4DmTilWXKaN5gSKDRC5HlmHlKc7/rHr0i8TqJnO5H
YmYQF3JXbnUixPQQyuTCdmOSn12dM5x24S0b0zkLnTNYmj9sGDfmkm/rqT9PKn8o+vSkVdlpGIdj
yuPQoCZc3O7WzC4ZyY+Vo73XvXHfZ+0PVeCd5WDGJIHNDpg9Ye55tZfwGo9X1xiO0iCPdoj2mq49
rFpunoOAickQT9BbA0DHWEb8tjOSml4Hv0x3OUyY0OaqgSMXHmse/ITCtsCa2NMSbpHnj7Ven1mU
QVqdQpABzhuKwIdyFs8N9e+SIJcz6TDNEhn5DOVrY9MjY4jFxEisWQj3+H+wdx7LkWtZlv2Vspoj
DVqUVffAAThcO510ygmMIghxoTXw9b3wstsyu9rKynpeOcnMFy8iSCdw7xF7r00AVXOMSYNXsdSE
pR3kGqYy9LSIvyUblAX3Hw5p8s4kGXltlDN2lsMtEGMdVAruJEPhUG9Fsen5X5TU6RG6FDktk3jM
zxz5KMys+aSPjxqGvdyiAbfK7uCY1nMaKZh7upLGgGtrUyYJ4mc21psml77kRPoZUe5TQjI3wF3h
L+ZP32qnqJxO8ehspQEicYMDdiStppYjDQlk9I4+n+AW9QMJNsB4i35X7bmF522cWVt1zQsb7P2C
wmDAvpjyt2Ic+AKS/LvIDHAsdcBZwZcMCwMXo7Yx0BcKiBRq+ESpdkTEiLJXUl5McZRnol6xB5zN
VuKzooIiM5N9eOX4A5TETFjf+dxcFFxdNG5bAoOGzVDq77JS7I3e2WOkzM38edJ7P89Ev7EIWNGK
Lpjj5QGV1G7UUaVWsQTz/DUyCOdAwrGTbNILSeQjMV07C+nPkr3Z8aPQsMmo1qvl2KOfFANhIWh6
ZRUr25Cgiytk+0mtmEwO2i12jPBcq7Wf2v3LxKJ8hlMwVKcopuRPzEwcMoPszZzT185fSAqqXA0T
IT90jyY693JUpLHSlATl8i7NFWF52Ped4qYK6WVoPYNErLl6sHMwDm0J9egvm6ou/zo9RtmmNl6b
zLH8nCisEjI5IgsGQQT+OJ49vfV0w4rd0pVnE1L0ZsTfBGPQjZ3VlVxUux5BDyl21J/0iVtBCpUr
ONhaFB9YTXh+6zUAYXw0bQOpZQ+FFx/xfpmUvUpxsEEv5dqIEX1Vqy9SpfAB08+5WfJqwjSZKAm8
sh0fq7zflgrjorachw8Rfpa4vV3VsW4Q7ddoIgN3NP1Jm1GNMdbJutS1mEc67L9UyB7Y9D/FZEyb
0BE1B6ibaFm/TXTQjGmzprRGfE/apD7jj7gUPc1naPwyQjnKec64t+2+UWqwDVsits9Uk1Vp9q4z
IRjkHrPQI+LUCSUDNt/MXjOcZv6mHlfE0jJWJ68VHefaRcl8aWVZ4J6tfhTRrOyNdMfN4fdA/heH
I/4hkxCXkFD0mWrtg2nSAwjtXtUGXajMjBv7RrOvU+s1KubxLHPT1QbdUEKsTVs2xZFeT69wElKv
iDi5mIm2XujQF/pqPBt2aWPu4UuJchVRTNOuHv+FHDJBzE9uu1JWMVnGuGNE8MjHDsoKRDFwOKC4
rtjnnF0rTz8JM7loqdNt03ITN0b3BSzR2gyJwSiprb6ztteCJNQ8rL1I16v2oRp4eftM/lCb5KvM
B1wZaEc9NXV+MF5sa0jKiE5cEwOOK5k0dZie72MWIorWqZ7zHlizSl3bpu0PmIV723JyITI5kDeD
Fckcok0mOqjvxOHiwkE6l9NgZChaj0YLQ5UAncgzGnCoWcIBVoSR25VaDXsKanIdhiilwHyY6ZkK
7Tcd1hZakEYUFQzySElfPJAFa3h5kxJ2EuY+82p+RrS1GLNEUOeEWlZipATCWFmVDE1G5Ob+JM8M
HzE8+s60EBxNus9GG55LqCY3iQccMtNRn6OLZIXIaRtqdkvIGAOwkiMqLz2JqUwwatwRNcxAiQAT
FxKRSbuTb+JOMbdZZH5GRhIMTkjwIzGQqsU8UebvWmZAQUmi/+nNCiYEHlsOc/JHphIAAalfvlEl
93Ipsl3ZV/OmG4Zso6qyX86MGlqiaLWWJ7JHu6aL6BvviexrZrd1ahrZNrTQiaXE19vTl0kUMMMH
Mu6LXu7dRNdw6gvA2TajDzPlKK31CA1BEshVqm55vXg4Z2ZkRtParpBmzCNta9CMzD9OEVlUb+Y+
I+OFRpyuEADUntHyBfQFx3zTIM4TMXHLaYIbIEU32/8oaI1EHV/HmkJz7Iu9ye17WnpcExU5kxJA
HC/D4GaVS3Np4SN4DiM+vzdtUHTxyU7lqwgp/NpGXHJDJv3X2sChHQmP5KVm9ANhhakROHR1l5cC
RjYN4Ubq+AAmQjy2XZ09aPV4KavBjRpSUWxOeDpZBJBDLJ+YqnjNVL0moHTR2HizHMlrre3gNLqF
Vxwc/QNbs564dzSmllPdzZwI3Kwi+4oC8lQa4jvqbXs3OkGRZPPGdG5J3WK2kpN3FAoeEembBHEQ
ToLGHRerPBjJckBtgA9pMHvsOspwAAMldkLCdKMs5qOaouHpKbU3DJOUfWslN2T/o8sDs2kjduR2
/JGExaWUxvlUKkcyUe1LhAIfGCWUkJldCoMFTH+z7RkOrkAknxfJNDqSG4bMRzQK3oH0wCRMzHXs
qrno1DaNgpi47wug4QntcROpimv0bI4G6MNdhqEqZhM2z4eJWWnFVHUDxQtiFem4ugEySxFnWD07
IQvzOPPuQRnrgNYw9bYY/rsLZbQhNfhF9eyB7JhTq2cjv40YOG9RQhHIBeZltnYxnR4ROshAQTsO
vKd9LN0MjXd1KFTYHKa0BRIGY4LwFD8WxmffOuAWlwE+UvgZrfQDpkXgg+RmN6jy4IbyzJZv4kvS
8jeHAFxJwzc5LK8kUwk3jxqVia210yWNRQEP8aaesmtekdiN/qj2JvVzoZNbW4M/iFBR4ksZ0Tjs
K2QTCOOMsybTB6w2AI5dKFDrQkL82PH0XCXrSU4RKKzFcVPu36kxgO87DZAVSnGjq945UTAdEb7n
oyHGnoKC12ox1BaiViATjNtOt/rz0Oe+Aqd+whQUTYduFczpQn8TjVYFy6JAcIA7WeYzPoq0uTqA
53ZJC80PwXbQ0YE1efqnhsR1CJu9UguJl9yiydNZfixz5bhKJF1SAh5dlqtVMAJCjayKAeCg2du+
kn0gjI8k+wxcx/gXAIlsw3htzlLLZmlofwilpbkLeZRKgFe4TcQpxi++ZSXJzLc59wiBXV3Hmogg
KNnkRXxMcOJVjBJcwDT4oMKMgGDW39FALLUKfG8ZbR8LO/+gelNQ1dMOMvfVaCL7Tm4PadN9Fx1T
k5whJ4Ob9jkJZWYyCgKrRZ+aTT9gvEO7TUJ2wZ5yMOv8GLGhyNvMnws874aNX1OLaQV4ZlET6TwL
Fd0NrjrbaG6aojLpqN/J5exeGqm/23FESx/m2wSAMg+/LnlasW6reXt3IUZ7nrqOkWRhcrsKtwg5
DXowzSir22AwqbycHKesY0rKlp00uwOZXlVkob1Vh/ipkaSDWSrmWa70PySNF7gKUFtCYDqkCTGV
EYldtWp/DPjBgAXgZK8waJmoJV0xEwkwR9Z7SwE72uWdvM6rodAVjfazmrKk1OdnR++vcyEerRit
egN1gKwiPgJfHkKHVRQHv1RKZOM6yyWsPacyHyPrC0JIzgKGDllKkkdBwZnXjE9YpXBejA8k2ifY
LtxYylG0WcvWKiGdgMv5LlsSdqGdC9t+kdCXQR3JnyvynfpFHBX4iUNenvOShFQn3tUthhs1w7yb
f1fm8Fu2zc+s1O+MpzeduTypTO2xdTHT0s2lRnVYguBSsnOkMRqsSDmCBhu66YhzoVYVGje6DGqC
blPXnOYKK7Q405kbNjCetCx9AdB0w4v4MuEXjW1xBIOAA7sdiYFVHtO6Bo6VE76bzc4fi5+rOtOD
YkKBL0NvRpJnMNQXxqpPvTrLu9ykBodZoXI7gy3FrrX4Q2eOLFoQE9V5ReNoggGy+pNk1/bedURR
MpMhMExZ/Y8EzOGpyMCcxfIwkWAXJ/e2VoOBtctBgwLiaxbL83xNOlMKlr2lVOEnmZAatrG9MfHw
XsKWShOGur3Tq4F5lyUSn7ymt1SkJrJc/S6XWBRzrj630Stp281ktkYySCub3ge9zAUYGImeiM7g
Tth4Huc7lnjjwgERaGZa7NEzFhvDIS0vQVbOV9PDH8yXdp+iJMOdBjRHoxS3tHw+pSRrBcbKz8Oc
bp4t+ZkgjFyZA3OeXq2ZOqm1QpzfZf7Ilgid8wLViVDBnckug6K0xfdOcbHETTCRP5wlVb0pLRkz
An38aI2PVgLfBLc23LuENK3UlEkpzUwU5wFhumrA+J491ci4BTYHnApmBT29w8TjlPQayMFG+kwt
YkiAfb6rFEfWyhnEXGUzuHHpJ03Prkygmw2hssNEharlBVIE3kzCHlP2RQhdfFVvX2FMD/T+jPfw
WSEoaTKyATBsOIIicN1NKV1SPMwQw+aheOrlZF+3GjezHGbBpAAzdeIJXeSUgLnBVsQjBoDJ6g0n
AFbisTsFswDxTo3uUdSB6lWjIB2x94f2cCuTJWJYNN1ZyjCGYYFAct02j3uUOlkJwC5LTiNZMjsb
fyFuxImcccJRhjbKX8roDyS25dAnGUXGUgfKWNDhjhA0lGocaKEJ5rbJ+ByYD7j1qAMAk7OF4wZy
g2z3NRaFbD81kFu4sfc2QkoLOIpnELoW252xbUhFjOBk70KHkrXptccqqwiNQ2E66rq5qawY2QIC
LsbpqIpMywr9SLDZa/Bbhymmvbqdl4vWg6Z26lA9dgu3ador+T4iEV3DxUAfF50g7vykI/s0aZGD
uMQwismO1Z+6ypKZujQMZ0k5nY5TWd3llmmUwfjtgFPCdUyIq8tM9nmV4ToeYwmRDFn12bIXmibt
q+LFgN01hs6z1usUTxzqSqQ5j1FFDo6hhoY7wgSbww5SLI7nc0/tkKUtjYmVxl5ElbwTRH4yxh4C
FO/E50DUdNOIXVIFNYPYxtCtM4qJXMUtqsDPAVRp7HS2rKd0sJZTNKDQ0jVZYvMoFryV3P6JPp2q
yNRJmIdAFbdszK1CjjfymNt+JuN47Jk/oh9dkKQ9TGs5q7Rt42va/Dw2LCBIFnhStT9mIwSfZ1y6
ThsBegzh2RTEZhAM8CIwNWF7YK44hfO7yEGv8V7123SMXsidIwN9SeRTVtOTrUkxzGt3Dk/bTnmF
afoCPTPdMe2VeP2ZUPdqsh+iDOjiRKRwydRnZvdMvpG6bXj9KfzNoIoNbp56QGY0Gg9GVGwTAw5x
FkGHZxAchoNKrA2OETO/ckCk/Gt84VJoWK5cM54m3Av9e4jDJelGVlLkwtcrabLPLjI+vXroLH8B
xt713HCsqKks7JmBsoRYTy5JS5RP4Vh8EtHoa7O5n9gyzNhwZttCMQ3RnIoQ8VX7uVSr3iDWPiOF
mxmTgq/U9mFSKbjXyjCV0lfLeDUdiymVcZoiMR00wLLRUOd/GaV4lJGdqEYLNMSKv9SYBrLIokDO
+2fSgKSKObhWRg+2NJFKOPK+Ki2ZkbZvWkgdqhEZTdbiIQ10JcaJNUJPy4whPSADfoyLCkM70/At
FcJzC7CnWwBYweHvmfqtSdZs8eVScgK2U7uhn/aZ9ZZyMtQJRmzGOYjwUq9c5Hhl+eR7hw5qkdD+
qYmRuyCKWU7bMxvk+A0syep7ZSthdIBWRUqEKKvGIJ5HonTT0I0TiZiicvbHhjmXXrqRSEavk5R3
qv6KNFbtV84KO4gscY0nBjzFvETQvurZN5i7MIrDe7INdRPTWqcGKHYwfxc8oXLCWG+pkIYNkeNO
xCRuFIMR3rIwwEjJtXdESiaKOI3zjCNTzJdmHnEPriqS9IrwhmSUUr5qMhIcRTMOQsuZU3diRTE8
sCaiWKwMfD9pF0hgpgoDufI8SV8ZCwykP3wBJEYBD5Gp2+za05Xit9OMxwEPqZISzlIhnPDaOTrF
mUNicycCVa6LvZahXlnRK7H5qhhZ+xLD3LAJR0e3OemUE+rBbAxMxWRvSeTserF9aeE+nDM2vTBm
lvM0sOPNW5D4oDUkJ0TqLPaanqlu3JPgixtQChrdenUsngJDU85mkUq42ODriC4+iGRFvhY2kpSq
ygOOnwc5KtHhU/stNgIUsJrH3FSJkW2UwisZo1KetjWCJ8idfSIhg2E1Yg/FMa/KA79LlHTnUGDp
zGfpFlNRuOYwHYgQfMnXurVPdTpJMXw6DlUTWHfIQCyT1Tx+tTsW+XLjsO6T2gQ5xFCjYNsqrXKV
YmvYjygHNU69Y828hMKjuvRTStMB8k8QQCDSTzuDKQeuntq01Ij+SNKX3BHJzupAjFLFeHKuo323
zUvooHVQyOLjeQU1IJnRnbq4cnMNQlPVIQSAxLfRzfhYq/GPXMFEKNhzJupLZoVnBePvhsWWhvqh
fpwH+Zpxom7ZTR80xlKucKTWt1CS96bq4UiGyiFjMQJZUXg8Wj+dYJFLh/9ZhuKtSTTDp1jsWSxQ
KiWtpXi6RqEnORD1FiRkDltYpwF/uzhc4g6pm4RSE9I80lej17hUTAoRNDDLrRzWazkTAizMNzO3
0qBoQDImXfKs1GH0mtjFo6yyKf4L2zFOW7mD9+2YffUXPWihE/cNDH0cZqD/FpOtZ6vFwEzN8R1c
FYTsTMaRByefDskYoZj3szvgN8eEIYkgdgY8lvi/cHWcQrAKsoYKjp7ySKlCQPVA/rYzglrKquEI
0Quga40Jdj6DJgJ2ysbCmEOZqpwBtwJVZxodvJEychvWBKLvPDXkXasU1tRlGBu+XkJQzkTIa7xw
U4yVccmtPvPgwKaQzDNWGVN+oZCuvAyWQJSlb8oqNG6RTJHSvFuG8EygOBiJJLo6eTW5s0nRWIFh
YgU2GZ6il59AtoguCtguQPjwQZKwauL4Ay/5qFvDgHRGexILijF9UvBUiAE4ZV4elbhh+8dJG1bm
0Uzi9xmAuzeF4wdkJYLqBCLTCfYYYHyXw+CmRxcyhVfminMbTErbbATLR7oyBwQBJq3lpFuICMQh
vBRxXp8syFdYJrKr6EtS2yE5HZiY4Gt9qDr7qxT6me07wgCVYGKzQYM7C+RQBBMHrOZFMK8ouALX
aJprmGPLe8OMHRUTSeAJz9IG+yCShzm693NIY6xEoLQw9LBhbILSUR70fmLnEM3JUc97SEVmdas0
1MM4a8lxSQEZdxJB8nKnsl1gLAEe6MOwKCQSIqc3jsXsQALPHp2HLt3P1fxmKP1ny7B/A//swAjt
s61n/VA2yZ3/3udlPb0X8a9TI2PIMutdK0mD1tZwTxsbGiUuaF1UjwqSB11g+JaniopdDZbCRJ/M
B486E3t4JUG9YRS8oukYePH0rTBHBHfkMGMWM2FRT4sbxwVG9VXQ1MAQ1UAe5RQ8anZ2QOZujKXh
9rM/ZkNG0lJ6ljL9dGbL0zrSiWr2L+Xre2hnCOiYdxsa3V+MOUm2D3Hr7GZNegRspHIQQPHBAYmK
Z2QX1dRsZzLWSHn4BKYToaBEQOig/UjkK+sgrkw55c1a23qg9HvixHxtclAPkwm1YaYCXaVxdqWK
XaBEKF3qmnSYk+It1uNhQzC2b8T9s5QtyNUUUOmMWmIvyxvzlrGJlAgZZi3TXRfSf2M9vbODdxBV
R/TBC/gw9PT85LvOAyKOD22mysi7njcq5rNpbXUIRpVwganIjqEwH6B+yRhA82wb9vlZLzoHqa30
bGb1tjclDsJ58JYRHSjTDxVZS+GWDnxWc+Ik5CNSGmQymlq12COQDNo1R3hkQFu2ol9bBouExeNN
Ik3d1imop7L9AX63FRZZJa1ifSzlp1QZP5ZMHZZjttuM8rIjNJvJb9w85ObwUTbGtbPQIFtD+djq
68/XwSG8KkRmJAJNtrJyTa8rM33X588dUSEKjkani9Ar8MluDOC8p3buv6PGiNAYDktQ63+yCYxb
jHabf7AGLTDaWhj+OfVIhWlQz+e0QaJM3fV4MvrqNzHDS2hW805dJuoD0T/oCYhCG2LIRo6ql3Xi
Ayjdy2OBI2vB14ruFcv+U7tIFbs37SPkTxwh3462KrZw5tFWF9CBC4VbUhTIDBw98XVr4iMzjb2g
j+BbpcixJ/sepo0vL/GZEPP7WKLIJ9+WelKzdhkdkKzveXIrpHHghSqz+ZxLdj6QYPeagl5/Td/Z
5Ur0IQHRI94C/7GsfZE59jGgEUjLSnYNoR3TuvkhcguEDB8d6x+FcDXlGbGBFdhV9hxLUwn5bjqg
AUi2rcb2WwpNVpfZfNCN5bVTRLQdFHnXNLJxsSc8k5lEcxcBnjH6FwddFm58h1kBNFAC7nuyw1Eq
NrMktgJQJ7+YmC6wqSvYz08YYBoqRkbUJKejg+Btr2PzpmalHEAOrXeNir8vjFX09TrKxQpHOdk5
NoMnRIVoTOVdhJWVR6D15DZ9twgmAMfP4iE3v/ROofWokj+6XWwGLTGCNqf4sseaHmK5J4odn9GI
Mmus9PNg7UZFuuclq+pQfpSIWPE14h4iCDubKsJU09K2TgzZWBEem7aCoFsyExrA/agVjJ6BHD0k
5zOI67ybd2FOsEBxnzr7uyJ16mDysMCv3AHNNXasG9d2Wz52LUNlVfsY8TN5fe+8SjLZBfiBuMzY
OxmJdOEngCRdWwKq85olyfxp6cMDiPYPh1ERGh70oIYxea1hniIJOXWcW5/qPBx0Cf6WPNkkREnO
tEtG+avSS6rI2SFAdTYCXXLSUxd+qDHgq9BZXpMZClskgOMr0bzHnect0nlhEjaGvLi2FtPtjcsh
rlJ5W0gE2wjWQNuwqR9Kw3r8b//dfxUbujrj/nP/3amf/uRfZd9E/5cFb/1Nf/5KJTf/BqtVx/Gh
GhZ2DUMjBevvuaF46Vjt6A7/wRYtm/I/UskNmbRRHb86shSDlGSHP+7/WPCcvzHg4c9yLNxQqvL/
lxtqGPxJ/2QytWRF52swNFNTbUu2Ffk/BIfOFepX8Pjs/9qVuybMAYsbfU4OVX6qaypSUe7SEsGk
oMrNFZJ0S+d1qsZ8l9L1oVMkZoK709ebheQNUp62QnO+pbB5ZSHB1kkgbWrx66KAxF+CgYLcuGY7
hbLhlSUDfWlJKd3V7Ku32tsoOh5vDLmLMo6eQZeBZfq9YU1ZV/JPVLEEbOLwQrfVjEima83a2kby
i9PpyEptZ6MG8JUYFXOtTQTt2l8KbQbQF3UfjiHmL90zY5igRjQy0kna59ZS4cGxsZeA1pCBWPl6
Dw6C3Cyrz6G+ZKnXl+rV1Od3x0ouSebsrZ5ADs3YAXs/T4V5kBanILfAhIzLLkQtBtlFhP/et4gu
Z2ZVYQF2SUNuudAn5sTbo5hBjg3HyOkBCDolimrJYeERgQjAa9Wv9h6uL1byU7WSX0vrR5lgkdsR
yicC43C/dPpXFNrcJehYWHyWX/1Ij26v7aTTQM4kxOwxElyl2i9eyS0u4LszE7Gg6WPQdONeqOKm
TVII2JQOTsm3NMG6O1gIDKS4ZHDREjLftdFP1hMz18fMK+RxQtvHikvP52e9HU9ZCp8e7I9T6G+Z
6aBiji9Dgx+MVQskxvjXsuSvKHIQcknXoSlP0OTvoKQWuKXjvZ3MFzkn0gDWDqsTa4gohAgjUvlG
x9Zc2HV3J6EsP01YXBO93TUMGZOF+1Nla6PhGC1ZZ7P6sz8bxQ9/nL4kFrSig7GsOwXSj1ROMmlG
4I0wYrwmOhezg16WBv+hjxhEo8dsEJPzzOfqMp6LBmUep6r+aOPn2DQ9cq3cWPfRRn8KO3WNniEa
K6F+ZCz3XKyQRds0WHbaKMkosLaNGAu4dGsUDtOJpWpY2tTY7hdLgVOuwOoXhDl+KOJNzZkyLd3y
AntY2iGhQLEYIkbUATM7vh0mh2SeR+4OyHCU2xtmuIKoLK8qUDT1yxCoDmYjTR4DYAC45wBFsBZ+
ridUPkbVvLDWYfI9xMTmfRfVfLPUcQdP9llDvs9yJ95kLRE0cm+8ACi+s8DC6qOFh3p0TvYkHuEQ
v6goi+xRrz2puY/VyY6pjsQ3ZgbFHQY9or6B6keBR7LRmuhjnhm1vtr4Cq28fnGQ6YBIBcYjzeQ3
UCTpYY7EXhleDYkfE2MnX1frp5ZeezO3A20tC+JY9Kdiqg/sQr+KCrum1TNEL7QtFHPMj3b2qcAb
gQKBlMmp39tQCybtVNfxBf4oY9kVBZ2Jby1fcB7VNKuK3X1ESsp8qkehlHwKVWJLxRa4YvzDGJUq
xc4PiIyHtUHrNoWjfDUDFYwNyWUSOran4tmImBIgkmGPWgckTX2Woi/YTRH8DhGGInGSkWWzRpkt
VMLR4lx1AQVGLaAVCXE2ykE9KmO7Z/6uYFMA39nNb9GIPTSaBHmC4cZsdd2dpuwT2cICFCd+jduJ
xtJOW9JS+ndRymCrkg0RFwDgBkAry9aQ6mE3SMrGHIAU9BJALGdemKyph3ipEz4gVHjEY1QbfdTP
kh7FV0WCzpta0Eprnj+kMscOhRxSdyoVKije42yVX8TIOfagBiDHTPmbdGYVtAreFRYKnYTkY/zt
RiVznVGnxDfrp26ZZk8n8SLTkn1TRYcolM55Z0HfnqZ9PqQPUwNbr7EZu7AhVC9N3u0UsDNa0x5I
Ybz1SDR0crewGCDf6qrfuZt2zHlX4RzWwRCcVTLYH61svIso+uLeOSEVv5UT43WY8Pd2tQu4ME1S
pDsViySNmAjKUl9jKrzpwmonySzsRaPjAdM1lEKtdZTQeG6MGgtVKor0xGpzy99lNmg1475jIG7K
TwWGaI9yuaV3lV+VRgskKbp0FtTOHLIPabbIwax2DxrYHRx4UWmKJrAOe4ST4WMXcyATBDCn011Z
BzFdomgue2uM3Gn2lkAnhG2C1Ia8WpbJCz6tcAhMwQh3PblYW1Tb0mC9HyaAMSWFohIXUH/hUJZ2
Rp2cdNG3nqQ0+5CFQjXXeGoWBkOSJvRAIIMwkj7Z1hUjIuYcG9Vi5axOxSGm8L9ouWUfNA1fby7b
Ozu3ibG38QTapspcbdUT5GN2lTIFPznViYc+7mgoSAwGWWVelJ4buR9x5taHXmNzqlZx4dHGusMt
tJOHxBkJGY6rd8xBr+QLJl5dtFFQRxkZZs4vV8EFMb3tpuU9zJEcEgxO9ldGaouiD0DZnM+oaK+M
gsQVaXD6UmbhsZf6ByMMfyAa3jqh+s7SBwmWAi6w9C2qGTOqESSOpF+eLYR1CHj2oz75UAXMTWRz
k1pEAhmV9p20uuLBvvfZh8ub0egfWWzk27BbjoXNmFaZwCtZAUNAMH5t8VtiJwDT3NDNJFg92YEb
gWqF36klQQcQQ+la82fZKxmryinapfGvEUVv1ZShyTRfIklj4aGBlXJyHy7cqZylacM4Aou80747
6w6qkK3eT83xEdDV6b/L9f+iXHeoX//zaj1IvprPrPts/rlYX3/L32t1yfibppHr65BQr2rIxy3S
Qf9erK+/xExTXp2wqkLBbgOR+t/ADA2WhoGVy1FkQ1Wp9f8BzFh/SQa8YRuWYjEp0fV//Z///j39
W/SnfPg76qX9D///X4o+fyiTomv/x7/azv+DhNHYV6qmoShgcBTL5G/6Z4jSoMuqLFflL14L64nI
Dn/00TYRhVV8V7CHNrJrfy47JiHn/KZsmVA8pW/yebzkO/2A+YEVULZv9vkjt5wZFNvW5fYO0Cye
+pfyYt/YOV5Mt6AK3JHZuMdvO23DQNvyz3fWrnqyD8RX3MYAmNK+2+u+OBhfwk/fVV8/9C/2objW
ATe9dEXp/wD9mwmBhsSExQFmNML8fi0I0nT9bnG3gEicOIV2wl+2s4/fDxLVOX2afcpBtwyWI9zJ
Z/OTkJaPefSJeJO+9D/dHVv79Da+6Lfwpp30F0wq5r4Nol3JUvyhg8jzIbPf2Awn7U17m/b8wmO3
V307EI/9S32B2PayoMzaJrvJW7ZsDu5mwNpsO56XvewjdLqaL+zzd8bRPDTvQ37lu80fahxnrnyI
HseDemh9GXeY2FX3Zt+d1ACAtsew7kzILd9N7xNBdCD0Yb98xYi338egemh26ZY69hw/kbHySjfy
EB0BMDjkK3U+YGk+NFYS5U2rd4uCvJNh9kacrVuHDZmZa+VmV5jLUkvihWf/yQuco/7Q7mi9WOKU
Cg6ADbXKFQEVdHj8p1YMloCFj6cf2guhR+avQGlMINfTdJsv0nfsOrvxqGyjm/yw3IettC1OznYM
4m0fqIfpbTlOXn5rfOUYb00PXcClvUE+yH4QWcwvgOkZ776Oj+nPatd8BEzXXYGYn+rDtIsmV9yw
6h4Aau/be/KMhZrymQHVNB8h9FKBiE/15pwkb9xHXglF10tTP/oCRqTdraf5F8EIhjuG7JtMw+W2
ReGpxreu5+b1qm10CHeaD1DWC3E5Ez1HEKLXPKXfOjFa4DIZw1J0S24ogKljjj0YzGxMj/VBdqcy
dId3PizV5wt9Jr1IfZifu2vzk66/jfL9HFPpfNSQjzaEzHGqI4cbWWqQRrDTUNC6OiRWbTODhK7d
hli0jf1sHpKD9tjfpDf1t9tP++ZHeqXK5vvq2ystoRW/m+vODLqaaZwK+VnJvRqsi0b/ICp5077K
OIwnlyK4ftJeojv6GJcdZfRHfkOJMeVHYJcFE39MiWzb6CnNd4oUfvjTnQko6rJFPhm+A5SMidxL
9N1e5WxrVTTxPwOWlF88+Bvrx3pa6NnW1LGdAspQ/p0QUVIVWaiLP8r5TBowaxWcEl6cH7X0Zv9p
yrO+IdsU6EvtKcahDPjXug0XdRaEW6vYowc2fAJvGOUyFyd36YvZt2rdC99+bU0f1cBOHElw2dl/
ho2+rxGRW9s1st6TAkZr46YrdnG3eed6LUu65Y1+SQPn/dCHHn5vTA4Bq5gDfJvh+ZCTzMuA4veG
atvZiu07VRL73un3lwLqWj4Vt+xmBdOuOyFhzfd0CW/m4MfoRzYpERtufOVPgImTCz/6X7ydR5Pc
SLal/8rY7NEGh8ZiNqFlZqRmcgNjkkloLRzAr5/PwX5vimyzqreaRXUXiykiAoD79XvP+c4Jif8T
Y/uE0uqdwsUlAhyv47lmaN9bt6TCEOXuWtYRYP8t62TUnwD9zLT6QPWE86HWXz1/W+mvVRKj8Dra
80MJEaB88INjXT505YNBmIvP+EtjuHaV9kNEiAPBJ2jVkCPXm+BTDF9jHnI8XdwWeDs/rbf2GQsF
nhes922xNo7mxMWpuSY2pm4hdtpzE3+3hog2y2seglBlprKaWC3b7Zj8AL9v3jR57L9QsoOVsFbm
fkr3FvEgBAhvZcTgE2IsT8BP6zwB9LcDJcLONmP10EWrov8G35FQ1WidM3uOmCxvZbDtrsml/Sb4
tulU7zuEoaRwWN/1bt4gEA2swzhQSrPs8X+GgMQ8IYTSQDDvg9LY5M6qfmHkaHw25+Cc34jzAVlL
fKWLKAOLfnwCHxm/+gSxkrhYTM/2E+1gtKXfuu5ry4lmX/uXwT162XNncb3FgwpkLG01V6Xm8x/y
cB/OhLoLUAMYSOdDJK81/wZXAweqPhxqi2ZEcvFS44AY6YLpTORkKI3nWQMG46H2DC7xBbu98yUN
0g9DDfx06z4P3oEvwPtRw1aq/R8gnipnTcGebVl3qa/lanobXjh93HfWKr4vHl4Qbq9Y8FfNI3F0
LzQzts3e3LYfJrFZzNTXH8ZWf+AO6OSDXp/qDRqP9jhOh5QQtscu+9B29o0J0aE9y0PygpVuz5qw
MQ7Bdv6Ux+YKS3jP9HaFUm2tHaN9tekP0dZbj1/MG6zOz/4cfcX/xIs4i+/OlhsAJNsrUPmP4QTL
KpW3+sO4Ni8G/usDhCgU3a22yh6yq32bMOZ9YHpy0PV/9vfiFSmvfy0RwHAfGBvyJDPyxF7lpb4M
L52zig5RtWZegpjvc7iLKdvlzrQxb6yixyg8Mu4T4myM34OGo6lx9/+1rlW4ue8l43+a5R3117/x
c5tv3bff/rAtOkIjH/rPZnr8bPus+69STX3l//Qv/9fn8lP+oWx1/7Zs3bZdWcTf/lq0qm/4VbQa
3r8MpPYUmTZkRECBFKa/alZD/AuUsKfS7g3Pt20dutq/S1bb/5fj+KbnesKF5eYJ478bzLb7L1s4
gm9wl5/GX/3X+/4flKyGIrj9qmyPP/7P/3Z13aW5bfF7KKd9y3BV//kv2M85mhMtdUJSc61pxPnX
AHgZ+i+JrsO/dNN5N1r+fmpRV2Y1bHKHVLvGe4vmnF4dTiuUSvb9hMZ2Hbt+uc1yHv3IQd5B1kC3
FRBPcq/bWTVrK3KnI4deKFZzdgmsFqxRz2IzkDm2+8uh4d9v8q91uGvy8fzxrkzdtizhonLy+LD+
QDNKt6sllgh9k4z6q4EBjGOrstTT41oHFa4JW2uHix/4xFyhFDBn714X77ON0mQIOWfWxU/E6kgM
+NJaGV1LET9lTT7vhtTlIC3BBhgV5CZiz+cdDanr5DJwr3yx9SAZowiptV1YVojmGMCvrEGEO0IM
OKBGUbf2MqRZVtttsRwNxLnwY+2aPKC66+ZdPWI6daReATOFWFfTR3FLSKvYHV0UkMFqtNmYnd5p
1lmOlU3P/b1hMmriLesHHEPPQayg1vSvgLJmH3EcMpJuFc6YTIG9jZud5OzmKTMjJqzxAFC1LdxH
v/IpAEb7MxZZvI2MCYGd+t26bkFdJWqXj5vXOqEA8PsQMRYC4q6u5p3jNAgpjeIzHdJ3hI7+nlbt
egJzts0K2oTCgB+SsMJDVN7WVf5mBN1Bs1uqyoqSkeM4ewVt2cJmzsmIkPzZCmDp7LcqeObnQIb7
pD3PzevwrZCoHWlNnEsmnLtQdK8QOBmozWBql49tai/g5LQNbKkEbgjeJKPJnQ29XhhbJacPuG40
85JJUtqbQFOC4YnMiK+g3s0tPa3P5TIkPd9dtYW/j1hxRw+Rj5f6Dw3P6cpHwbXXO8S6yy+EbRhu
obgg75mbI+LSx6IYPoIBTUse1zOTRz7CJGzC40yOIWmiARGhTXXOaPbZUtDkzBwam8P3zJlVOAb/
tTXeSiY+CDJzHdwBH55nJvAK5+/sBsx2sImAzoXeAeyHHhnqg0QS0mOpz7DTSQYjUe8lrglhxXpK
CpIO+9sS5vfl+nlG8uHwz2TzIPj9CY5cpCyqzVGgddoZyOeRQ2NeNEJ/H9bMaGc8g7nL/q8NJdpK
KEmsE/4pRacj5vp7jOIsptTyZSAuQ2eoZ54f5Ppg8wACEzUGDrLSpp3eRq8GmphVj6p4Gw2FUtN3
LeR65DO0mpykOy33cp3tMBbf+QPc/1DyO6MR+gnkcBRE6vGNkwrssHowO+cQkru09wK0WH5Vmzxs
GsdWpgQA0vntPnzC2ASQk3g/lluiKxnLChpzy/cnxuztMYRyXrDymll4x4+vBH+Lbnzj9/yeKOAv
SxQ9Fh7lxoHwuNyrbRtvZ6xz/+9rlrs3MZmoh2mjTlM88MvF9+Kg3GqGjuQI3TV/j8OYvjn1O+n2
JmeK3sLYld3ighW1A4G2wUXIvCAcuFUE7zKOZsANyNiWS7+88OXfsgqoQ9cgI8FadV0Wo0B9BhPZ
IOvlVy/vbPmyRkKPTRmjSRMp/ghXfKdDC8TKh/seVA8kSftx7kHW5ImBQqfRtgDwYcNXVNXLly8/
GnEBZ77M7/m9/vNs79E/rEY65tiyKOOzMP+hhc1zbyI/GOP0CdBgc3TVmzArJatxPHyC6o86SzPg
JkNuiDkeEIbul1cNUuAutC3SiujuVTW3oJ/1KCtb7yMQCWGb3N2yfAk7IsCXZ9oRZJ6Fstj3kUnR
qiEu2IbE+mWclzX8tlPBoSluHHBVtb9jr7N5ymNoh3p/LPOSHmQ4EMTdaFjvTc7cZAPDAKFtj4Fe
j4kaWq426i+sRpnm0RTcAwnC8RmeW61oNyP+sGF0gNeoJcMF3dAn3g2/j783fTzfHdMaZBR+8OYE
XFlLPc1Zn76Y8/QcF9y1eVe1b1huyPwMp4B7Z9qXsc30iT7XJa8uKL4gbFf3aGkBqbbnQj2JhnrC
PPSkl+XliYbxRRiiwjGhGhniQjIdnKdIvjrxS1JXAStCQvYdh+/lU4YknHIjzMQWh3W9HQEPRKkD
QgSxGxwP9ruZxFRP3w09XWBMDixcajMPBg63yNPfCs3D9Vgqk3vmbNOMx9PORbeZVG7W8uY1bKua
K9Gd8dRWGfiHWRBK+ev2ZH7Z+wnd+ahkHWLVSobgGfSxiUq7pF1UnlruLoaUTCJjtgly7lHhWgxL
inq8VTo+tdiyro3aJ0cXO09rzMSBkIzj9c5d0XCnVT2rqYNN4rGQ8ZXg1FurtioEiMporB2WJ2PZ
uKTKv+ztbRSwsanfi2kKgKzaVL2a9lALUjLA/eGwGBg8tXAbxHWee358KPtNSKCtcL3VUNcjeREx
OM2pBV3FvcGqPe++2Tr87xa0+iZI84/ZQEds++14J3ym8fia8nVPD/zY1P3e6fMnGv8xc3vU5K6D
THXSuOxdloKqddBEVXpr3CL7yvNLmCcDz82ADOyIY/rYVy6OuVrjbubxr5w8OWoFJ7WyLun0+CSH
ZJbzvFRmMAz0gyF4OtSXui1CZaTGjwgexIksko1eu296VZP5rLaUrJ7uS0If9PptMgN5mHoNhbaH
AdUW25rTkZkwJW8wgaN1/bksT5rlo2CXIW6mlStYkoaEu9bX8U83rRrsVwNgdB8Fbk54Gznc3UMz
VLhuDa6RugbaM1mL9VaHOmXN3qYJIX5kajsdGCxTdn6NBDuKSGx5HGOXpltH1YHmnEiMMn/u1SbI
0C7CBt4m55Y1v4x8cRHuCAEb4eOYwsSLvfxRtxJMf87b8kGQJkH0ySRelr1PcyMkZuUu9YYbkG2W
1YwPGK5v9CTriQ1MVRhFYGwLBwBnDsIJGqjerbtQt3dhNH6pjGEnMBKlupIZ8aa41du9qNCQyma2
uHzkKmVcF5gp8cryGjzsuHy5HtwNCmKsvoclnq6GqsLVn0Jiyzjek66GJGSpwvAVPceqAk3rFtJ+
RE9pKSQUs4VIKJsRHN83VF/TMfS2S4mwPITLv0URvTiMkdGvNyMlz6oh8eQjappKh95pz/1BcBQ4
qhr8qSbNnvAfLHVImW5u2Qycp83Ce152QddlcYxd8yVsn2LnmhGrsHdVaViWMeKJuL5DY0n3pHGp
wL3pBYX6wDNh0PNUv2bZP6Vaa3y1tZeEPWfz+2AjbsxDXIFdWe9hKeCTWKr3lFF2EQyKJvDUyumO
LLoPmHxr7lCU35rcMnNCa2g9Qj6a8QpDD0gmYM9owOtCNkeLlCxCWuKfcUuLaszQJvBBGYQArM0k
voYza/NyV/TqxSHx/CkV2n35T8tSYhf9W202jy3BMAgWYxrTyXirrR9TBFFxeQ81RprORA7osLQt
q1UA4Hm7rD1ClVwlBV6kFvXqe2hhfHHU9gB7lEqEnbi3aDYtm8Sy6ONPO1cD7ZGkZ01c1i7N5pEI
Sti4XpeTxsv1k+787hFAzVao7BolB6Aa5pTbW6dp9p5bVVUUMbfu3x+4jD/PW5y2DNdwLJcgEsdj
kPL7KRLMMALChtCkpYZabmSUF7TwAhJlNOstwoe2ngw92M85smWPhGUdQ+cxiaOjXxImoVvRu2a1
rFVkTs+18eaMLG95a+WrjtilUG/uG9dr/uF1m8yLfjsnmrpjsC1jdsaKYJsep/a/nn6jwre6VIED
2946kyTIoEas0sgp0BVOtN39+ZTCZoUxfV7q+SrqH9Kap6/tYNVUUTvvvTTz91JQaNhQhZEmEq5H
rQ/XNz8o0UpL7ypKbI9WI/ICPLXd1uyyfYo2HFaNeOLRHTa+/2NgvwH2078vZfEctdt/uEZ/stx5
r6YOO8Ik38NwDAs521/fq89ZBVhwEWz0iVssyqnQtZAzHTFTVPcVhIcxYppfqdfLGeHX0dZ2sKGG
lnZb6p1Up5fWgtJYFW1lbnOPqjZsmqNGHYkNoIR0yhKmkw9G9UhACkzisMA2kI/dP7wbJcv788px
0wnbtSy0T45qkPz13TgFVe88xwEUlU1H/BwWRjxPRnCYQ7gyoQxvooH3o7cuAxgo0sdl4ah079g7
rbsBNUICg3zJteHfT9nybGeaLw+OTx85M96BNW6Ib5oo98J6Z4KeTloGPrYsSZ/1R/ZWKtRuMpHO
c05WH2qvT9aqxvEUff/7i2eqB+ivbRouno0O1zTIjnTBt/4B4peeTJMBXcFWWpEav+Brzu+hRrBN
5P0ZZXK3beJqWybBXY6mgfKY+sIQQ8RrYjtcCji1xC2XIvfkjmlohrNI8UTbBFwQK3U98UdVGMx1
IFbWgUvc0Nn1Y5BoPiQftcDQSJpwQrVPBlwh1No///59/hHG4+o8iY4QtkXTC/ME4Qe/X1bZ4ZZu
yVdDoEbxgSEPBOfABjmxKyOpQi5h4P/bRcAmxGkC6C21cAJpjWxPZNrr378a0/19nvvr5Rg0yRgP
C8JiGA//dpfJWHf9UDAR8R3xo/fDaB/PpNuvYHin60C22V7ONDrEOMGDRYS9trAB7eoihIMWODdf
FxlWKnE3hwF9jU4n9NubOva98RhYFhNci28c2uuybJKl/rVNKIEL3b9wTKV6UhsoJ0+vQXG0lEdD
rXtrxCROvU+IY2B2S6B3z4xtOVss1Z4W0MnBrvxg+bjPl4NbItu9bofGxtDLtT5ntBrUT14ef4/u
ipef9SYIN6Fq64UJQGp+HOR8+vypxTkQdsfOGWmN1+oIrOp1xDTMhMKfbTE+8uScf511Ozw4sfux
7OOQYRKaP9TuTeAd2jHlOO+wVTGH4Hl6W56XJqZORxdHdSi8aSenjpWVeR5y1AClFC9Gn2Wzt7zL
8gEtTQZjiB8BZKN+JQAgzUIQk7WGx2cgcVyqHEbTf1bhcaNJ3UHPRx32CY6YA16JNrLoqZIolIm8
ak29m6fuJC0ONnXbvi4HsaWvUwzWHcZ70mxy+jpjwCNSyvgzTJ1LZ9nvpg2mMXXplbZw+DJok7sq
D0gJt4dun5bOTPwfycUdnBFnLy2u5FICj0yCs976KOgTX3J9Epcmj2+gl+CHQclwpvRR8sOgBE7j
3TzR6isZEvSqtWQ4yU+LYFqdAbNs7BPEh2hjeNQTgXpPYTURWSdpLTYRenxK/UHMzyqDcDldUXAT
VsSV3jgDe5ObdeMN1A6NXQ2MxQQ8NSSubsBMMLSjtrI4D8CVaSnBb/bE2i0cvAmjWcIVjteiGtaN
2gMy0KyrMkKBhWJNxyTnvC57iTPGsGbn5Mey5KbuRE8Jtv2ywIqAH0cgtgI9mYlc9TEbJyAvakG9
fgi1+NmNByXhwswyzgju8Fo9hhNhF8Lu13WROCucBqzBdnOUSH722LNQCLcpbAvo7csuJYk43M30
3JY327Ug0mIclu7kjyfbG7yL9WMp0GIm9gNS36V+VYsjI4l007K2Ysg6J0X0+Ktvrc6fmT7XRxYa
i3mJNk7K7cEskkS4vehqSEbkUyzvz4m6+4qyHPI89Yutjo2sKqTutBDnMVbx20qCPAusmUtfJR2J
Kq5BZ/dl/eSTE7ULTHoSYZPg71b9qM4CXdNaTJTUGVzzNP1Y1R0kUmg3MmpOCXjI3SDSz7wmNyEI
pbgEs7GT5EufIXhzaWgWYOQ7FCoT0mlyEDbutFtOj6JBkKyPNWwX3j12L5xaZAksTS/MxBWy400f
9Zxs4zMtLCTAsu45oRQQMtSZaHmGC3AqWongZTku/urihmxHUdK9iZrB5TxxdLUmgtmxpAJeWE4o
CQUTJW61q4T/wtn1mKk2Qpn4D1UJNNgtgnTXVv77sg2A0iQRI6YF2+FvsitkMm2X5MfOifcaLI2D
04x8ur7Gj7NvRonhWVArLh1Lq0FP3rjYa+nKnAq1UWqcTRCURzz87NmphwHMj/ChVjgBTp6qVcCP
FOsxdC767N77SXez7OLn0mbU1f3bs8WHHgRE3RkxvAzH5a1LtUrEdQCRIrH3AgPysQwYc6o+ojQb
cW77W/sxBDcvIY1dlV+ejN/GtDssd+1SGS5PTDix8GjKwusYo7WTmjh4toPsRB0ErSr+YloJzpba
/kBsnO3/fs8Taur0e6mBdkmYPjWi5zk+ra7f9zyzsHyYhZELp1MXl8Lai9wDSqsquw6j6q/5iaW2
HCMLLrjvQon7W23XRcQ5vHSJcLdIJrwEW5aykjZ7aens59zM3tTyBSzScx9fnbh9HYwOgUN7V3Pw
vqiVu9GsdAt++7K0jvALBKfZY330yeKd25inoHxZHrQiekrTzl+rA+giD+ah58JwcO7dgXZ20a2D
xGsYkXNVXA1yWI45kCgMbnbVunPVdda8bC8UAGU55oHj27Pdb8u0JhMjdY8GRGIyod/0dBSXpQ01
jjZb5zwyPS2vo5DEwrYvfozGRO2nZkFfqGat/dUlXs5gI+2eDbhfwEWevgLTuXZ6yGKuER3cKj/2
JmCvLtP22DsAGRD5UNGeVluU+jQsqX0JY0/+GqL891+dBT3X3dLR9jNQhLErcB7yjGQ97kA31o7L
5YhrizZUU1C/7XVVDHO8lQznze7xH+6Z/yjGuWUIseIEiP+O6MI/ZG/Cn8yshZe7MXUmVcsJ18ji
JyV+UUXjcu9k3vB10KfvWm8BlO6TM0FE6mTE0xFjgub8kB3/4WX9Z/Vm6jqUTUMnVdIlWvL3O7lI
vFGOLg7ImnESag9tizj+2bJHOpDLnaIO95Sj60wSRtLWkQSHZvS7f3gZzp8eHlMgCqTWwxdEScvE
7PfX4WM+bbKZBnAjEh8pyxUgtLbRZfSlRGKSq1bJUnWE6LFpCvoAI3pooz4OUcnhcgjTaC3JciF4
BgsuVdHy1TMUU1xDr5rnFAcr+qFpdbqb7PRrjhtylXF/iJeA0JVWrmtDvgeqQaNNNDaaMGBmVj06
vfHCwZWW0jV0aCp0bgl6FAGs6et3nceQQCThechFdRcOhzjppjvE7bc4hvQJo20VI9GHSM+HpuH8
RcJvn0jxfenxVW6awofj72p8B52N5YmdVIs3IYeLdFemquSpb2PcADtffpCv4OyEPb2Oufnihe+F
rSJu1JIylLi9yyJ5HLUiPMgGAKB6YbQ2X7sePzmAhHeypm+/zqlusc9aNiapZspCA4Q9Wkwp1KMx
CvTEaUSSZxZPj7WkK8cR6DlJ+VSWVbfHeaE2X8IuECQjBuZlmylMwFrHoqJ/UnFc4hSZIDMPSW20
5z9Q44kk2C2jtSSgXqJW+7U+OmSu7t2LMdLHX9aGKg6f7ah9zwrrYTkl/3pEq+FjKsU31ZyhVf2p
hYflbS8V4DL29aOTH0K6zkZ6hVrgEssEt0y1zZenKowOYXUpdZ6p5bFTB9y2bljf1IK0HNl0tebJ
8lwFE4FkFCp9z4VYfhv4rMTCzZU0h47OVCfju+WBXCagy8sGQb5NGjsg8YfhTVtbYAj43b0bftiT
RXeDlUqNaVviR/6hOfOfTSVhCt93UU3Yuu3w/Pz+2HiRH85w1MhyUlMN20m+zOlXfBJvibptTHWF
lku7bBXLmLnymQksN9vyKsM5+jRG+1J2rfcK5eL3emXwJapOL3n7+8f9PxQVPO0ueg7DsA0sNo7x
R08pUBE4mhxM7HMupw210BgtMtLGqc5+Ex5GF/7Ar+kW8vapUw0Ktbka6qxE6s+j0VfzNnKD5+WJ
qebhDKO52f1qqdIednNAYrZaJdTIvPPlfWUVL0HebZdBLfPZf+q2iP9c4C21sjt4nVzPsuw/ui2d
rxW9Y+furxE2wUIw84Vz0+IC6YKMsYNbjbZZ2vJtYe/lqHD0wrrBtGBso+ZF2gSijIJr8/eftqk+
zd8aI6yqOj5Lbg/Poov3h37FzcpiiFKSxsKgfLGYq80Tz77vLRPyakePaLzrmPyTL4zqTJ03k4RB
TKr0ElyZWbLQFiVReNyMR/K5jX32U52flg1iab8uU8xKmR+jBOSaKsKWUnAZAQgbKzOoG44fnvhl
D/hNXv5XGQtNuf9o+9DyoRlCF141usgD//0RCLNw6kP0FugLMueK050RXymPmPKQIojpJ5TDAXaK
uMLLNgAe7LvYfcCxVG1SOBpNkT/J8cVxyxev8/0zQIXusTGagz6U/bG3deu8/E8okaHiaONw1u7K
JPqalyKAuIyTvpkutbVD034Zs8I+6acu7N071wF6UTvYSLNh10eB84jdrmvFCIOFICHrOjGT2vFR
JWgGecpE7hxinFq7IDdJZ5UOrxk7CLoSUmEHWK4Wos1jS4tgFkO/DU1yd+lZcFd5zXNpX5nHKy4J
+9wYkNMyCfGsp1dfEAHRas186Fx571uqQ653/sVh4h5EQXApe16Arygeeq39EPbwYDlFuA/q+Nzo
PIklgM9NADXeAKEKvRCCh5Ze46FGMJsRwWtpNhxqStlN3e+Y021A02kpBHbOCRy799BNT42W4bfH
zydfc2/ad3RPY/8RP+MpTsiAcAP2ofk+bdNrRyMNRSbym5TTCCCRH2Y4wn7of84svhbksNyn1Ywz
R+KWUakjPz1Ne05C7z6C4Se5Nc3B2rGhhImCc6Lu68voSOzgPkQ8je5o1WbdAx5zDRXDiEEMQA6+
uSjQLsVk3hPEcohr0HubuQE8E5KmnSQHWPinXPve5ccaxyzJWdlXD3vVqmLPiT37C8P3XeQWbwgn
/GgzvcBSAMqo27CqcrSggFeE4HT8NnZozmMv2orQ2FaVDa3OvTZn42dvm3f6iEKnrW7ROG5rD/xv
c+ClrnRxTeWmpqwvnB91MlxNHKP9vN6JnGFmaq2uU3L1qy+S7iSWQBOtsL4h7XHjYnvgc8zC16HL
iQopjwX1/oy6UYrhpysrpdJ3wSsZs7uGjErMunGwUgVhjUmWsMjgsqDsDcMHv7EpfW7f4iVt9jmx
pf5Wl+GGot1r7jom+t5k4mfmY+yHHRO+FTl95Dhr0RbLFqDCltlWfAQgfTd3zNNElsPbjinRXP8a
1vlFkIXK4Io5unNuTYnKE019bX3YdbbRevdbRlhYUP4Y2mmdWelxKkkFSP3brEPSDQ1GrLZ8GvFu
o0S3EE8Mx8og9sIJrm6T77povHeM7gB3/jVgzqPH2ZmX9T6l/aPNu82CbF2mtyyZ1kVtv0529EVr
kYwn3qFETAz019iTU3UuRuBdeQWiP2+J1wwsMnHwibeoh+EuzgaJ9cw2Rg+MQS53wtFBtPbGHszY
RtrFQc+DL1lQ08UK5ImZ8NaI6NbaKbVlPUSHEo83nK2Nb9SPsCIRAV3sbCTP0H8IDf2YezdNm+6l
JGWm/YJKbG1hjwbAtR6N9F23tEtSheeCJlqA7s31OchFd4bW3qq5ug+04t02MZE1GVR3JmZWXpxG
p9wHRXFvZMxfy/baET0Shg9xENwV8HMrT+zrelcC+Ys88z7O0oe5jN5GJ7j5YPViXd84PoYNTomW
d2Yh2bDJUxgHOyzSCBujI4CoWOEzt2F3m4yDlj74TUywk/jwocmtLL17lJV/HjFREBurGw4U4adS
7AhI3eKyNaNPEb2cCxJKSCHYIstmFAxI9yn2nAdYa/fG8I2XPgbhoTJpdpNt+BIU0ypzf5YWoB3a
jSBt5q5aV32J0IB0ITqv1YXm/mYma9G7dnGLZ/9JBw1T3gXTo9F816ub3oxIke5CjUe+m45MbGCD
oJWyDezs2UMKTz8p1foZriW9Xp/2HKVK0Jf4+UhE65qnnv4b+Sf39eiSTeIjhNx3XXEOfHxDpxYz
RpDh/0EdN1VQyEPk2VW4Fl11P7anhge60nIkAc3KQiyZDh9daD+6ZK+0WJY30eiT9XP2uEKAGray
c9EwI/OzHmbz+6j1KNmbR9sZyfAy1hMvTlrVWbOyE0GBcL496EDDxdPKfRH+rMlGGuPLXPsbMZDO
3nRgBZud575bTQWTG4kPRn7yv1CQoY0HR2fGm8HGlMwxeTZckqDQR7jwPxH668EtCq70oA41cGnw
6Rd8Cbqg0vcwq1u5IsnsWruh5/kxVMaF0LyjScPTdCwqDj6DJj2N47628WlExANIFwSeT++A3ja7
uLVPgrHccZQ7NmVGWoY4aALov9euerIBibxxV+jlrJWNb6jQHw37TYU6aIxGSaAhxwd3+s+yPvtq
JVHAO/TsrvdjhJVlnITB6Q96bZCivwIP3XVMJW3ne48povXKM4fnld68ClC7DF6AkN0LSUccraUz
Azx862K8Syl0Fw0+u350x582zS/QMiST0WERWPd9ilH8C03ZPve8RAjVIUHLOuIOGitl+2gxdNdQ
doy02FCbAuEqXkJ9eiI2hvobxCEfHSag+SS1cYuGkGeMlmG2tvTmoAH/R/8IA1/X77F270wCNEQT
r3V4vZbX7nPt0IvhvYNSgJGnztYFQOJAz+510/ju0K7XzepAvDObc0bGBduLGQK5OAdgHQrTTU7Y
Saoo/T7iBkfv0SHnKdzX1A3AJEGwXeHQssoflg58KgSfaBm8n959k3754qb9SYwOSZ3p0xzTju6Q
4wqR3IzXnPwtuGpzN4J6M++GYGVtqrh5skR4a3TYDdK3fpQCx18U4DC1uZnnNr0Munsgu+uxl9ce
N3JkvgzOjwoooaGRwE2NarjpetBUU1jxXRFOEjNQvBFBzp1A37Yw2Dl3LY22Cc+COYhdMDnvjedA
i4ZQGHjawUjTh3C4H+bk7DHQNPL0wLj6FlkWE16gY8hIctO/YWYJvHfXtbcp65lPtkJ0RlF3jc10
7/DRp0F9C2G6aYxA4FXDwcY7a1CBoIz+qAG34bM+OXMZn50Wg0M4MWCJvLORUelQNc00aSFqN6F4
ZAAPjyMjPxoFPZJQyrah6PuHxMIFVeykn0KmEvG0bgydtSURHx3YMdS94ZpkcsACcWQiGtyAANO/
oQxEoAXTevSz4BQqunUyDe4KknpzkZ03sHbIAmA1p+ooyqdjWgiC6aawPhhaoD1hg58BnvTjCZJJ
+Ow4eQ9Rm7zb5W9hNsl7r5tOQz6FRI51Bg3prGAv4lsD6NGbuRgR0ao/RmWpnysTy9SvL06mTycu
h82A5GdX53P67Lh4n+ltZie/Dok05Vi5pTIuL23gEe3hnJspLF6nws9OPLy0FGWev+qy7w5eU40b
GUD2DWySP8fBdnZN1dnb5Usa0fZbfBXFfvkBo8qfITgVUtM4569uwoLWaroAVcWPN9XIt5Qcr5e/
9ROU2xp+q25rOCl6ueDNL41tCoNkZVlw3ogyWdOjxP+CR7Qm5jGYPlpM52EBLGvEblXGR7N9ypz8
MYlng8dBwy2FdK93pwNzIxnSzpkGCn7ShYQkZPsiRP1A6ijhlU61d4YsY8sadrLFzia6HUzPjTWY
T8TJmSu8CIyCmWp9SVCdMdmK32T7g9YxxKbiKfIgyCU9K+mIca31f06JdElUpmpA17C3tPnTY6dV
/5AFsU4rZhPSG3a1nmJuqECKKabcdGjQe6HRIs4izLArYZzJSOa2izzceD3Y60nctw4kYbCTcakz
jovCF99sd73RbgsY5bEbPNatQXZCoqDG90E/yr2GVKLQkhBVRbjv5v40GfnXSAcsNzs7pU6LiO/M
9L5ae+U6AN7momxeuxUqzWiOUL2KB8KcCG8rruSF+0l0Ggysgq4TEpEMnzZs0PxbbbwpJDEGtTff
TWnyzppz8mXxYOYOVnyTiGs6y8i3WKMKhgpzs+vQQcVEhaO4im42enldYsccWrrglXNliolkj1F3
Lz26pFqfnPTozWk8dn5mUijpxu+9ztDWTInb9O4Npzy7Wn0r/Y7bopzhF5obiyTptgHfOVYuxM95
3NWMmDeU8J1BUjKJRLtm8j4LygO/TjhzHtsoe0xy76pbOcEF9muK26KWSHtLuZOGc2lsczNJ4n4g
6Lh692TVt8j9UfFDIcd8Ml0G7AwLPXYPHHhfiiLfGYkd7PJU248hDQkJ29nV4gMm83XX0ddKp3zk
lcyvhM5vGr3+JN2WD9tNSBCktpMNHLyJ/ZagAfgyNnrhJGJkxYZm9emdVNAgO8jzbWlWX0o2QoKz
sPoRYeMnWwiKW9rLwyp3qGyCATzl2HAwaR9nQLqmhiSVWMQX1yYnvmpPFqHJJMwkYl+9mplmnUj6
KoyivANGCNw52uap4V81hzWiRkd4RS1y6+sH05mToz1BxOlwf1w4ZCxzPcdwZvoAZC5XhnMWcN0I
J9Ig4ANu34vC2WlVHh1dA/2OUWTTgemKwUlyg3b1sey0cjr6nQvMaZJ7z4iAv2AwXfSrsxpTaM7/
Ze48liNXsi37RSgD4JCTHjAEQjCo9QTGTJLQWuPre7mzut7ranuvrWc9qFs381JEIAB3P+fsvfb6
SuZbcc49OPFhJCxyu73pEk3haREp9cfYhls3M/UbJLEO+Yxd+N6gMyQBTYuAU5MfyYkqCXLZ5S2E
3VymAfhJ60F0xNbGDV9oZMgSEo3pldr1qlvCxxUxexAZdXNoiva8LE14bkb3bDBBoWZj/E27SQR9
o4uzOXjs29Bm9jTXxkNsLOMV05vqMHpAuifi8UhqSu/8kaZvpPd3nvC/s9g4D8Ka0XRzPidNR1xr
BdsiSNJ7Eos1BLtiPKgO7JhDtG2JzVPXlNSQlNihuhDtbrAsk54+lMoshw9N6pV/VQOs3rGO3Vfe
bq59ArGVaF31Mb1uOGgjOBHKhgrPgvZZdt59uYRfBn4HJpMoH9dI/16j8pGzCWnK8lLWiLMJRY73
FVMAOR4WS2Wypk3Pyo6iGqFKwOD6W/Lz0HH0HC4tl6mp/Govc27yPNRk9tQCmDv+HWFPFQ9D48xi
51g2x3wrL7Zp5r9Po8UxhUyEUWrYxsHudn8L5WjIICStBGv9TtZ0Euc2UbyglR/X8JTkBY9hNp5H
H8OmQFeqVxI82Pi7ihwKKE0tzHKmQF2L2BVRQC9NoL4cz1kxaZJJA3FZO0aSRdxo7cQw23tWoibV
oC5iAEAEeRLHJEfSPh2mK047gV+ivbNj88Bazfhdvl+3D79JECzPs2H9ipvVfN7R5m83BaFVd1ih
E36c+uVKpKHkCv/RKFTvvCpg38QIHtRsS/1kcyU5S5TjTr2u1Cy1Jz2aLzZJAaa0P+Wez9iF8kp9
JCjVClrpGG8YF8Fibu/Zn5iJ/Qou1JfEBuaO1UPl6kmZtyblWRhLGha4eeNKqwIpYeyGIJZ9ZkZw
tEEOOPlrD3Dsqim6+1H2+NWkvxL6YYqh+CYTOYNREszz315OCAxmDr/uEP0Kwmq1ywz7qDqbcqZa
G4i/TBxuGUk8O4T495o1cX6WY4WIYEWz6AIlwHBxqjEgJfWdsLTWL3kI5+zkIhkmwQs+Wurqd2GB
YRgprNYu+ZY5J5lxvZZmx0weal0OKFP3phQJ3WC8rN16Tn2Q8upvMjmgIR8gujKd7lXZXNb1wXHS
9SJHtOotql6t2dY+X6MHan1Sk4Bobh7pRMDZQrE0FWgsU1Z/dcUIOmiDKWl2SsCrZvSq2x7hfRAj
QCul0FUKAjWtWXyyUdqOIsbXd8pmpSQkmgTYlA3tQRcxzEYzKNNqX9t6k/2iabTolZJYXW7lKSC8
7BAV69HRLMIzPd1BQ+nv1UBaG1gDZ8SmW8eOmUnlJunYo0btR6YlMQN4eeV4WQ071Azs15ejrT9O
mJQ0vLSnkYAs5YYo2xQ6ukbbG1iQlDqm5FxstcbnuW2so9yitrXOLB8CKXGzyJ9GlhEKMQeIATnF
rhSvTJUcE3ncKZVXEk4sYOVJeYmyfYZS1VCW8XHU2T9rr+AEIX9qb4tnO2lZAWV3nU70CPzWPSqR
ITXxRoiK3FiTFoCccauJ9kyx1NiUsHABd+0AtdugPQ3vitcQ1zuXGxBp+2jQwtGC38meY9abOGq2
42uXdPVWzRLV+MvRKxaCIpiACqxF0HpEBydtYXLDcN+21BiB+hzmAUUNTGa1ODi+PNYN9KlbjbuO
SJElbr+6nprYSujpmR1wasRs7chkXw7YapAP61r1+7wBEzIt+OVw9Gwg0BzUx5PTo2MlQtf7uwkL
swO0PIESkI4LG3gzWejdXpCDSIwj/Oks0pinRNOV3dX3bc1aZHaR+bC2JF7lLNO/Shs108pmPJXx
QQ2D/Ln7Gggb3MgpXOUj4RnsJy9x9+RJchSW+rTMHUkEy2bMPgvia2lcCSeiknmwdTkoYeqOslNq
b8oF/bxeADC3JNiDsf3voimdfBo7Mbm/7S7NB87GRgKmjSDJtGexVYu81YLTI/4E0ouUzrcN+/4a
36qfHiZYSO0xA9+cOgyYRzrIZjp+RYSfTpGjbfLMv6hhSpouD601FVyG6o8h1pu6qN8Nmlax375V
MerwxEQoYBspeGbxKMYiPugWieFdVG81va6PDcK1XwNBA5KB7uxePd/qAdM5QR1NjpzqHtIJOIXy
v1xgSA77lrPfEJlkjQimDab1MURkTiVDwXCgnjDyq626xyy0wcFwpVZJJelXy4S6zcmW3uohtlko
njdKeRajt9gOLgjhPndXtluoiElzCQskQr2IOcTJTcmZby1AGMokOeYOViekzVfCtb2919T1Ri15
WVlYKNMcbG3cwuhvQVy04EagYu8ZGGTbZWyulbVD6hACpojvtTzIZx6uVGmimkfjZ3Kfm7GlxdDa
fy2NzJBwGj5aj3RnxzH3Fk/0lYXKk64yY0WCowCkLU65gXJabeFBowIUhAOslBJM6Gi5QTkPPCNn
dCLfiHr81UOoa5gGM/NWyau0JWCYffCjqvo1uBSjtcIGBg45VEDRpLgxTbjFW4vbcpYWv1B8FsMa
tH2W/BodhJFk26jYZ9Ikq48+bXceN67nHzWgU0NgtVyoJU99LiYuD9JRSQCVBo0ii740w7R/D79K
eyUcdLbme+lM2lGdGvseoZuJGwxllnuj3ogay8rN0LHNY43UBAVG8u1ISIwFf0Nfw+dBqigbWt/z
EFWXrgOULtfONIyxGJW08DA4qeVfbUiEBx7qyD+phyQ2bXQS+Ki42jjVPSMEes3MBoY4i6bcvzMH
f552z0TlIamS10EjaNlC0qmWkSyz2b1iLdASRs1Sw/+7SAlkI9MC2nrUeNjdquaGl1EKEfroK3WV
1M2pVEw54Lcrna7MaWgP6kipVLtTGUHAG37UNqNWnbT373WUG7+7DwItQoGSTMag5kgtpYzOM/6m
aUSbyyJ03Xf26UqdK/U1iUjeSlZRtaupT1BJGZw8/lNGtBzV3qvP5LzGzg2ndLCrbC1qM+5Db7t0
yRikLd1Wt50OyrwjpJTMyT7wKG7cEqP9OpBXFUmvtnS22ol1vVAyUeUjb+xK2NBWZV3kGul2EQb7
dkaHlfK9ck/Q0DVclVF6ymg/hE7+PmK6Cwqe48ZYyoO6Vmk9LvtsDo/qQR/pobFuIvLFtUcwYmwx
Fi8zpPNS7KHUje1M3T5HYHKUtKSvRjiuy/Cs/qQ0iHlF941QlFsjtsMTkEF6IwTvBXqKf5A4gj05
Ve4BQMHWI8ZnSs2HBWe/WtpsqUdV7kK1u+R2T6P3NpOObSV9A0gOaWbqQaKk8U53Sd2WPlzCdq4m
SfLjqu/V7rxCUd24+rxJcHUDTqxhx5o+JlFuPWTtHed/7aieMLSccNr/DjXypShMXkihPBpjSnct
9wjpECC81Z2hNHKugeUvFj7rlLzATs5V0d3pLu1i0LrsGFJ3s46cdpIufeiyWGYDESpJi0ZKS8Sc
4tAvwkDDxLFJlvC2kVP7fx0XPBQQK8L0uSOdb8yfeafhybZg/NjzU7emPccBXqYTdq8LVbc5SJsR
57/C1NCvRgFkU0JJWmTOWvVX9KK/dyeZZyhXychDV1960Q3gBJBnOCQIr+i5Cb6U1EK5JNQFccfw
mmYNfabsjQSA6WDCUd7XstRAzXudWCm3n5TvKs+eutEU5kEpUIApG5vCJRU3IrPtPVpxoxApB2iD
2VY7fCud5xBL/2yIsl3oZRw0Qr9zXLqnqR0zKmid6yVzL03IvVrpZtDV8HsXPUHc4Gw7qZCSb1n0
NU6dsf81BfY9K2HUuE82yIzADcH6y+tt+cPL2DkHtafJh0TJFtUpqYyeIP+zhhmtBtzgQ90Z6mig
LoI6aPeyalNP2lLZDx6xyEoTpLYEunp0pv+pTDLt+Ifs9jf1X0LoZ8UCviceG+PADhXu1KLWyk7n
6smdQKdsaYnA9Z1T4/aPuhEHqeHZSsHUljr6knb40Sq5VthSAhoOwTSBUivCtNszCOARRjQstXW/
K5g8wXmDta+GfD1runndDEu5V2rNsWUsbsqLVXCxfg/20wyDauhzatPlTtUBfgbBbGpKwEzyCVRr
eOoWya7pf499XTJctC7ssC9gyYRrck2Bd+2kgKqlz0pJTSwzfQltRlKEouKvH4jeUC7/yXDukVC9
VVl/TR/gV7PGuPGtCe0gJNo69/Rqq1aHfmj/qE/OLIBSzsZBGAR6qSdLSUKl/cpfKwvzg/hW5yq1
7KhzRNoDTXXK/qbqGDyQ2al0bkqbuy4dOA1IncpQqswlNm5gtEblr5hMqbD7URpw9eas6lp1w6sN
rJSxXhE8WFt/ATBKBvaLuuunVdrkoxlib279LggTctuwL3fPzayRuyfvn6ym3KUDG5AqFISjQG6W
Iqch4OZ1Cr0ftWtgSdPgmzPH8DQysKWyXgnVQ724C/0SIhxGgKTv/TvGIBEyQiXkhmFNcs16SZz+
gVu+vsq1n1Z6wXWKR/U5LpmDfwJP4ricOaloG1Xkh6PLiRrdoLp2ybQfquHelXLkYdCwK5a0sIxy
p24MuTTVRkuSZoaoIF7e1mhhLcFjehhEfA9FF+943oHHyrOzequT5j3JpE4n7gA910zP1O+qiMY7
DTbRPa30jM4dP0Z90mOv/7SaT+lMz1ot/eqvGzIJ2orEaKc62HIZ1DQt3Wqj9aalZ20CYqUKLHvO
MT8nQbrqBNtaNByHCrmE8jFbLJxyqVAflvyXVNYCs3RW1MUmmZh5tVb0WMyrpMizXOgm7glmHb+2
XbXbDUte0YfIfmhIXlDzlEfdMU6/O588Si4DBItQrxl+mCReMa1S7zbSSKsrMTkg7WftDWdRbpCe
XOuFZVxnsO9A0HP9I7ZsG82Ex3oZVvOyJ/lopHyii0u8SW+P2t4a66dorJtz6BkP3qqD11VHDypK
6pYBBGKiBjEcNdU6rm569fpSu444JlKgeBlpQV7cvcGYJ+aeZnhpDVQ41ne0Zu9NHhoPyRREsz/+
VlG2U93Pa3rKPQdpuUT4TDJt0vQwPgIz7thYganZHBwchFOM5UOxaQgL3LkrIS8xJOm4f1/7HFWD
s0JNtPqtHiPunCMGG179oDgElArT2c5lCKc0nTsachmjq6nUueWU6nRIqUlH37vNLPei9luci5T9
ypSBHXyy8k27iqfGSp7jzvyJdfuslnFVM7tLgmg+QVqglo/KNQtyc9ZznnKgzzzeBZbciGmidtfa
9Hm0rL63LT6QvNSZB9Tsk3Dp1WYwN8zY2XktqJbueFWl7DFi15dYXd36JS4Ne1cYSRCP/ORooOVT
MNdU5zHXG08emP29jYZj5lx+0ESBQWPsHtLefaRNxaWhXs0JIb7tpeSryeqDL0ZczgyoCujFx5TW
2Mpe3JVhsRWEezGlxw5JgBYYQxh+oZigyZMqGBgQrvYukKetA4XJRlcAdXXI923BCWxiZCq8scYr
QpPPdB2owG53l9dNuGdw/KnNFthBk05/6R5Kj12gmNI/oeSPY8Z+d+32YJdmcRrRwAzQ93ekiZX7
oT1jSDtTcrHceSmh6eZMWB/ia42ExJgcgrQoNnpLjHAc9USgCh4vAs2HrWENw7ZZNmsKoC71XGIH
sPQszdCcG6RiTpmdzJYecD6MzKwxQREAGdHcRXItvOjsLQAYJ5AdD17kuMd0bb+naQkRAMAvmbrk
HMNYzJYOgtGg7ci02K0JeQKlqLSjyZ1INgJOth60hwnXZENDKlmz+nqsJMMqq++6AsLzYNbeLo12
w6T3l1BUV5UdEkNf2/d4TAoKf7pLc9mbm54CY2ssLJPxfOPFc3wwjk3bFNtlldHQ3NVjLB55HqLu
h1jZv3HLUzIas3UWk3XXz83bGur6bpxAOKh/1HRgqq5mFTa1al/G0x0dJhrWg/hZFzSGWb1uhTY3
xxAIe9EZ6OxQqjoDaFusmqReFFhpuTKE2ZUT1I7IHI4zgtaCrBb2W/vOsbzHzq5dvMNAIFfm4/04
vTZdcV3aNIdMFxV/Z2pvtRtB67LJNW/xJcauN3x4fvPpR129b90SeVPOWY8cCk6jGViKdMgPnW+S
lMdYiqkbLQeB7mSq4md/AXHloQyhxWzeAT8nHUzECHwJb+sbuDcuuVPeXMMBkPUc46fPyI3uGYmj
Blzww5Rd8Yh17QvX6TYn0OnQZu25lQEBPqpkHDxTfuV1+UszD5BD3XS+CvtzXIz0CwefcbMdbfI+
SC/9DCgnpc7eidTKDnDJ+b4mEXJGEqTpSPyjmxLybWj4N3y8efOUv1Ns2ME6tC8afdYVtH3bVm8W
I509Oj3Sv3B+av6jiL5cxBTXdSqQD3rz2Z06/2UwP/1GfNmzL/ZxlPxJ9Nm8JBjsgK/HNy8ojddz
iDmywzoEjovWlnCrbe9Re6OPR2RA4UKm5Yja6BjP1G+ra/pB6caPA1MAgDr4DlzYnI1h6lvUZcDj
i+VlMFp316N3LIEzHa06BRWDw3lqjfFqaYzxYoCGIJJ4l6XGlZfKsDHfKq/d2nqb6eGcyxE3MOnM
xRZgH7ldYfrXz7XkaBW9d3LFdDuspMQmnKIQhFByTNVnUZvRxmxo4+kZg+W4+sncOcfSMBzpjaXn
uQGQOyZLhnoTg6Um1zaqTfgdJB2DryHugKqgKogQ5PnF/Jjp16Q7kQqSAnvtB3PX2cNLODdENzmg
lTCV76A5hdcePSIrdpvj5NbPtOICYSG9dUgB3hShCZ/ZjKNg8KbuktKj1zqxnBy3IDe1YnKv0+04
tV6JhYa7kMUNjUV27hIo0pi6zH3hj6h4bC5E7Uc1slxCvStZGbmN9WsM+Cfm8e5X3f3L3f77nzCQ
/5kK+T8uj/snBYb811coCOJ//Onmc+y/m//2S4Lv6uaz+O7+/Yv+P+RPSvzBf41NZ4eKPtv/HUAp
v+NfAEpH95DHewAjTVNHIf9P/qT5D4Gv3fZs3/dsYRs4/f7Jn7Ssf5iGC88Dbrrl66YEZ/yvgCPj
H6Zl6o5vWrj0Lddx/l/4k/9mLOAn+fTNXNwFCLIs998tWsVUD6XJLBEFsPjwdP+BKNce/V//f9HS
0174P34V3gVsNzAwYMELx/k3k1rDcLwepolgBAR1AkLYMH1FMsnX8C14//XfpJh/iImUOozye8I2
V8BcAF1oM7PymzutTS9xInOQY8MldNV4jVYtiEkJPzaYeH1MuS17plZzgjRuF2elrk8R4C46jMLW
eXA6BthO4d9OkST3IeXSJ+Otk4sWHV9CHcLyJLd3erTxhiUBwnIrXufqnm2PINHK+7syryK5DsS0
/kTy4/3S2+daM27ybumPjvAofrPhK6FFT9qKta9zHPKpJ6cc4q8YZ2PjC3zXJcp2ZhAO0kfr0Jn0
/1H+OhszdJ5zFxllOdBXyx3jaTIJNGvE9FY2Y5BAKqVzbp+zhrxkNFjHvnYOKOzfa4gtWWjfdiTh
QnxG3mSHb6VHKW5XFIJ0lAFhG9qxTJmEO5UOI215YN/+ZP6B5u/cMTy6CguGZZmTgOHMnhP3XJvu
11TfjOv0xwQ+sQH9wFzW2DZWhQo9L/rf75jb5ZJPBs59XlRLH2qbGMlHXO2rFb8cQbVIv1uYEeBj
VvpATiQ+QeSQAUr9pqUAiEX+UeeIfWG62aAEkxybtlEV375FKxe5+V0/Fj6KVlTZDlz7ooJnnKzv
bczotcqrv+1YvIB02KKjLLdjy/nCdhp94/giuDjkHV4xvkLzjh5Dm3AOgFrNNh18ngZ5J/lRcHBq
JmrOQNa5X2mbXgtf23TE/26LTTXQ2SugYvNLfFSCHP6X5Vnz+zfKDRJoRiTwReFPe3NjJXV6wqyB
KyPE/Get04/Ra8e1KwC0OSNxxZyFWpDrAuYup8T+T9vKvkwFYxiH7tZF/y2KFimybNcIppj5smi7
MjdYxENkrLkb+N363KSoEbDcA7pab5zEQSUcRmiCGpJRBzfZJB24swYcZWqsKEIMP6KTe0JLBjul
zb46Xe+u7pBoR5uYP5odky7bfq4hp21xcyR0IctrPkUQ9TmntNq+XRYM+kNZztDlZoI6scu7eYei
i1F95zxSbL6NfvTc8eGYfX6kr0PxsmyKOQ/s2GCCSuIYsi39x229G6Ppfmy3e5wTDg3rkgMvr7FB
sNVbDUhxn+ihXRTHJ4u/NC2cHET/PVpO/1XNPNjkUJ70jn8xCxs0QxLUjMc5IvfZVYUUC+XjS990
Nltfds8J/ZbE35oatv8y++6mHBs2diKvixHgR1qRmGQL8tiMBB4jUSVMsK78vs7pepIShSUPuaTH
kb88TdOD3Y97MXkbPJXSLzOSn9JOn+3C6LNv6+WoLTZgGDZ1gWfE8Mg/8rPiQBg6Fwmh0sYJET5k
M8DxqWYkre30JXkcejhXlLjTjEyZU7LLuaLc+IWxnYzujzcSbwnsAQ1dyzGxvGfNu6/G+igs/Sz8
v4WZQt7PkMFXkNNrR9xOthMY62OoTx/+kDLB6tZ7GnJ34xAMrU8xgCuonoKm9knd1ECAL0k4y6G+
dGDIQC47iCILyFeyCwssG52joc8r/b8AU+FkVkyi7Kh5NCYSLc003zvk6SJ8oLp3EtrPBePbXM4K
S61HOF2C1Zzm+txrFOyuPxzCcqLkY463RTB0wXlSVI6GkbZlNOubzM/Dy0DT14v8TRp+2GJAuGLf
pWT+xPP9MDev1iCua2t8LuMFEmAfTMay46jDPGpAcDzue2PXuUi413nn9BGOf2drh8NdVoWfiVuf
ODbuF5P5iB6+2w14EmStpe7sdX1GMFuO1ID2wZjTs576BxzWrw2Ikd46eJy7Uw+7Fb4XCVPGt2Zj
c7AjnwGGixF9bVhtnD7wpXXdaprbkrWfpTc+D+QEIAbCSTS6e+GA34tXfHtufoJd8aekQbSNF8Ku
tYMYCMaNU/+ytOVtVxnEIWGTL3Z9JALQxRc7T2ioJyQ7gbkR6xNTuqCqQomTYefs5/yqyfW/M+Dk
PjO0TdwRyCy+Og0dxYTzyltZCJfCuaX/NjZkHOj4jqYVxC1IchZq8pWlsaJuv8yRdOHM/yj6T33J
zzDMmZsfRDbfDlLPY4KOvrJL4PPdAeUcOue5vnHC8mugb6lr/l1X1WQ5mC+NNuPxbd/McX2NmAuz
D+Gyex97qUGSG0kd0Hlra/PVvAnxbNF8pAkyJK9mMjPC66avaTW341ptHdd8boW3M3jp7nrsp/SS
ZFLaXd2W+D0MY7jP4+e5FafEH25bn9lg5d0zsD710Dl6gsH0Ikdf3Vw6Exl+DuU/NfVTaeVf1KDb
tSkvmRM+tOuN2eQ3nYUXCeuBu9gvcbveNeRuofjpagJRXMTUP8lUn3DCMoRP/Hdj6B9H8yZ1m31W
WSOc6P7NXO3zOLcmRD3YhMgTki5Y9ZmpeR1YQ3JNrfrZuPYnrWk+dn3nijno+gbJQ7rvHG/fdv5T
aTaXNYuISLWmFyR0gbaan91AogGRbVTuxBesxku5vlWl+aHN5beYGfEUKBmakOoRl0ZLfz5Nlrei
tRAi1Nnei62dlWb0oJynfjr4rfEghu5OQ66HjePeY+Iqoify9f4QYo0iHMMcsoR7/A7bAsUKjQj6
J8g99RIhrDNg87bomWGwDuu/dglq0qn8PwZhBF++VdzHQnNw4YhDmu4Tbf3oTf3imNNu5QjIvpnu
7Hb5gEL4FYfxtW5r3w6NZ5azlMmydW9yCBoXOkTgWIurYrGCipz7xXOfk5JKEYUY1Xx6jOvikKMq
jHIEeN1TVYOlyegkUrciEq2dS2lEb35kfVpafb+2Y4D3vqSLoG1zDQdEEb2HOssgbO1zbtT7OStP
TeOck6i7uF5826HyG3TntY0JUfgYS/eq5eOj+Hr03eicdB6Zxs6BrtxbvbhBHM3vEwl9CXmM2MPE
m9UPgSuPI8K8qRLv4Mw5wq21CxzWmEwGOjBqouGd3XswGxskgxORDwaSViGzCJrkg9sc0VWpv0J0
RmdbYOkyOvqPpGczzsxr72KZ7ruxCnS0CMLJE7D0EaTu+oIUgO9sBfM2a1u53hZB/8M8LJcKZiiK
ypPtWxt9jE7W4mE3mIK0TlAvUIMHfaqBLfIuETESjJDZVWCPsHc/mG6004pPawiPpjXfEj0K40Yg
isRYxONZOj0gO5Pj+LKptfHWNSe2A/3gN9WuzZ3noi4l9+BmLOd3V4+Cqdb+MqOHSFpZd9ZUBwPg
evm/jBOF58vjyHJZGmISHDvQo3TbaWSEdMulXrMLffddO78tdWByMU17PZWZ/2bMJbMDcTcRDadH
xn6G4potGQ6hCXcnZE/ffDJcRrNkdTjoFdOuui5TlI26u6uM6V47r+a6XY2/6wK62tjN2JwSc7mp
IuysQZNT+OfiPS/Yy9zq3ht7oCsJBmex9T4svdvl/nLTUutXa/UiR5N5OJ4mIbZ5hh65cwJd2Lft
zHfn6XWOOciN2htzKo4JTV9cS3avnyr0OWtNsWHf0LbYCZ3wqIhQWObDvh3vCKA+tSyAoekfB/3S
ZVOQ6PYOdNi1BQRXzP1J/r/p4OabESSu+PVsc58NxT5hQRwr/VKsBJUs4ph61bXXuhf54lru38Hu
g9IoN0PBSL4rTvLv4UYtVbKdi/xUJMadVxEhLcYX+Sl4nBi0LA58ZDF1M5GWw8zP9g+u9WUW8RPk
ur03wpSqwg3N1qBNrW0MNm4SZExb7k0Yk5AxJ/czLT3dDDdmxCmifmijaac5WdC8JF10Gq3+4jTu
S65pd9ySe2JLdsiV2AlqyX44+SDWPbui1mJ6MCdfLE8Hf5sP/s6QMM84ZX4Vnbq8Ix8r+uGWMmsr
yJvh0I3tFpLtIQZv5XjFPpfGioihuefXf1x/wbCV70ULRJXjXtt8ZvsIE8JC/tUaPngV8IA63nHM
25k4eaZ4Ok96i8LV30JBwqkiSUfrtrOavdUnNyacdsiI8kMWo8OYu1C/c3WZY8rP2J+AQnQOSyQF
WBdBPKYDnMBa6nIMYEiZS5NPcFoZMXvobPuNmIt9OYptwynU6naVVd03NUT/Fe0g/ce8TK7b1mBD
Co99+OXO1dGWfbIG7TDFBNdQJIzw7hDFXNEt3mfLsI2bcrfMzNigYoXs8IOsgisP42L+EkPt9Qf9
EMfLNX2CbZXAh+/q4xDDBNbnawIud9SGF5cIiyxOXvSo22lafdRn63YwnYsJttWwrH2ZS5duu7Mm
72oQ81mj9ziv4zYnQCbu7aDV8XhoccDOcK0zq+mafd2Y+7j3OW12l4q8p1wzNzkEA40HPybTDdok
+nQO8UI72smLxYjMmN96mmFG/166PBdXbNc4wNxdMSdY7cG0ZIjBXe3ORjGBviAYcv/cx9O1vJ9d
kuJ0XqGPJbSrIpxgNGATf7e29rbMIbtFZIaFVyJF5ooMzhyXiz97x8Kku9rRlyRwYqwOWTjBq7T2
Xu0+eItzwQ117Am8NVsXBOC0jwf3dsB3Z/vbJiEATPPvyxKeRA5K06UnOdjtrkmKey/Jj6OBsbpa
Tgzqg5IgTyMXqCyYIUZuEA7iCPEVmGiy7QZ0jLXDfWRfWeO8W3W0zdxbcj3DEEe2F0Ob0AAng1+r
/ZPW+EON7pS57k5eCLo1ezRIB1MvsMB7+9JHRj/p+WtdGZdl/UCDcypjEm08phn8qBgvEWS8qyXu
WCfdQGR6UIP7jZ3o4Ij6IRcvePYDuRYy9jq3Rn9aJITDJlfWSi50Uu5Fvb55jksp3CEl7J/D3keE
XLjPs0t+UOTdmJ320GtmYIlAIHZDqk7qu8dB0bTgfcW5T3UB7XtZ6oNTMt9prY+69B/CGgYejRwp
rvxu/SUEsQm6ZHC+LAZQQ908VZYFFakwx+26yBNtCHC2S/3jUo4f6r+5xoK9VUNMXU2Iqucnni5z
U62CYCh2BLjGyd4p6LqHkfdqGxVu2YlQMu2nNpkt5B7qugICz5UpgFfNRTkBwCeWYlpfch0ylzlT
83X+Aw2an9UJUCxfJxVGxAoWJ/lMIJsSSimUqgY2TF5pi556fSmrFQa50QdGk3Q7ws9fU1tDUxpr
Z5Eh4SwgjF81svecLfyceRxvW418Kgvmgau36KgmYjN88bFmhAEPHTT4Vn80uurH0uQvX0MKyYXk
XpGb30ZPeb4QykLWl4kfj0dzA1aeaiN6iGJWJkY59VJ8r/TpiFxhHD9XM9uKK46NRrikhjnIeEkM
vjcpc6LkXIaCXjRGm3YiwNQqwSg5o3Ej2fGVY8Lei2uCENfrAl9QZLCQhVIzbRf9WX6moLrYy0T+
HZt8/vbkPhhO/l2lGs/gSs8Is9uPYArdxryTteVCIe6S5uofdOG3Y8YHUmlODy2Yb2e9ILNp9J+H
kRTGIgKVxuUl78CHR5K8uc0aAkvkpU69eLHikBdP/TaJD38Zb3WXV2Nl34M/3zbCl9mDZUeAA+mu
cYoOqP/sfS6kRn+FxlD4FFkm8m/W+Ijpki567kYjuSmyG13o9RmJZrTXqs8y7B5qm9lklkZ/ewdT
WKsXD2V663BgYpqm493kandaf9D17K/vswk4aXKiowuPw3G58hOvBQ8X3oKhDzA2ktuLX9hMve1M
hVDP1Houb44uIUZVnTi84SWhYcaFwvhtrFRk9lCDlZ9IM1zgXtrTWzvyqRsOFhyT4dvmPlxoZLR1
jgkkjX6Ay4utznq+cZvyftSel0zzj12fvbSaXZ605lLxBAUVhNzNOjKnzUIkKJHhvGlRw2Ci8Jvz
OkDyiD8XkZDVRzwDzh2M5KGLqXxogrlv/3iJDF3h0/dbcE9RBGoU83EMqDQrLr3Dy4Y8B3rNnJ8q
586KnOasY6dJcmGcW8chvLgvt0vo13t8lj/LWm9F795rBWecDkar5fo8CzayhmhIAt0jn3yq0q8m
oWweI/uZdBre8kz7DcPcjtYw3CftA02zZ/ClaxwOTGG5pHqpPZASwnA552jfc8l6zklbdOBxgn/b
7VuQ8ZGrYwPFRwU+94ryK9o4esyUZ9817kNv8+dc783dKk1PE3ZOzu7LARhDe7U6DMTE/2TuPHas
R9bs+irCHYtCBE0wOOjJ8Ta9nxBp6b3n02uxWoNuCILQ0ESDW7dQf1XmMSTjM3uvnUHX1G71pswS
FudtPiJXJZllQtmQc8OVUMiJR+BM1Q4u15xCiu3ZKjOC4z9fbeMP7IKFe1QhfU1Vlb9Gmf+WZn9b
4j/AyMzH0MbBe2R1UM3Q4ZNlnPhnUFY7NaOCVyOjyiAe2HfH3yI5uhl1zohqgmSmdp+ZZbPjZvq1
bDZq5L+8JY50bzKTWT5P5tHst0bN0lo06RVbQQ8C4tSn9XzrZ7F7MrvxoXDizyyX1R4ZVIgOECP4
2Jv4v4Uk79ScqZruw9D+cByGrrVOzhb3cWBHtEop/M/lt3QtT4RiUh+YTA4gBG+MgddoU2CtrY4d
fpRflQfYMLQoGzDgbP0/Py7HFfC6ftMU8aPj0baXLfEq8HZv0wzcTfXdyhn7ZSXPGVkgZsQPix0e
fQPrhnw5SrwaXumETmDFOfRRDny7YjGWIwetd7ZcLo8iRPDaMnKccx4srQsholf5PtPMMtO2O/R9
+h3UPKFk0u/7fjz3WpyMuUzXJjECbZj9dqL89e2BTwJdMuw4kp24iye73pkhftW2EOsusvND0ZLr
ly5TQeU/MubgIGOPvB67BK8QEVtJ5ty4TWrtnda6LwDsbrRuH4plbTIxjhlA+M6JZ28A0amV6y1X
alOc4s678bHu7Kx8/A21a6P1F4fO63lkWUGzm/CFO23cc/irAy6zkYE5v5q0mctUOb+y4mOqpAIf
28Z7u0c+lGqeeNw+9ixuxjS5tsFw6xb6wUFptooEt51S/CWzxnu+j2Q3R66i2g1e6O2pO3K+e39i
ITyNQYlm+TghGNp3rSnXftW/Rsz2j3XDlG5YO25o7YhgQm6VuL9LlAikl2QHsNSlgRm/lrUX7Hw+
sFh4CDM6D+5AlG9yW219kFBIXOhVAs55jMf1TrCVaqLYfvf64amZwrfB0v6uCSaKVztEyBs+ecGi
tAr76JS55IqCZGiYZjSfiY9rPK6fpM2PdwdFAaLGq67m79bk8PZV/tuUdcSz3tpPNheKKlomEpP7
Omfsf8beiHclZPtVwfjLtbNilRiaqCqk3vjGuoGH9HKZ2ON065AUQNvGhWxafP1tKyCyl+EN6pQn
NbkFACFj1XlYmlpCALf9iG0Ev8DIFvMAOuFhNr6cIrG20h69DTInsL2w9Rl5ZSTMdXbF4qwnF0WS
bE9k6mHongwZ1BcdFq/g/O19Pcs3AyIldAU1wLsOYpZq3Vuq2XSrulA3Qd18+eZo7CUr00NnuPdt
GYgLH5G4YBt+tQOEKAPT1cTLoj3uzpG0IlQ/oJJhCQcM9eIQLlLSHyeGI1snaxilDlTC5WQlCNCr
EdNw5m0bFnNQlBiLltK8Qf3V3cs+w6uiGQMQ6wAoRzIR8VK1MdB9VbDc18jNuDSm5CcNO8l0JLmi
WH0Tc0+IZPbkzmPCxMmoN3nkQbCgWypY8p9q8e24UXfBTcplZ0/U8CHp0UFIyi76KTaV2a4a/Ige
oaPnwSrL1hVyI4q+rM3jezsKz+3Y2JsAvhmlcgf4ohuePNS6B+qxzyyZrnbEksBBx7vGZtOs6cxe
xoLDM0QDfJAwb0J8mMjzJLPkMaeNjejgiSrbce2QzxwM93FeVLiAtbdqXedbW/QdMPzpGdSh7pk2
+YUrOZDGdTFiyU2yhTjuAEMwxn43K1sdQDPdmY59qyr0F4khIdOHRK/W1tOQFwtZBdf2jCc/qXyX
RMJDOfnRGd/qZlJtceIxQKrQpUzNj8C0/F3ayd0wl/MR8TZfEa3YkD63iyNqKtsj+VyILb2p3Vvt
ZzxL4pbwiZlwBIBO9DfzGLMt8j29FjktZzqyD6lz6wV5WcgE0k2jA04nCEoNB4bpGGcDFRxlUfBc
AGLZPARzLjcdNccKspqBuIpRhT/B9wiK5U7YBub4Th00DdWHkUZ3U9lTyJVk6Emk633RPkMNkcew
f9bFKBGaiVcLBy3Q0IanUDK/gS9RO6uz936zZCsb+GkHpqmGk35Kk81Q6DvZ3nY/fQdOQ+eVzAjC
9s2qByQpjOZ6P0t4xOsKAT+5LXXFBdH42U5UXY3gkMFTsni7B7SWA1QCRiik4GU2th0+MXbZFKUz
c1SybrJVZBBE3poo10yeRYzA120j5EbzDAJ5wupzNLtN1G5Kn4gyNzct8KEox31ThDthjG/+XLqb
wWjBqHQx2Hb1gDWxYX9dvYtQEc3Bb2MtwNVrwLDaaRqzOam9a9yAkynmC4NTbKwt3UUH0FN2P4my
EjIaY/IduAS5mOCRqfATNeBK2UlyKDzsmdrJPvu41XsMI1eOnvDwD68Xza1U6Ih4fFhHK+u3I1Yy
9MoNRPNosQnNxdnQjCfdgv3fhBNwUhIPgUsmkBMzGQ64d7ApsCcIWEaVVAMlY1QRI+Orkc/53u8s
U47YBHRSW30FPbJ9XSx7rsA4kpmGhFZRLan+jKR7OjSiPadmc8/mpTiO2Z+M23e208nyZZCfnZuP
ZUcYHTtEmvSWyC3vWg9sbEYP4EhVxXcy7rtLcAT0Fp4if7o0EaXrGERoyRgHtqUIdr7hvLa6lJvY
PA11J3aWnVbroIuTi6r1ut9mZZJfa3q77aIokxOkI+qeTZhQK5h5dPTs8KFeon5p2Q5FmLX3Yxl/
5XOCORGZFZNsa18ECUzW2RpOvqbvGBUgAIt5uwt9ZI1c0mM7nevFC48CP51fo+nRR8YA3DebgZG4
ePj7aM8+9IE4knGLywK8AXibiKmG7Qp7O01E88SVYEfpE95kByfXAYvEe2l3vHHkzgsyKfTXChrI
ucOU53LybXnUUwUt7OlyCRR1wKlAib36c/wQuNath4h23TUtdrPBQ1LuPoUhQ2fccena94wLMXLu
KrK5F/RYbxEdEOmWimqN8uIkxrQGN+U0KxF8x8kstrEiRdwrXjhG1dbU+1FUmoFEVa3d+HVqpXeM
jMF9qcTwagaZRJwniXDOk2YXDAhiwXqRyGlm730HGWmaeajrpNp4PBPXCcF2cU+Okt8F6Zr52NWr
+nMXUHyMuk5452KrRHLhBnSO9Mw3oIxj2OQouMuUBHBX0Fam5uJgjuaLr6CsZNolw07jxG2Vfqpy
FaL3dFmVQ8H3VYZfKyiIqzYiVhH1eG7iDiJMVWOFZ4fIQuEiw13sZc3FHhtG7SWz/roke7Ehb97K
BII9giCZYWzJYyAlWjybDd7ICNH3RtT8XRXWz4aF5NVlWFABe96wYuHz06GxKTt+WlJxZNl1cg1J
Idp5frKtdaZO49x4TPrZaDBPanZpDPYndTjgW+GgPgrEtjZqCHZscvamZDw7NUDp4cNvCcKdiOOo
WCvZ5moGlgnXNZDUOMFJ+ZwV3OfLnMvfhC4CT7rnFQAn+1zVmI4yQuJDBnRo3e9Yq03bwB2O4GIP
vtEe4xHspN8v4IvWY1TRUvKRVPbuyPEudYInppEIihrsloj1oA+CfwoHlEKou/HCmBYh5vm9FyBA
TVwRX0yzPEAknllLWhBH4nW7VMdFjBPPX5zN5Ex0O6C+7FNbZTCGJSTMwBPCFOPLZ5ac53Oz0ob5
UwwrzvLco/+iYqfp8hqanrHYJDCcGFNMoFwYr0b2ABmkeMYzQXZJ0N84FXERdmE9OvgyZBLsgqXv
LUgRxDgpXGAn1wi75UPvGU+mcn0mR6xT7d0IhQa3KFFSaXJw4nwBoD1RNFs758OtQVmZM+ph/J+5
SF5TwgshHJUXW5KFPRPzVeVIvsuy+42CJWc+Hj97pEY9Zoxd4NDZZTjqvQQJkMVD0WP/hcMoirY5
zuO+L7dW43yHlryLZ3xDH7OTvrluM+6cDsy1u0Dl6WXexwpyuVtChXFd+PU1oGnujQcLCRWOI9IZ
lOKeQ7W1qcaQFX5P3B3F+j4d8cpz4D2aHsWO7JGa9WjsfQmzMI1KJLjYrjZ5kd+W6GTXXoBT2qFq
zwqcaBhZ8zVSaXA9FEFufU6C8ZgJx7sNoAYVSQ9HoLeJMtDxt90RceRN5m2UJU/dTJznZIgRKj+O
AMVkDVAnTDKCos65jZS4984CGBpi6UTjPA2zta31zRhXt32MZ18EzrFK3Z8iriroSGx1wh5Y5mxF
3xV4ub6kqnH5NHl8MmEqTGREVjTxSYBYKD2GJtDfGNqG/tFeYMc8TllA+f4XAMi3YEazZbr9fRzp
isy39jfAv7j1QhuWAIxCpic3HawcnHkMrPtj43b5dpbTq+jSbQ0lg5IOobxSw1k5ZFCIjEpRp3e2
4fobkCbMSxn9Zooc9rZ0d1Ig1ULYcVQpt1hGVL1p83JD+TwP4Z65g78xUqKdelX8Nl7YH7HAqpOc
JmbmWywH1bavca1MgXWf4ixyHcbRlIDWwQcoSlVD8TTP3gE5X7xVdf43mN6p0NV3M8ZvSKC3clG2
8PTKfVHsdKoQA0xBfUADeAjxO+7q/AVmE9vLDshvbh9nj93YgEudQBvtsKa3kUpRMw8Z+4DU3/eV
IdcKIsp2svVxmiGvGx7GwXq8DGriUc9qg94/TRjgaHdtTcZDSWZMUiTsebXeoRvPdygtTIbEPqPE
0PoYM8JY7DJ4SfvwnLamcxmy5NeN4FKmk+9soiJ4tloS5RMdw1fW6tGsflFe5icenodmqA5lPDxg
UuGpGfo5OSDxGrxcDJwayRBNIQpqYoAlIjMyKdNdmQTdtk68Zzycd5ZMEeXVHMiJh1kng2U1QcXH
Cy6eocqNuStOATT2rcM2VLl/XYwPW+XIz9M5PIrWidYgCgillPPZYTtmKbZKNY51X1PxuUVuM3oJ
9PJv34epGlayTjVOqDBmhEporTMXTJTBfnIcsWnrd3Xwnhnhu6AMTMPSvih7Cc60tdoRTbWLzU/m
g9O2dgXhvSkZH1PsvZUDeAqPdp3fWr/34LMsH4GcqbCkkxDQrkPvPaE/3Svi0De+h4JcR90658Rb
SR/RVWQ5fyxM75TDsgqtn7EipDC2kiNDENyGJeEy0dVIJCMgya+aIT6t3AaSJxZPHoKoDJhhjNR+
nOORTg7QTTnMXKQLTMvXIEa2otPO2u7yO4vlVKXMHy/gkmo6h30PBAqRLbndwtpZFY2H8e6nKVag
KMav5Y1ENZdER2FdZhRnBfolDqJbp/F/FQeiWbyPBsogEZSPhoqQ288sQ2VHZrdlrL2aIpTKgwlA
UOyEOz/wROqPqVnsHYLhLX6IjyMqcOZtLSZOA3qvGdw0mOiYNgQVKP2sgHnqd4116KtkWdkZZ5Pw
rm1uc/8bE+wgO+3wT/fAQvgn7RSfcMPfCM8fd+insFJpduuh989vAw74ndVq3GDQoEugjgzab4eA
FlQQCOopC1rfvNpEEK6El+HKkRyDJkei5ZUgSjrEfAHLy8yx2T7lLj1x5a1dn1/JlboVJDKs4ly+
5QrbWjU99HnEgW2UBdsGHByEsqMmGSEzCuQdrBj2eQwElabawEWV8iLq9pWeCHwew3xMQixoE4m2
hK6/DBjPjt428OQnWQOM3eIeGFbHCR5UJDIl9UPaCqQTFe82Iato8NGPRX6M9rXQB5sUV3uU3mY2
EPdrw/9i6w50lT53VzaC3FNKCxl9Z4Zjb3zTfWBGcaHvYNQp0YAN+SuPqwNasD8KTdAfprppQs3K
CvRDz9cuQnbA+baCvLHRvsVue75YQLtW3mDT45UEzOEMG0co052Gs+lEwGL9ACXfYM084FEdcmmd
24qOyYoqtU19nmTulO77FIaZNTB1jIEwDjnBkoKHAtqlFQFP/Pd+BN88fabQfEw89yNsFmRSXL21
C+VK9dWJFRpmsZBs8Jwj3Ke+6nFa0CsfE82mIu0LeMU2CqKg6RPCyeH/zv5RZuOzaI3vmKXLKnHA
9ZnYeILER77t8C4rWsF2yu+ZDuFXK2dOBzTPwU+tmL+UrW1scbW8Nw5Tn2nm1qVZ3I8lnF28aHdN
Kl1YDaQoebHx4qC3zByAKZiJ8eo7JPAq66XsJkqx+yljLErgLF/0UKg13fS2a62/dvbeutjbTII0
Hl8zJ2wxiHgWpB2DGBtqLsukE3UP/QDwQJXdxSxx52c+0PU8zn/sCUEiWp0nuwnOJgbchtzXIMlK
RBMeKnT4BpVi1sv0AVYNwnIrtO97e5Lw3aZP1SfPCIzW2OAXQtE11263cdr5zUxQ2o1YnR2lP0OD
2sif5dHviPFiwJcp95qk448jr0b6qjLvwwiR29ndCl3dz5Sy82RI9IqOKUSRjn4u5hJat9krVBt0
uE5DCEk7Z6CKv4a52k2ZBVi390AytdCk478SielWlHAqB5YOIbrsLn4wySRaJVLa20Hjo0OmGswp
QUKJuNEIQDJJYBCYor1vyIspvJDqQV9oCQE8VPI1GYq3shdvg9Dw8dsvB6ObdshmVtQY0/IPSzrb
uW5fAgcRD/v1s1+hOsMlty50Wa31zGCY25jTVizxW1b9o5U8elVy7yNLDcuIZMnlNYg4PE95ipkQ
oECNqR0YETIFxvUBJYBmctdW6DZwKlGUslJH/AFrWXQcevSEWZG/sm16CsV0dmKHFsCwDrSpVJRh
+CAMynAMCQhY1B2RfMTOsBZ0DfPa2TnRhMG3pdHpBD+qw5nQhclT1sRgwth9ZZH15U4VckgRvAwi
z1eNPd1E4/iaB1wBjcOMZ/LMo20SPtlIa1oNd2oR2CQ9b6rKTHr7ynyE1LRp8MGHSmGBt6LX2qje
3BmH05ED8SszO3s9EeCxgitOiGj/bg7htPYsFh0GgAAOomyd1dFLPjjnihRvFhAuTonmMk0UDWF6
kmCyV848HVJHAEpVd2EEgC2zaEpohGXZvtdq+i6L8lNzenoo/CNBBsHU3eWNdTSr4TPvqB8b0H9+
HtFwnv0WzSj7V5Qsvf8Bu1pTfJ4LUp1AhuL8jZCgG9+JjqjtY1RUSpVf8t2hKC7r4KFIzbcgoOJL
BN38UDnH3p2eWqGu2knNDbQbhouptFF5XUIvOEZp8QAn9jzQlXjiiUStHbuv6+DWdNX+Xsny27Cb
Bxsxx8iAPBzumcy+Fj3LPgVtmsZHTtWt7ehLrc1nlQ+3YRt/MSCqJM53y32sZHuTy34P2p3rERxl
DP21aXpvNXRMx2RIBdoDF+uPgQvZN/VzHvy1+TghxzZkdouihCIyV2+sTW/QYN670XBpPOMmwuE/
NDjTdAC4gGH8i6rUZ991KGsD9qwep5LM2Ez4V9O5cs8Q87P8YYw3ge0WrcOB8ugFEWuwMnKe9PGA
CaAJ0m3Ugj1Po9/ZsD/qSF366K/L5U0vLSAVeBJXkzO/G0m87+xlycuByXr6pnJaZOPxMaqpGpuB
PWYzfpZWkm3/ecvDEJOIECAFiY5ZK9OVmxrPWWQeiv7PsKerCNpdlot9K66TTzFHdtmSzIh1ISpT
IN47QgY+I9oSvumAqXlkk/4YrWBaAlzRXIxk0cVr60RoE/DwOPsKQZCbVQgJvUT0OLbewSpDm/qQ
QVVAN0PJwI+1PhDUIlvmuaFNrtilJSOHgPxZgl7y3ufzss0/VlnMAUR8KjiNVmXORYRU5MNneLhi
/POpHeJRQ93+iDY8+5G80eOLmwq6lpJ9+tTbR6KmHjyXE6LIYHhhOWLpNhYPPcloFlZY/eFg7nVr
6Bl5OP9arY1O2p5PTZS9TqH6aWwyCiJiKiuXofIcLvDVlJOyBBaWsbhd6PQRfBPQ7+MXmxG9alBV
DowK6EboO+yAuM5IHYdxWVOVt54nn0DdfEU12R2sQFeiDf58O77NtP3esgda4dhq8g6LCMYdHkLO
NeyCOyt4bDqIX3VUr4E9c1B2ho/vJr+1/ORtiquSASeULUkUQNklbAcJI8jM6tIGkiuSIguleoxY
ckladGkYKHZL2JTpn0+UDbBDsIrO1Ywi/B3z1K94f7fdCNm8aUhLTTvSOSPyWqOXoUp+SkS5mR0/
dt78zVpuN4B44BQZ6WLbn5LTJC/hzOWCjnlGeo56a1tYGJhIEpBvLmNcLWfwC4TvtuoIrvAk5xDJ
psigHjHETgDYGHXx6mX1FSAB40rVrlCL0RO6FZIic7GCtrex7pAC46kD58edZAkXMWKy7xURlsWy
r881m/fo1Q/dZ3qle4sfmwIHpQoIn3KE+X67WXZEjrJPQAGe+tB6aYP5IOfnAU008vur1tlDVlNT
6sz8bfvxBT8L/ikDE1UxuveDcRvq+epUwQW/iFovPyVw1mU2n7UzfnQuabSqYWCMSvRWQP6qCA9c
AVtvV8QYTChmC0K2G5R6qcOgwaYuy5eEC4NfwaPB05AoEnUcvZJrhxV51LTrUg0hVDGWF11qX11L
AyYMmmQ32PaNJ3nsOHa/I3vsKbKtktttfiZ75zMELKM8vnH2eVzfaljQyvmN3bsudjCf0tJdd3OB
eMjiNTvkqjsMgda5C4APghGrk+4QNuOLrpdnDnLNVRumz0OIpThplzsVlwv0BuIgxq0VVJesheLj
MQ6UNb53P3a5BvP4R9v5UwQDuWU7DJPGW9N08FE2IXXj/NI0714cn/Oie2IK9Vpa0HyLoviws5iS
b4q3sJLv8JS95cGtJUirdY6x2Xw37viZ5+6FIurSgOg1NersrEouVu/fJFVirGrlPzugDTZ1l1Ku
c757riLHjGYi0fMtg+mTy+BhVfTpI+VwA5cIxT3d+arPZ5879C3tfLJjHIYqpXGHj/3ddfCfW5Xx
1HV8IqOf1evRIZen83aWgryHbe2UMR9q62E/cjihsbivAs6ulnDVNW04NstmfLZb+5IiQNm5ZvMS
KkQCDvskPuWCwQ7tqJwak+l1dFRz/7O8vLEMnqdu/JUl4XBT2d1ES+HWdZQe6IpqK+wYqi62/OoD
FVJxtk0OoRoYshKC+5fBPOr2GSRcdixclseIB/ydkiTAVwuocXEpkXl0kwm0Y3ba+yfBcO4Ys/Ls
lZWfg9StSOTVzFPU+BxotO/awg7AyFbvRAfV2Umec+iT8OIydB0Ka0iY3PSWTY4AxH+hub+Jatw0
4y0EBhg+EZgy/UDu3rBhlv7Q9MVX7zI+VQ3TgoUPy+JzUy1dmmc7q4ibdWW8J4B+Nwxh/YXZ8mnU
yV3NuD9WIGzGs+PH4w6BhLcVxMLF4XFserr7cHDhFPMJW9UMmcAbiFM3Gmcb2HpcE/aVbykfKnvM
tsPgf409hjWmR4R+mSW0VHK7ty47RF2xKWAA7XHb8NpLqkdBIkPMh+v1WjJl8S9egsF0ThQmdi0u
pW9zB+RGvsPvuMzDOCrK+AEFE0wz1GyAclGlioHYoiWrS9ruvRXTEltqvJjeBRGgILPBP/cm9aGY
AMSwBmVIwJgE8wBCGDf9c/KOOa5FPHfivKmCN0QTrteVC2pAQmrO8uyi+CMQXItuvv0LLfd2+d8s
efqDs+NgLkS+12Sw9LQR+aIZqc1L6noJuj39wLlypSehQ9Ws5hrUiOaoPlJJcWjrsttAqtzJ1t6p
dpDQ5pbCxsRuYTUny5v3scmi3yTRs41QE5s846tSHet4umH7cxoa8WbTpYVOT6YRo5vkZyrZNndl
mG3aLEBBROdNr7RJ2KWPGdFPg8m3QMxluCVyjG69/IaKdQSF+6V9+yfIzBMt1bdiZJ6W8ROpkxqy
OAKZwHkrx3NhsFMv5HzpEvcSE7Vu+un98mvRaX8VLa1b1t5iMkMd1QzbIeP7Ibl771R63UgC0buM
/WaeQDWzv4OcSVWZfhXRCR0eoR41pZqZirc2sM9L1Vybf8YM/jyqvr2AjRqIfB+96PIaa8P8jcrE
YFV2XzLAPrTxs2uzZ2XCdIicnvVdD3FHoL8yrQSHXNTeGkzX8SV0K5vMgzXEiToQzzET2KCcnsK4
+Tarbh/n5iYt9MLQwDVYhRhPK9Bqnmle5tG6q1DckWXzxS28DtP06A3iyvr0FtDGyWjKR0IzqLJq
9PLdOF9HJkrAtmAE3vsZbVjI5TDgB+F4JUjaBDZY6+qmDIq/oRgunVxioINtztJhBWBuN0to2W0x
fWCw+GITuW07+UJ1tDNm+9FjIFC3jA9KjtZM4p7q3pb/r82aSE7/0IBr5JxGqd1BSPJnrr95wllp
NW+AxFcCxcsKMPBjwLYVybe7LxobvCBWwLWwIy4jAKVsrR5yNxtR49ebjJGwDG6W91DXV0fQ7xb1
W+OiC5rS7rZ1+xdb8yhyIhZHZfRN5YnZNgUu3NcppUo2rCg74CalzgMdyleVqQez4PCjtBP0v0TM
AzNqg/BWZPoUU3+QDYy5SDoHl9TkVSF4ktYeQMsZtenyOXvdSNBXhxt7gLvih+aDNUEG0+YTip1n
C8uqIeubrqpv05Fc196P75d31Kt+lw3huQ/n786cQag9x3l5Yf3z1cTqEdX/sciMa9/f29107LXx
3kzflahvW8N+azTbdqey74pQH7SJWpNBP+x5jYzJQ4Pd+e9kJC+lBB5zXyW8vuRB8chk9tF/xGQc
T2Sqpgo9Hur81cSsZpKIXhoLRJKiJwo6DhNdqCt4YcBCkJL8T9fFVVBMF4edoF6u6dDIX8c6O3ht
uJ1ddSclbvC4OTqzd+q97jrQTviUUUo0t+xbjmWbotxj7+OON+zVJT64pGGSGcr6aWCn1DK8b8Pi
LiCIBG0OJ+zSqkdW2GxtRbE946sMqZuyyrjIEV1K0TMzR6Rwm/G/pjJdanxxAXsEnoA+kyg7865s
5Smd49eeQFRlOPgkI3EXDYiQ2GzRt2dXR1MAeOjhObYhHPV5+cYT7TgmD3MzsOeO3wfUOzZfdb8E
FcUO/rJ7qNNbxEJPJmS00bkteyTbrh4rdMUDiodxQCaiXuKq+Cwp2NOIa2QwU57/lncw2SivStad
O43CEQf4H66rL5Gzd67qGtzQV4SoZB1E/bdAZZRiQPdSRlh+sTd9QmILj8C/yKxeM8aWnWMx3XTR
ssfMZ3dGhzWePTvzLocz5mWUUjK2ZCAtmwXMDmEHWfVTnjnVuZxONtkT2xLbQm5SV0dpaKy0wL1u
Wb8xDbrPc3rL8Htee2i+uoRc3pSQQQPOYDdqsRrKhrIAqlhoYS8YcEXkVn4/98nyOCmRtMyMSCQn
Q7EkUgSnzEKSZHUpuydV75NbQHnBCXIsv9pqETqy+XStL58U3MWzchAtML14aQJCi+0vAQc7mq7n
wpOHfy00kv8SsOX/gcfyfwW//H8IbNGE1f6fgS27z7r4/W/HJv3Mfxo4LXlLQXb8+bd/Lf/Zv1Nb
DPU/TMdRlkDFbpmk39pkg/47t8Vw/wf0FcLotbWk47rSJsI9x3Md/tu/FEwXPC/8ITtziF2SpNaG
wmn5I7n8ETg65o6W4K/2fwXcov5zNKljO9JedJy8Ru1Z7v+W+a16O1HKhieCyEDwkGGiPStvnQTt
q1HwjBMokHFUV1vLbe9RPmpU4RNjDLSzRcmDJ/ZtVI+IhEYHvbuTQXnXOUtRnrQsAC9hVt6VAmVM
F46faCO2rQleMrDhDVWUiO5YjjsbOdgasTLawOAGKtKq6n4n3MQT93w46Iu7BALWXnY1wIeA1K7u
2AjjU0RZtDAbvXoU2HsRoEVjfwSohlAcq6GwXzuvOJomE0Fp7SttJBvXGSbwT4SYueF7K0CO+0H+
IZPiA0R2AoXBe4omvAL19T9cFv+LdPSfImCX7+s/5Nv+8zEr06NR4LDFkeTA6Cm/Px9Ytzb/9i/5
3/M6srDa5tZ65gWuOi+9WHpIdihV+7WPzAudAdxSd8KYF9JEuDNr6Cr/s33qLMf2npbPIvb4cCNa
qBUN9UlU5mvu8ckakZqI7ySHST+5lQEH0bm2oJ13gcfgBijMc5NlF3QsfAkRK6faY/gFHG0zW/A6
an1bV4wHQC6zvsFFB6wQD/XyKksj/UagpXz3qa/CvwUryXT2WWos0NQfYPiIC2mZlgbPfkWDXkOV
20ZGStgYMZzOXSfg6KLUTNfVyMYIAQt0ejQEANV20gnwIM+Ccyqkm7d6ANu5b9zUJc7fBeEunY+6
yO6ypU8NtP7EH7QlQB3TXMsbsTNFB9hlZ89oJ5ivi7z4EI76JSmJBmek8FR3fLEzw5Tlb+wFNDtg
MIXGkxytETVso7PXrusonenqaZ2R0iUOXEHET4uU7MPkCb+Kh/nkVwXGCl67l7TvtCIfXRFcC7O4
7Yb8zuGzCRvjd6GL51Qb5lg8NQPXI1dEg67IQKGV8IoGcusY66Rb23KOy7/MQu2GsTgRAnzwu75w
n0a/WBlhdPfPXSXD7KPSoHKN8Tto8jup4j9R+bjTsVwrjonOgw8emMVa60it0bT/qZ7v1lP8Mox3
rAJbRMQj6BOusuW6Bl96ZwIYhGfMDY1kM0+HL2cCwDlFHtM8LQ+zXfwp9kWMtoO/KS8OXWc9IzIE
8U500xpHa6Tr18ZimudiHVQl5rbEf8ia5APVBy1y7bPDc7F6Sd63UURvExshr+GjtYPor5LJpXOM
zZhED70gwtR/bBSBE3Em/pY3YEQep2Y8CApL8dfXghE/B6GAFgibjDDIkg261XaPaWBuWCGSvkSo
H21ifE4j09xOzniXZHJdOrzixDA4ffvhinTt8Z9rvzf5aBiOMdgsdpNVEpwnP/95d0DLP/4ne+ex
3Ea2rOtXOXHntaO8GdwJYQiAoAiSACVhUkFb3vt6+vNlqSNOq/c+3XHnd9LREimYqlVrZf75m79/
3t3f46zlcbdQpqimDcPU0nEN+v1xNxXcS6IOoKlJ4r0zjB3dYv7qucBAs2JcxkI/OpF9ShjETKq6
0wdVgtfodzCbPxUFDXQ0x6+O4UEykB4wxOSGxqADFe7uKMKerCdV5zkoE7Jm25mnW5U4LXiNvfEE
9W5jMGDGNOyzxaWHjdg9yW+RDLpPcwaIYQpnOYp+YgD7nnnkktUhz0cJG8vrswdSJjDcvO0g8PbB
CMilHSE4M/aToQ1+KPiYHOwke80Ta7hJSN1R4N2k+plkKToKFdShBZpqXcwIlRFEWut3PquOQVn+
Us3QkWfwwJDvN/O58MXDQcVZMPujzshB6ZoPU75v7SBY0uzxw3UrLDUb+fZ23/1yoftf07k19XdD
sV/3ynAMzdM8XeOsk5//aWvmsunRjC8W2gb9guPOq1ymlqlh6RcQ9Fzwv3TXFdo1NVvlpoxh4Deo
tCR0Qi3Hs/y2N3OTRmlevTTce8QLO7V+xXZXoejUL3PFBqWpn4qTvNrYc2qK+RrkXPIeQilAFldL
q/HwmJzHJqlejcK86B4/TtjYI5r1kZQHxIfs5cWrZjEySJTwmQn0q8P4baU52WtrOHu1dn7ChYF2
V3H1RrYlTJ+yFdDypgh8HC457hyfC0ihwVTV3A85l1T3Jx2SiH5pgGsLpz9pg3XSXb7p8pM5Kh6h
ZJ8YOx+LOAtBjwKNbY5xoF17CEb5zr/8NXr2aekrCu00sq8FnruprGZr4aHOvsavdYN90qdpb5fz
jtCHW6IybYZrfAM1dqYV6OnaFog3rC4MifqblDROvBXxk5hYCKTbvjkDSz6GObitFg0sRNDdHOps
/l2H+XTys06Tb3//JDvUYH85uC3ODhaHhhedqS6r50+rQ+0UGIgVNrmGwwGNKr6y3FM2uKd55hrZ
XfHmkiPGHN9bQS+R7mfcLg9dwZpmXNqV2KnZunZJ2QAKPB6XH2roJhHKcbOIamvdYIOm7ki82Kv8
JrMwVsWUvSopb4ERHpmo5i2quZBsiPQVEsIlmvRLNHgno3ZOBZNgsKPmFGsM9tWEi9Up3Gv5AIQq
XnpdPRohC9RpeIDhXhUrSDzbeag24yAeQf0lqVpqKTpGBnXuIdNf+HcYcMDQWifRuMvh56ktll36
YvrMyDec4j3Kmj2mfysHj50b9G26xMJyicitRKq8XTYBxSjRbACqs63hM3aa2Pww1L/8/U3y/tNN
QuKj4XGI/4+mY3P450cYJVfDN0F2F9u9u1FgRt8Y2rdWy0+9k782Dv0lHkerFqd06COM103WY6Tf
ZQ0mtNw/HmsjfZWdWX5fm+GFtmq+zaq0IjiU4zEa3Dcf2cWsULFY6G7R7KSvMHiOQaQc1OB7U2hP
nk/MsjyWdsb4ZLkHip/8LKrxSe6VbPhBCAQ9Wk+ljylVoh3tvsHSytrK1aXBY5O3h0viWRd4xQoX
FcNcPHNAU0FebqGqYYBeI7A32YLkTOkS4uaGtc6GEQ5sGIUsDV42r/jhEF9cdjPN4ilHpLDOE+Z0
ZcqePTXDZ94oC+TDMJdo4YKdhgxuduKovyqmp8EM68FGGWn5k1usIzX5OYh9iEFCH/ePcJuTnAsO
LiUQ0GA2ueqFrnNP8gsrjziJdav3R9x3L7hxFKvHCsLlP+zcpvPvRTUZBx47uOeZpmtJ1/Xn284F
xGlIgzqpmsUJK6erWmXXZi6xpitONC6XOoRy1isF1Vx2LHtlY5fwE4nzNPIj0VenKSyhzrn3cYyo
laphrCHNVhVGAtFe91K0+Fm5cSJrv1g0qfyQ+NAJiTac7/AgSu24yo8YNZ8456nAvCfYFeTSfxW2
RwozZVRV8QmwhfjK6+ALlIQqWkcUQZxhAhWe7M3Q10BpMYi4ccz6lOD+CbozeGyZeMCnWc58FUqV
1xXnCYLere9CixIB3K+6TC9fkpHQg6YEMk0fQWMTlsYDjJHphoAwJVY3OY6iy0li+ri6pvmQ7DDC
Yfhblptq6q66VRwjgleWitX0uAqlBGUScAnLsXXXheUAPrWM5kLK+5aiAi/28xxRro5mfWsmwUVp
g/dO+T7aFvRXa2fW0L5Rajk3UwcRGsu3bJXQG60zckawIhqPOcyhA0AbWjn8gAb8W5jWQhFXlQve
3rWF17Jhs9VX0Tkg/HmpqP2ebsLAKrsqx3cFqRXElQKqjrEyR76Ki8nJqqmDWx8/Y4YwIEAmRTNH
WUnZF/JqrTQ/VcFro8fHg+XsaFSmhRt+GRl15tJXlBkW/L1DCAcnzaTwHyMtnhWmU+oMWxI2gSwb
WUmVVJmjzppj7bllfrVHamSX2dBNa4w730q+xpkmijABzEebcx84KGCDe6aq0CLKYxbRnE3xXeEm
18BPrlqWfbWjdCEpob5J+F2TzzwGzY/MRpcZ57ftFL0rLSCcSUvkYeF9EwGh+k18jXreSNqQpdOe
E/KKpomWz3Zupy+PIByiw2osmmxqe8Jxm+ln4s9YPIUPcZ192RG0dIY6Bz2Pn+jD0BRJK6+G2n3S
slJmQkmxaYOYt3ykIrTOY/NmxwrCgDzD0FzizXRzcG4oxbnbeAYODE2y7FrbzhkYbCfVvc/9lViK
KVLu8+gDtc/J5qoR/H6E+0aAh7KJu7iAjPmFvvcLq38VBfQPssm+h757XtZDNCOAKqF2dJAknGA+
dW52HaSujxyaGrk1xpC9VDrUFitMOlrd4a5tnQRXFR7kyLoLzOCac8dhP9uYFFlPQxd/b2u+8yA3
u8XkIZ20H9LSLOtNWu8xLp7HKcFqk1+T3m0ycMGxLRQzxTFMomvauGfO3rOecmUg+un5E8kxuwK0
0RVsAmdmuu4qfAI/Wo2kYVDvcjVnaaLb8sVRNR3TkoBD3H7rMcUwfERxxDDDsqJ/ld3FQZeD6Mc/
h6Z2yifc3Cf50h4ztsi+g7uMR367RULzIvFxhZ8cGWAfly1iSaFp0vxKSgfriWnd5NgU/Bxqo9E9
Rw6yk8ALvvLAI+h1io6WRpO9NJNAic+tRFVITEEfpVcMzcXImp8bhbUroF01zYvWFyeFSTp6JmTE
d1He/JC3S835NDjGZnQlE0miXXBIwWehuoGLCp2Iezzw0kGHwWuBAccGvHsXYyVZKh1cRyAceEfI
bkZVOcXW8GCX8oeWv0aoT3kbfLmTcq6D6KAxBMT0gem+H7sc4MqzYEBkOtFBV7vMni7L1/dY5c7I
WaQa2V2cRGyBSOWF2zJyGoMp893qOfwSRAj/t4QG6QGP8BClxVOS8SymGphJhiUTuQUbc8qvZVSc
uro6WSDETXZqsBNLDWY3Xn5qemAnGG+yYmVZQi07YcXzRQyui22hu3NSa+U0wLUqr8EqTubgxBzp
IiBOqzGKC3Fs6yvitDSUAIzBjFOop69j2Tk3Cda+a71XviwculL5qLrB4R/0zQdSbPl0jSAvJAju
wpjtrsAQ4mOEdgj/uB7Wbup+s0VtVGDuTZJjNiJy2qTosFcIesShSH0vHOMeeJ9Q6bWByGXXk2Dl
mXWOtNZa2aWgBtxSXzZpWRyFvQHou4+Zii17R6Ql16GDG9mjnPV0Lm8XeWdZkxNnhKyYJseDzpox
oyL+wUuu+ps1YNcvO8Vyk3UN3ZJvB9u/rxT1/9TseRZVogXqqdOf/14y5EZZE8uNE0/v+ZzhaoK2
DF1PgjM8fsrQwbfL0T0BCahDcs0ydBpEC9xaw4yRoDyUXeHcVn73UsOqxU4NZw7SSUyBeywDAqbC
Mm3nhEO+usWMcf6HL2Bg8/3XfsRWwRExDYC+wbjp9y+gGthOJyUOHQLqLIdRitGQywhrwZjoGz8w
JdjrnH0Lfotq+t7t0crr6oPb6b/O0gEtyBrladlQG+hRelyuefE9AoK+mTvnkOjWLpYzEE33KhoT
aFEglgPe09AV4PRj2cmNzNrxCKvGhN3b7kbPvMqD9vc3zHAFGf3lHS9I+tKeg5wigMJs2VaxGf/9
CxfEQyYBSthVJsdEEn/0obM15VS1eOgc2RYWkLAO/XPPx24mc1ca+TXuIkhfyZc8glJ8zYEGeWEz
6M+9S3EgBQDTs5NcqEnzD6Zn7eu0OlE9nKoguFTAaoKbepG3JR8C+sE60G6V2Fnl00FOLLn+y4Fk
bayqu/cCzqUUtx4j5mjoa+xXZt7GU90Xq1TfAys9StVpWHLFQzyBveoJy6ETuXEbjL5ITiNUvaYO
mVz/nEM0lBhRySLwCmA8vYf30VoPNka+a0oubykuC0IIb+K3gHw33ZNAK0HfUxvn0Fi/Lj9UXBDP
Mqfi4xmc1PQon1i+luMa2ErV6eKctKqsnkd9ZHOosVUIg6JftkIzQlpTJ/ltF4zu2sexAh/KpzGQ
WqImuCnCijbnINGj+BBl06089svBTWQeaabpuPKcGOwIJpwKtufP1Lu5Z+MOVh+Wmo7UXPQrTC7J
AsdVVYm+Gp3QlFBvNqOTumAWPafg7NzCEaSl4+wFbIbCZ4CaFwFLwCnLZ2cc72OT7R99NHO2LFih
JjnAMd3j6sMybyDuuLp2Jw+LnKFSXnjkbaJc1NmJCBC9LzI8eZKr1OmWPp5yyqnRYwNaCp4s4NCR
z0bGUQK3iqUFQHmjIU5/tLvZ5pHH9ydicO5x3uD3AhCSANtrcqsLJ19FMOJXmahHZ+srth/9Fm7s
Agt7OmuVykcH7l0gd9vkw6px+zMzsyOdCmUdBfXkxY80qDuwvGE9V/IGshPJWaHOc7LORuQS4bsv
4K/dY23uKzB0lPNSzS+FqvdUWuUd3sc7WQBuqkh60MVv+JiFHn+x6L/BGpZnofExX2H1hj1v4+vD
Jet3//M6WoZ2yq5/+q67CzyprLknxsx64rFxHOszgP7YjQet7M/WeMRs/mzwXP6qpPlVh5KPVfKD
7mgW2HkBu/uqPEE6P8lrSRUbst+QYIIY3H4wjEoTIh9htH7pI5cZVvZg7UtbORCtC3DPWm7p+Lo0
fCjy/B5F2BUc+5Qq0o9x/eR4CsW6djm1XIdDyXULc5t6BqnpQMuqMd7rufMet3heQlsJQ0KKyJRD
61BUeIbyHE5yyZdqSsEhejbcDylb5a1xYGb2LpeqS6oQnGfEWJJxEnQyzC+MaSU9kewUWGtzVIb9
yaZ/ImwUKmLd/MjVDhU6/zpjg1qqq6XSULb0rWsdhyw2EvbaZWks27E91qQ2ycaMuyh0F7wzM+nv
pAmJOevNqv0GPXiddTH8sjcPTM9FmCjFd8599qUtegQi4l+k+VFwfvwCznKNhgkd0KRf5QRuC0o8
7OOvURU+4Ot1D9P4FBgRCW4Z5Wf+BvH1udDR+zTqUx2h1gNgjHbLDE1qL5MFUdzh9ADrUgosLdN/
mh0MNSnfiFi7m9PwXgYSUjYpbvHqIDVaLmXnuyEEbKJCl+9YU+gE8pwaw7M+VJ+mX/N48F3VuXn2
8qcqYsNbGq9cSx9mHW/Q2g3u89ailHCQNS5PA47UcMRQ6rAclltphdSkcazeYcN7kpqvAJIcYSCU
bA1/f36hJPkP55dpgEyxpTq6YcmB/icAcSaZI/dq4GVVn0kRxBCjafKtoquwIsGlUryJlZRE8qQ+
4zeDZKpD7gB2GwxuDWcUCjr+XB2cZPtU2OqmUqq1IEckLZx89TXuEARj1AjeNLbJxpjHswBAKT5E
qx5mZQO6TdmNCooCGY8FcJ5ZI8CBovJkjC4mAt9mdbqPPSBjbRi8lYldHB8I4DEH35F5Crz7R6ti
jICSNQHLoPIBI9dAlRbkWvDvSBefj4b/xFiTmQa3edSNS9JqL37CKTAQHYQR1escgZxZMR/CxU+y
6HF0mtrqWXXD52AAa9IbbEZHxF6o5iGnMAJ1vzktCyeJmNqBaaJc3/ep+hWU2jMUjlYJsJMyuq8U
UXZn3842891JqX9MPQCfRdYg5uoeOiD5+LBZYr7e2lTdU+hArMdL4CJw/uT3zwgVZEqyzFg0C/Em
wiUqab6VzdsuECE0lO1sOR5ew3yBouXvR9xNC0mKdMlWdp3i4OUpI89ImOBVfMmhmrdPaTLeyUVy
4KZZmX3qMYex6pCiPftYEEZsS/uedCrIBehDOxKCemCkcIR9g6BlXQfWTmDhlhkMvGYsZZ0FS1RG
4xIF2oW4ymDKL0Hh/6zchwZMYlWWAuVpOI2FCuWR3XqrQRvuoVadC1frNoOtfNjJueJGWnrxGrXJ
bePkD4LoKQaUKtwoofdv5c/D6H5zc8auAzOYNAeYFoRPuCvW9yKzvqcWaw8kp4B4ZJ08o34OVcw8
MEnADzM9wjt7XOYMiqCLfsSqwb8Sh/FSvQQBaafg7qBTAoQbnriP/QElj/25H0N2SZtrTQoAxM30
k1kmiqGcfQOQtVgQXYGdI+yokUDcjhmbDsuO9O1T2NMkLs9FbFp7sxpWf/9cW/+pLHXp1Dx5pJms
/aUszZgLqEGGbWCYcRSG6UmbKUEijZ7e0hRmbtW70ymrHHJPVH/ZXnYcz0KIqB1zZwvWiIH3MlKv
FTSG5LFvuqqiq6MApExb4A4pQZd6R/4mcAnxVaZvGNMwTlW7Ozvt9lXu7OwqO8rBvZR4rRcfsblz
IT658y4lebvNtQc5kZQkW9dO9ZDqDEYD1zrLKbn0uY58mqxybpXM2C+NzHISxYZzgH3x6HnKZ+bx
pn9/AU3B5P9S1zuSPuSYuq3Rkf1l7BaZKRTThtOw1c0LbrUErEMQLthDZLri++kPL/uJro29KqZt
AVtGw8QyIeShCPv1MkYRukOJrkeVDXBC02Qrz30wX5SauUY2qOxHeD0tj6oiE0gB7W1GTMt2Jki9
jFxYG3OaoKyJ9hERlyuckwtoLf2u0ibmAIl+YZin45eWmFh1TyvI8h3aI9bl318R499OCtOybQNC
j+ZZLiNkWXJ/PimGjuAZfLdWPo7Je8O6jWaFKkQvjqSIAxVpNFqpcvZxI99yKZ5LZ3z8BY0KyiQx
14BtR6mi2BaRXPohPTtuU64YblEqTlDQSre8iWfYGBVW7VX6jXptGbkPaLxuQvO5brHEinDo76RJ
ClPq+AE1O0G8s8yb9ZFRLIOYf1gMy4Dmt8VgoluHI8XU3GV2/tcBTlfL3xocNmrOAyQNiu1MT82Y
EeMcfs0DubKVqV3UcBfZWy+tH4PB2BkYrLsoSBbMcgHgpDmQYqbO4gc/ILDQ2cAXvA+L5MvL0n9o
TbV/wxLkQ3ObuIiezrD/L1OnSK3x85sI8HBJj9SU6pwxzXEIUcXcDl0FzU7vMHqxyLPoxlsY509J
QK1nhT7SZzvESSX5hyWkef9GPOAz6S5/zxDKc4AOf19DcUcx7HYEU0d9dvWS4rjUjoKouxgqIt3E
eZuKTAhIJCd9Le3bglOPdvDgBU992f4oIphIArPignk2puoUQT3sB/MoiIiAnbNuPxTucXbZ8TAc
aW4qJb3Vo9LHola64DT60lCNBsROxuLnMC6UF19WqfzzyZ0eO/ttaa6W7mQhNvWKfgCJJWpdOUtP
1IIleAI4yo4pf+F2FjIAv4VcKvTnpS1D7IP7LJV3ZPpnVHWYW7vNvadgGjoAZRHGgBFGfhy7rTXV
nIuCd5CK+srkghKIVSVfSfqoZVuNom7fMic0wS4XyHVpT7pc9kej0TfLWy7zFOmummIbaNieSGuo
auZ17mOmOSDnvaDSil1BdVVfF+pQqrSnufB+yrABwzhh5gCjWPEjrc9DLrMizRt+xrBZEjorpnXa
XaBQvpJ+Gevhj47c7hIVCK4NO6yuKJtd7Nf9jcAtttyoBbzMaRmFyhJPokZR90FOpIzAaNgoc8dH
42rbO0agO621HVSA0XrBVHUof51vAiXLRINxokC8Djrt7ETI5JcB492ykiMhC9fWmB86BZ47zK9l
0YQyeMBf7wUP7zuB85OEuqxJ7gM1+8r14Ul3CdLg8urSBpgqzggpJHowahn3LJ0LToufZmT+AqvJ
AibD0Mtv7DbjQmEFFoZf+OSAgqvxKybEpDstPascgpXvI7MeyHcLMHlHSf0LmMpm/dqpAPmzYB6a
sMWqKYWQuO/DP2hwDn1+KBODCno6bLR/GEebksX3+9nGSFI1NU03bNPEtuIvNT9IaWqagOIr2bxJ
nvsF1vH20n0L6CDtvcxerASwYjhYDEl0EkEtxTinYX7Eqf0Usk7GPIcjlB9lktW1r1XgPVoAz6Og
97LPVxrjPxLaahkcydBC4GR5VmQwJeAXMUUPOGkwDpUZE6YnN8wg0XAR/7xu1cfQr9XlhdpNGpef
snIG5lTd/CzArW2EXzI4lU/gNvoZRqecActzSzSBz7MtL/f1C0+zw7euxqIztHVutfAWw5jpkN8n
6wm3+psmF2OuqH1NYlS9CeMhv0E5h78htgrzjjWRWwzHhbOId+Jx+Z9gesAS9OcU1VcTbG9VjoL4
5VdZxZkJQS8AnEI8dlggMcEg/AhLnM5RloVe2tATpIpKYDZ4fvU0WGwcy53X5Zyxy2ePEfVNlYI1
vXyCAFNwypxAcDx5xF2jPDXsnVMKxWpCOitcQcRWV9mcAvLpLHiXyyYldw1SeYFb5cao7rEMP2t2
tEvn9LF3sHUVFERhAS4rwgH2YVE/ayjEwAPO6lD+uqoLZLRsiVNUwrOC2F146dUpBwq6+DlpZMeS
uaDidgccaSJkM8xapW1FfpZ45b4hHy3mUZUmedmMCZ7bGaaFcpO6j0ocRCLZBymw/DPjOiYtTCYE
+9Kz+NUlqkswMI+h1jJK1GSU6ITpMw9eThm8cgRSkS+vux5xcrRXfBXfQb+z/L6tmg+mpEEIHOe4
wRXWMz+6a5TmQfHYGn8NoyvGeDwYeQCZtMXzh2sXKzKQYFvjOsmxs9COtUl7iApGnn9wIvniy3hB
AKI4Vj613qJlRO1cyTyQdSHPRK8Sw+Q9S60tH45s7pOTs6mGZLzQZL64jGfkETGgJNqjui5z7b0c
+G5CHmgZ0pXTUbLSF8Jw0mT6qqZbQzDGV0rle6n87lDc/YKudCDBKkiVJ/nQQ+tcajHvLKyfpqte
J45ZeEMckAhtaJzMJ0EPVYy3MvX9fyo3goYxV1Hef2GbWHzfePfy8VMkravlulrpRoNlsV3QFBhh
Ryyzd9lknaFaLzTrZCbq11Ruf00MmafIvCVx00ez7jcI+TcM4s+1QkGoWisLeuvsKnfVeJcLiLqs
KI1h+kytJINZmWC1cuotk8sW0SW+lvuyouSSMbCAX8KOIDuCbL282gg5eRasxjbaRxdY2TkIOCYH
goyJ5PfVkpqANmTmvB3ic+2jBBFCKLqFM1kGq2UYuhwIsphlvOhy8/Lc3ywg+QByzYS1tMuroI21
kFKDNr7KUZtLrz/h7xt/S5pxPUchejQNoEqenCZ/NrPufurnC9USWvYWvyNGpUSyhbyoVJrywnHN
m5JJHrFXy9klk2ubuGtY8eONJnuFXDhflvCCIC3QYmfoB0PnXy0s7lEvf9jVs2t+gA6/5gVxLxiy
fVhWZeHVBE6VE7HUO95az9Dma8KkH+L+bRx54daEG8GzPeb2ueQFi4kHsGS+ZNsA4KyNdCWfMsJq
tkeFjnU1yY0eoql2YIsVjDF2Qp4d9zFbGOEyokVs8zHGN2XJS8rJ3lAcybVMePqyxDxrivv/9SHT
eSo//+//eS+6vK2np88gKvI/Cz1kvvi/60OA5/Lo9b9Qh/zX7rOeP5mbRPnrX//9L6GI5v3LRh/C
TEBMTKE1wXH7pRPRrH85hgqCaFFoaLQZ9I1/yERM61+6gw6ENsTQdd0WlOIPmYip/wtJh204vB5D
MyQj/y8yER1VyG81jaNrEOxchEUawziqGkvIWH/qTh19SkfdNphMDYryyDPiR135GAUVM+sgh8VW
/QiMCmqmRNWUaXqYCOl96uvauFd9cu8CIqizpvHuurGqafT1DNelch3OGZLgTn1H00aY1mTUR8LT
IblgUAp3CgWxZyDd8gBJvCxQH4oB3xB4JOGkwt4YTVgwhjEeQr1+CPERCkoASsdO3tGLcMCr/qov
HkhOsp7Tun6ryh5G7ZQY+yQ9RU3SPzeMkbZ+WOprfPe3CsOgF7NlA7GKEelAlhtrfShPY1XMd4hh
aT1cbHzKmDSBqW7x41T7ZztE/wlkGG/QvK8JYAGXwaHpUE81ZP2yI1TI2+ZTkt8hM5seMi/6BM+c
bt2xsI4kOJDewViFd7Sah7YbSPWtcjwWgWu8MXy1SuOzSILvczn038PMwvcT/XOUfNV9eZ/Mklhu
mgO+XPjZUAhj6IHLNz4ODAiCFmLZToVQjdid6iXJ6uyBUjByYwJpkF1m6t5SgnafFnm8w6F+pTIZ
Ia0+xR/T625dMt4w08XnGQObiWwfaDU147UcS95N3EQXk7emFPHOmdegE4aWRjnzaBeE+mSqt4+x
nd452tzuscGls2AEqBfJRxH5w0Z1Eg4F+Egug4eNw+m6HdxdE8KsSYJoXCs6BwTW6j4+7dMj8GmI
5hj0j/xPewPxBSe9MgPKIF6VHg6lYOY2zUEPhjtq8k8sHnzq4Xd/MMiTyyd06j7SB4LvoTMpSKzt
DAyF2yixFA0GhvbY70p8bakiquQSa09a1Q9HDfcTh8yPddaT91sN6lkZ7fAuCEpvg8dRib0/RhB9
T7YBBKNNUCS7Zix1SqCxW7cWJquGY2+BinAHgamPhl1jb89bH8waw3sQ7eRGKaMJJ16r2YfeiA9w
yuCoHMMtiLB268U5JpYe4pUqrOaH0ASHadqvfMTsLVfMeV0UDZ4hHc7hDRy0I4PJ/Ii0mxj6Hs26
1iXuScM7iwe7O9g2qnRfjYEBqdcwUXzF/zhE/ulPdyFZ9OuGAalphMO3beuTa2KHGdPnpsHQuuuU
Q1fBFlGwtt9yjZo7NyPf0BtvpSpQMaTHjaJ7DacUU/xE/2k7PWbm4Y03+2I6SxaBUmbBujLMG/6Q
PGQOlvFqnexLowamqYZz2g7Kth3072HpqsSvhpTiZYAedCYkyxiti5th25w2zCwG/BVQ83uJGKx8
94Lp1exx8laSuUfsCvWMIBjcub9NgbOfquTTIO9yneETeQjguvRV9Wb5dXA3Dqccv4MTURj1aBmb
0qKjh0/g3MS1KW7n8SOJDPGrNuSHWbHHrZFhP2Mx0O8iY182ZflidgRKMALEVDq10Ms0wWkKRnWD
hq3F0YGiu9DR9jvKo5vmP2sip3LHnz+sbH4yvTx70/L0047zHfKn6kkbSQyr7PwFRL04KAFegqHf
7M009ynb9ACfu+zq4tZqpmv8PJ7L0GY41pWI2oEGbKxvkrqBxxKQ6IRIn3yZCqnAkgQzoghi76ZM
mp2jFycqPnwYxU5Ka6xSska2EZl/mK1txjFyCP0Igk1lNI92EyZwubXPxjBeOivD2sBKioNdtIfZ
Gop9is+8UmGYjFdBqU0Mojpg/+5r7AZ4AyoEQfLW2BNijL7muMQxu50/hupbTgQ2r7axQ+Kaizl5
IUKsgII9Uli7TFiT9qgWKVN5r91Nbn8fS7LGpOCXltXFJayixzowvY3nxw9u3u26dvqa/OnZsaK1
6s/5Lkn7XVYnO0iPH+YYRevAR6Y2jDtXs59jT3vCUGQWUASLgjWGCfM9RFVG3jWro46eyHGtyoGO
nIEXptzEWdWF5cIorM8MixGnjy4TtgAFZKtG+pqx2S7UxnVAozKTKnoQ3Y9elGvykn+ouQWHHm5i
RLC4PymIYyoiXAxgaRcNoj+B/Uw6RuvzjoAclp4Tcrc1zCDDMrsZKrZ2H5929ozbXNUaHHpsJvUY
wWbM8r02ekpmfBHVilEzUNZ2zwNablFOHMhWQdVep7sUaGeq9XitBCzf6jYY2Yw1cpCRHud1O6+U
XHtFFP8aGTY+wrhXY++nEHycvTc1KHEZB4TPCPmm83AaVMswWZVFgyOBW6OAx1BqSLR6TaAk6Rph
derLEdVL7dxk4/AWDiMmW6MmKucOIaht3pmZeRrMftVj1rNWGMrug3j+DPELHdXkw9Ay4pxS5p/4
Eq96vLNuMmv8XirGFoHqc2wp5AW6uJ+1HnHe0Zuekjng4rNW5nmzTloE+HOFWN2Hsz6m0cZW/G9m
aPY32PZAnS3r74rp7Km520P6043MD7tNy/sZCT88iLXLXr3Wk+ZnXICwmMhFV/PIiRdV5WOP4HKl
xSzwvsIlZTLr/YjX6MqyFQ6IUGcBw7dtLS/ft0mH6LRoDuSFUSH1B79hecW4QQ1ZtEndXQrb96Dr
pKrb07tu1T+wmIrQB+JhUPnKp2qGJ380jhg1J8+Niw5L1w9oCbO9xtO6JqOjOQ4behYd+MRGQOor
l7lMcDK1vJdonrY1MMC6hASwKdKY2V3eMtuP8m0/N8RFqlB1dcSHa7XwQacMyQDiMxVVvrZqQjML
/YHGldC6wXzPO3woiZPFoM8td4aLjyK56TGu1AVUI8v4HD3swGcV064uJ89PHV411d31nk351LZf
adWj3dWs51qtDjjxlBvNwJ6ckZAMLH4MPt61avnNr3DwiOzwBW5GvCpCdX6u8nxt1h1cXAIjQo2A
is7HsVVjTWN9TvT8XJHPPfYlrtxtcvEBBdZKGTa3Ltz3tKm/2pLRd5OT/U2NtWoKMinhcU/Mf257
pCKOEZUrt52mW8WCBZK2+AWnKpfVZVNqM0u8zPTbqK+2KMS+tyDrh6Ez7uDGxAfDxZzX0o09ZdVt
k8JO8YKwXqkNzA8ytyb8NLaVVn+GcThsbfVzMAIsIifcSeuEpjFTSSkbDaaVc1DecQKSp5i311R+
25u7d29qCPTC92TOfvoUZCMZa5WvAufWscxgsDrTcpBSFB0iNBNnQ3w9x9JRd0rSv1lm8uaEof6t
yiraZXcH3Hzf+8NH0ovWLlER2eW4ig7jueaxs0rlrbKsJ/x2Yjzr7LMbjum207R5FYqLn6q2H35f
fNA7Y/yusQHWTXUxq6w+4IBKqWds0QtY7Y/EtMhqi+M9k/LvlhE/+8dGJVm5cUB/Zv0LvyD3VnFW
WliwcA3/0bVR1JSpykje/2bXfn3bU9KMjse3De5DBRfQ2o0Pdp8yQ0BsaurWfT5AhetG86634lMs
waYzalc7vGeaaKNLyt68AIldL3miuaCm66DpRE5B9qKN7zkFUqqJm5iGTZ6XWae69B4MCm5mndMt
OplXKHvdlniYxzyxT4qnbG3SLxgYkC6HmVlZ67iRx9q1QWERMRR3WlJOw+AR/jQqLjyUTOgSDRlC
hvee9uT5VvPb0CYPlars1cj+Rvj0zDR+nNcWxhRQsD7gjURUSt7bTLZZ2FuHoM4MPBbFEy4JXxKs
TZVqvg8JoYLUq0RbU79T9RabKOgBW5TeDwFlZcHZktNY9SaxiGQtZOpE2mw8XzAvuSexi+/vo+3I
CcIsSbwbgmRFpY5ZVowU1n8N+HjhgOaC2t6ccfR0In4YRSTHR+fca53t4Pn72HNkofmPhTdfcTTW
11X+2uVYeiPVQMBya2VWfUMtFLG1h9zMTAWt7h6nAsdAS8mc/2bvvJabV9bt+kTYBaARL02CWaQC
JVHSDUoROXQj4+nPwNou+9iuUy7f+2bVqj+JAUB/Yc4xaReojUIsDXqLldptkqMefpQpUa5AyrHP
9Tank/KxJos04MFN/R4GNpoOqkRgg71Vn8OhAtYLnjdhKL/qLbYR/GHQueNdPpTDbiKmjDzKlap5
EtCYPemc85s0NI6um9Na6vpBy50ksM30a/DQtCgdi81SeY/G9Jkb4xCUxXy1+uxkZFofFEgdjc40
95MiasbI41Wt+JeHnJzbFDG+FuGKiisHGln3grKWyqts9gCcEHoMiO3DZzW1lzppiNZ2GBGn6X00
coqmrvc09s2uEERoJfVlceZxUgS4Nq+Cc9ObCowqisuA58RlmFAXq6pUm94r6SUcG1YChkM9BmDa
sZ5aiT7Nd3Ezv2bsiOKp/RKQDddz7z5XcyxPkem/KEZ1+BQ7GciwYneu8caXWGEAdbsmJK3NGrtx
u/B8UnmBmukvIkOUHDwOL5OLW94bbiC/5muFQfOfcJ5pvCAZQ6UyAkrPY2TIDVorqUXOvmGFXc1U
MKIZQAFbBEsiC4n3gyIsx3XBe/V+BI/Y939LM7JeB8Mvj8WMcik7q1kbd0ohrc7DMSYXfCleFUZH
CMsrwi0fE2xTiVOp/RwNu7g2iPd2uc9bzzi1ZZgHYhzUypzsP3yzcddeWujZMJCRLHLMBPUEmx5V
wopXFqRuePZKBrlp1Z6LJagREv1h0pNiX+tGS7gPraMADqiQbCUUeZmHZoUx7aiP2h1UbVLSUyGx
qGrQrHFLMUd9sjvq0Uwin033BM28MyQXTP3c/Ti3LbZm/ydeOBqt7gepxtFaKvhptp+sYPZoa90Y
f4wkvg0e3Qm2GKaHrkPGlw6CGBbSl1AcQB31MR5568Oc/ALJoO7QQ5cPyiYyrVCxuSGI+o0Q0lUn
abeQi6Q16xvPc2rcpVq7RVrIhV7cRMLzw1bkHfPIJw9qj0InaFtMCJZR4odoOastb2v3E6VasSky
aCBZjGq+0Ka/Kscx5wBTy6uB+DdCVkQdKVin6Yeb4oaox/rTAGPtjtW096f6oAOp5MHb9EEVYayT
ON9q2ZH5NBsb0zbjcwwYNUUYlnJhxpX7UVquWldWUz0PDrNRAHHZhtQZJGZ5RSymt6AL9eYnion0
mckL0wdaIV51t0LA1SAjW/7PYlflldMJV+aRIxajPXnUc56vUs2GFef6VzRZmLUgT3a6dwhndXY5
e7DghH+6Eo9GQfcsx+qN/nDvyk4A+yIYT8tRAvf5c7mIQyQERDpswjURxlFCMCBq7QmpphVexrn+
6fARzOzRQXoLPMFJc8engDZNuyP/gPOJ8PGQmxUxFPEpBJhuev07bOitKv5OSXgraLTsWxZmvKMp
pkJW03FMiyNW0VteMOlISHdzDR6yjZ8fGfq+9kV49vMUlqW5JKxo4tapxz7Dm8KTLg6acuQKxzTc
LdIQHt9vvGYY0gngy7Sc8PC34Z1HTP1hnkhjyfp0z7W/rch6YuZNFsw8fo2dN5zrpT4tiSFSsdr3
JVkWCVNtfAOQS90YHNkwc0ZmHqkHZnTf99+Owxyi7LneornfYnw3t+BeKeziDzck4qzxBlwptbM1
dcnCafwDs1BvY4on/NBgMXTtGUZjvUfvnJnzAZ3MjnG+wHrXNhvXto9tTQpTY+T0QPKxVjrYZ9tl
rOWhTwZmtw6HsgEAllnH3NaOszA+Kn7kuudD5ljjazQGg6ChQW1rGPCHyIF1OFatvVTsdXAXjS3a
3KgqQaQBS0OFBt04ynbOHNsbLyeIMSVfLZ3ceVuN5Z83f+u9OW6yvMmeIr/fWPa31OSwa1OaAEcv
OBOzRAVuOm8yJOqeUEAawuRdAPnGY08YVO0khxSBDEBCxB0ztpRW1iHbJaK4Q2pjPgc24ummbJRa
hXcMkoignIimHxiUsqNvsZhRPEamZEHjJxuFm4gAYthjtTroGm0okiQv6GKkuFXuozTkWjLzV2NC
GOTNyNwHXmVq+DdaMIrv4tCyNV2ZneAAZFRlxjop4jA5g0xD9mejzQ8ltsleezXMdGGCWLsSwcJK
THcDJhVpOP2l7H67oaGoctIrucbFim36NuZWZ2cF/zWv+DpaHpd9El1T5z7Pshy0rw5SdjvYdolA
AnYigu1PUlJXsqWHEIn30jW8YzUjYowtIhcH3nFZ1J+NMjeG3V+9vrF30j/axbJN5bmMp4Vho11q
P2WvWJXlTzMogM1cExGj+eGlmONkq7mcpeb84EnWR+SuvieR+5OEHCdzDvuh7ZdyjJHlgC/T7QuH
jqK5Z/JL94SRis1xTawDRrUQohnTGjDJXeetC76gqShBmurDn8MZ4tNEOVGxF6mzm1yGilZvgG0g
HVQIflgUt/XeLdAPc4UESHqI1ylIyCk5eDmAPfTi0XM+RW8eV0/QFNNHK8WN65YPpHDndQ1lP8Mv
S8dnHMsQlEPnN28dRR3JMLAi/AI/VInSgouxqnkK6OY7uXgDz7YRZxvVnAhfs4Jkvzm6WXR2ZvxE
B4pDndACwHiBiwoFGxXYOdZv94SiMDLXOXCXQA82W4tQB2YNBvRgcHD+lYR4c2Z2n02/o31gs2V2
dHszeW2Gst+qqLyV4cgJQUHpkeC2UpF4N0G3riinrXXfT+9KaheMF/eVKQO96MCVeBdanBpEFdep
36ZsCmFEshZ+xrNybCr/T2i0416LENYtOnywCWSRat6mUCfRKogoSFkNdnUU4hayv4c0RhKD5due
Itp9T5KxptvfScaSWkco7FMw/CMeN2lRwlIjeJE6BN/A8Z//pIBK+em9GWQWc+gk+UWGO62kmf2E
qgkDZd2IOyTwpqeEG5n+wKekDhtiAgITLhiT5yMIj64nBbmoxRBoLnneEl0kMnYaYD91V221rSyC
Jgo5nPzERVPJsz4oSvPNncS1RTIVcfARAcn9V4EOAiV+m2xEW+THkpsjSqoH92RX4jtrTWxwIVTV
LqxPkvOcmK32OXGHKyAAtUa4kkKFOeroMaikRbGRXkdQhfoj+fCBaSTvAaP4Io/m3KKWKL3xm4Uw
I2jPx0A3LSuU8kvqvL2ww94Y2vd+ZstAqBSiZOOj3E2viVa6Ad1+vrazB4LhHv2k2rFXQrcIBXrt
+FyMa1Hggy6Lqgt8eIw12bxhiYFY75FK5iapvt42YZexxh+qg3JnZtwC+vVKFINEYYIw9DQ9WOKE
EzS6rcL9scknF5ImxnKKGHffOv6jWREpwwXO/WNorz7Ye8A8aItcvqwa2i1JDcQTk1pbz3Aa3JkS
vpgBlLvN65xCCtfqnyT1yTcfqUQa9la1J6y1XSdXp4yvc21gY8mu6cIWGWykVVa9c3vrt6u6HSia
MCDiiX+RTBJlThetovNno/8jfHPTNtSkk6k+Y3HTyBdcGs9PxylOhPfcjGaRPzf955ChqNbMCjYm
lSsWjxHEKOPA39obVmaN5iil11lZZfLYZYQ7RX6y8zIAv1mLqQgoF0QBRFdD+Z7WvFs31v+W0YHF
wHSVPkY2o02LNcJa8+hHQ3tXK/9TL9J53bfZU0jaKBbW94baqUzZYiDxJKucCpk1igsLi0dO2Xo/
CLdhMQx8vVGYfodzhPs85BiT429VjUwu6/YzzFnwWXzqYYSst7C6rdPwoTVjFhEyaF0M2T7b4ZNO
FYOngCu1ZTLC6pyQ7KT/K7zlWQA5F0KWfefEbHpql4PQhq3bOPxeNCXPgxEfsyr5kIQBZB2sd45h
ug5Z8Jwme8T3kbtILw8mGZVBdZ/7gNnjmKcqBWXQQ3RZ17n35eXz3nIYU9acGyimsgb2I+NtJEuz
TXQWWTAkUUdsgvQsg0Q1nzSdL5pa+cnJwweKcYE5Nb+b1ccSo7Ue3ezkDNBLEzDz67Y168Ad1cmo
7a09ix99cZn5Ywg5cgyPg2e0W1sDfD8klmSC+YgVtl+bDWmyarZ3Tk8WUhwWU+DNcA0Q1UVxdO8J
B1j5xDlppE2G4DI6JwaQlPKl6viCG7v4I8CYp0bN78Ll5CbLz3bElwHdhmd2P+wnrf9t/eWmGDhQ
9RSOcpt+tlBC0MnwFDZyotvh/cwixhif31iFP/z7/hFFHNB7AIJgZyDLH8ABJWsnwm4bV7yMI2dU
j4Geofg2jRfnd0NZ1GSPqf+H+/s3m2wRwJN9AGb3NdXZUevcK8mY71WBk4J6ywF50x2oLbplIOG5
LJIboq2408YAsAgPi5hP2YclLKOlSdY+qzS677h81kkCxxPxxcVPK8Y/VtVRXpkXglXvG2hFxDHh
g83xWHEV8gBbviw2oYjS6ne91t4mw4KgVfYEgjjUdjniuA4qekvmzHrW1NHIq1OMpm8l6uW69oDF
6rF2Js7mTp/992Tx5EzsGgh1S46jKy5DjlME0xoHscg2XguHp9c4fCB4uSWHP+m/J5nqzJ7s6yy1
arMk9o0537sx6h9DRR4nSS5LAjBXgyHHA8uCgJvnXQ6ssZSHqXJp4IY6BtzLewNBMq2R0jwVNlkJ
sUGx6T6TRXdqG+6kqm29JbD4Ux8xguouCdFhzuc88LRiMnONG+hMKU+sWnIYlXhsOz36bHN+hWs4
n8UXTTPNfAaPFyQ8NZTD5Ir/SRz72wzJ1EgJTvo3G74kTjcfnnstW/9zu7K1Bjfkll3gNsXVZ4Xq
xCHwHPuxjXsFuTyLt6Jp9izoIR3pcLh6JudMoPBWAbdhT6bDP9d+qpz7hSCzrTYA1Qsnbnq/yXez
MSK8990xQKpPlHVOv4OI/OC/E3DF3EHENznPG6w/fJBDP25CP3+sO8CI3UNV8pSPwuilCMdHK3Z+
9Cy8Jq18wCOk0wWx3sCQT2CYNm9KUp8ScMpry6VFzrTo0xFkVVWJ8U0QpraeI+0zBXMPiJ2rtm8P
LtF9FBs1fZNnveIjwSzmRBnJMjXW/6ZLmev037CW1zp7h23pTTciuAMtOeiSHRqnJN1UKnbpkGBD
9U+WO2xN5RIIZ+l7paXPbs/y1ICGUmrfTCr2iJrvB5qWNsnUAowEihYUuOYanxrbhM48Ut1Cfbs3
e0byhRWf5t4/J8q/c3ukp7V3IpyLEOTxAqRinSbmew0bP4m1O3zF5okzbKMK6zeHao2EsIXU/54T
tB5P5HpRo75DrFQw8F49nGDZzOxHh6tHyjZ3MVS/rVs+eYTaguN39oZyZvBLONfIWl2VZk3DmCfz
rs3Q7E14xWLSOop+JAVWXDJGjIq9VGDZ6XXu0R1XZOYE3ex+GP1Ga+t7eFIz/QL7UK3lYQTtUh5N
Q8BHzr2thUW3118H+nvsv/X9rLgZrdn5FHW/L31t4gPNH8bBdI6xzrjDcnHB1VRqqYnuy9AQlRnm
g1F8ocWgkOMy5T6g2nfno+b3at3FOPZcbpmhbaa9amh7CKNcO0t6geWlV/bWbyqamnWOpGTvNMkT
OoI7TasWRRsPymaKWAIV67jj1F+eubrT8/BN0IKhXajillbZHvsg8oc3pVLJ6IDesZFfo0+xAru+
DVwACUW4kMxJj1nlaM8AhoQsKjG+VOaL7lli41c6DbmH1r814A5Nwzqx9zmOffQKIqVUwXLfz/q9
HXUHrV/Wm/H4lEb1sZ4ZmklwXGWkf5RdvAClyVQqZURwEjWnVWmfzQyMoBkQyzFawHEGIZ8e7ND4
1i1NmeALTdHQR/xylrxzrbwkeQOswMyJwqR/AGKFPFnC1psstw6GjlrdDMUWR9lwoBeHYG5ss6Ke
Axetsqi6y+QLbsfS4w7Q5M4qMrA4Ua42Rf+XDEu5iy+HSRLO4BAZU5kqCGHMXVYZ7tHJ5WEomjJw
Bq1hsksKR8IJgv0NBc/4mkyYcmM94YndFv82ffx/LPN/LbtD5vZfq+7+W/71iezuP8vs+PP/VtmZ
xr90Zxlk2DaYOI+R6P9Q2fn/QgHhw+p0XN2xLfE/RXbmvxyUdUuD4qBoEi7KuP8ushOI9iwPAyDy
Ov5rmeb/k8ju/5DYeQ5IPTxgOmo7gSjnf5XYgeYf6YpDuo88PtFN/uple5dP3nmeir1JigOwlgdN
H9a2Dce2pe/ssuQ3lA0JWs5Xa5FupKa71IkeLTyWa6pCj7BUB4bF6yCctzLPCUwSBB214/x/M0P5
/xuNDYEgizEPeaJjsr2lrOSj/c8CwTkbR1+Febwu4+LdisRdvYj2GC1Y6bQfSnGOBoNAwggTHzUR
+QDgqwIGqIEW/mo4Ho6yRzHkMMUdZ+1ediSRlcyz9OE3rP19SHQPCTY1EetlyPCVWQFfl0FTlXE4
hNaxdUOe/mjeGGEGUveWAOYXP+U4dT26ScEwlYeq3LGeoBg33MukO2fL978sg6ZNWBl0gYyaeeiX
2VrefsRg/DAJMXFXGlqP+aoY9AxSGMFMt7P28+yJMU61oX31iNIpd1VEM91Kh7iJCagPM3cJkpgU
9JRpFysetH0mKiO1mQtP0lKQqKuTEpXqyzMKI8ud49cfenVXsOjYouRyAqKVQBtlbJzgsKBn4rOR
mb9YL6pzD8MZ6GXUbkIXno32ReCIWvcdMggt14Ks523GPTWwFoVXK68u+aTqp6qszrOlnsZJBPUy
9jKYK6zcieBcM6OwrAsrSGNZrCdbiiDL1ZXxSLzXbIPQBZEce0JENplHDoXeGbuqDM95A1IBviOC
B7VLm5atqtMU7D2QuJD9S+Yfv8BmBvj31uH4DytkZENarqnCkQVNWBCyrW/PT+1SCs8SRbuYXNIW
OeooOjAX83u1qTA3yp1yGvQX2oy0pzmFkTgDZfwlxfMx7eyAi3PfNs2XDkSB92/tmsbZtompM18U
4Yo15atudT8tFmkY1MgeIoONRSfXk4/Vg8U1Jrcbq6M5gacSchVVYS72JoGx66Qj5yXknD05MzHt
7lcpGABHPYGMdgUX0fGKNy0bd6Mg4wQEAhFD09FZ0hCGT013fwykk0MSfpdi+Ex8/2lAy1S6/o1c
hWK5tpT2ZUX+fd40t6ibXtL+2GaEBgOwviGXYxsQv+IMZdAz4h3UWv1UWelRMk7LU84ku+rv6Iar
lTsodh1pcapCbedFxr1ZGE9iNBDJ8iqZwT50o31KB/lq1h5yLSWWGMbpwvjyrk3qD1w7MPYc66+e
JLHuU4LKVTzHMMB9ViZNzTJDoHZd6WhZNbzjKr6b0NZotnPq6WbWVpujmhruQsfH2U3PNr32TQjE
3eAv01X888+U6nFyh4KIiM1Qa4C6hg+tZuXYV4pIbnJFkoh89cRpXpnWn4glf6yNS9kiHDAn/Wrn
MbsThU/pXhvwpasCb4uqvrVobDaTSz3Wy7OXWWuByWndozhhq9t2m5xhbi8GPA1VeLLr7MRM46kK
o1teLXlWhbOOzf5RFFSCBNC8TYuwskZ+j4yJiBDDudNd0J+Wz2zC6W34iEOD+aU7a/MAZpPrwIGV
KJzpz4kbfMzCP8Se+dkqhqg1Qxyaqlc99ncSPQreu01sjxtvMk6DbB71AcgDTORNVCTbtC/Pnoks
Y24Z0JRsYGXHlckYQaxrJqFWFZ6t0jyyqSCBsxGYY/xsAlhy37vhTZvaU+fKXW5nTLnamZj2zvor
p+1A3PdkLfuKIX2MC7kD3hKz+p0eVKeOfVJ8NVpxDPv42c4xLCSh4oZOgHRoN1ma73MmeHkWi8Ms
nVmYFqidYutYsA7dIJxgLhiyAnccyfyUh5CTpnvb6G81sP7DpB2a2YN4OVlyw4JvVyrn08si9CJL
hD1JsbLG8pcS14GK+2HQio5ErZJlN1HnGLI/a6FfwoJxR1XvAQVRKUdbkAbffDpc8eKkepO6rClQ
wi4SldgAyBDHx9nU8z26kexEiHyz0YRgoyacH4/Z9mwre0dCPHPhPJqOMZ75IE+zQ97I+inRnlIB
HxmhMJNeyu5R48xyO/dDK8ESFA1UO9t4FIJU87Z8alMDYAzLPxLjmNVX2nFU1nerPYR2u0mKbArs
ep0lJMBa1WM105p0YUeHE4FCkHYV6D09t5fBTTTD2QrgGW51032IHfVXOvKzTJl2tyzAA85IvNv6
LSdrkcxqBgjIPIZMm0+ynX7cgT5SVIXFkWkBpsntI/flp1u51qFGRA2Y11mrODG3nhUjH25YEM1V
6q+TehHx0KLbl6Tf8FX9iIHHSapvtdBdABlyb49tExQj5atJVIMnGWy1aQIKz3NPqmNMKwSqE0Oa
V4sFS+o028mLQTW0RGi3aLUdxmT7LKMC1rQNAQBD5m7rKqIaKfsP8t1TawuvTTFKrAWLUcK5q76q
gCfQALg0U5XpIespZ4KtWXSYfoNtoN+kaf5uTdwBsWQ2XmeM/OfyJ5TANaV8nsLEWhkebWVvPmZl
ci/MzWjkDc7A4VfznfIgUcyJgb9W6jAA8LcReOXvWifaS/GZioHJV1i/aCHu5e4vHlmRTl37Xlcu
UUTDxdYr7EXRT03uLoFZB6AdX7Ow1DZS3Llzpd4HLknQh1tZ2UcnRsitu/csr5bs10sn+m1SZeVG
RXm+4WeHqMM3reWyfYM/AnOualD9ij8xYUSoHv1sEMcBZnosZMmunddqjOablXqkwowIM0gcPTO8
EYy7823TKfQ+HtOyLHf2AK8IbZIJwgTLfVL48pFGWcQFDd670aoHS28JbxAAX+vZYEJW2JuCpVRQ
+fpjJ8WmahELsHHkqeJruwrJm+shC/OWFUSm7WtJIFpkvsRGdcWK0W1LhrMAA/vHKW0eO2Gfu9ln
LWM/xWH20xOUPMjoMWTPWMZwitFaP2mTeEss3IAMMJAhP/kdoksGWcC/oltvlphUi8hd18ufxzI7
6rrcRJ2LstFkrWSBQK7GjjXhPLPkGDqUSMmfR+6ppGFlWzAPQVbkz+rNzQruJczRS9YDIy+bsGwy
gM6M5M6T3jC35AnLxLINVB+f8n4Qq9SpZeB8cpVjfPP1F0cz/orFITHVijmbtjWH1mENWv0QryTp
qhlP2LLedS66YbOZfmopL8pg+FJOV1lTu5K5QCizYuRbJANsHOUyEkxeGhkyviCur6vQbzh2U68h
TyyjJ5t2c5V7yCvi8SWno6TA2WRW1m30mEkQjggW/ozUxiHas1n8Ux3yWWLLDqACidrUmN1ZCp90
qEn4Msje5lEV2zRqWOOGykKBkDEkYVBgl8hjmHB++yLdzFU3rfjsEFNa9TUzireRcmit2D9T0efr
DBVoJ3TvlBgjqVMmar1YU1CrJFIZ2zop0miZbHgatI0NA4cFk4dquMo6lwU03yOiMtJCJ4ZTAkqx
521jV8NAwZBEIgLeZowW12NrX0cfEQOUk7PTvqdEyWzqPrvxFH7TCv2GMozBF8hLDDAO9j12FM6D
nefNiQ/rEOfIR9O/xBI/IwpVEDmIVmdiJGCz7hlngjCqNTainX1R3nxhIoVhx+NZYo+HKPHPtbGJ
m3TPBudKMOtHikBS182v0uzYKHnyx3IjUgsnLLiS+RlKACbiHp+GtekT9q9ZOPyF9XQ/kRKiOJHX
mQ7AjbIX0D3fnqNhzGkYXwPAbNa4Qvo64udoV6dO5X7w/Ed9pKaiig1MBFwbhyFoZlXPPOk2sqTp
MGx8CiJL0U147JirRa9Gv5P6oDt6Ex7nOG461kNOaberorMWEfZJpLQbfSG/8g4D9T9dZJb1x8S9
K1xnPNdF8hEBerwzmv4W2T6xXEaxK5Js3MQgeLSSLZ+t/Q2jewubeycnzDUpCA/z2+XxjkrXJ4Sd
5clzNEtKKgnSIwLAq+z50xzmeVsb2Sd5PhuCTL4sE2tQlujrqUXZ8J7e7DxEXI7S1m6ZssxtfzV7
RqFj96lbA19Te6WduKRtc20t6Ab59N1mzk9fU5ySHtoym7IeHIjLQesRuTCgrSLo75Bm3QtOsp1E
dRM5PCsbU/vLCX/LUAZNhXkLF+mPjLcjAC4rRJPVnOrWPhUCjkY/O3el8ewRQ+j23W9WwoRKln/E
6Lxt5Lo/UC/aukfFi/WiReToWLdQCHA+tfeVWrXYN1mH35MNxex8VCWDwLkGWGGXHqVdnB6HfL5C
BNsbRPnGjYvSp7F4/vg9y0/nXFbFp28meNRl/qbF7mlIk7Mchi3ZEt2Gny/pZcv3YSY8Ebl2KgDY
mH1ybxTtgZTjE3vWQ18yNl++ehbQeyutUPikBmpspJSznF+sXFziPP6KJjSmqt4vLyYf5c1z/Auu
JWQ8z/qCIVMCvXZesz5M4ENOWrFqPPlSZh7FrVOQ5dTZP5HLcKJbUgqFce+l6sePEYMpw31NuPXI
QDuDT/0cYq3ZttLYMGtZ6yPuQQak3jGv/iowR4w72Vd2PaID69Waaoi0TnkUYn4zUH5hQKrIDBq3
Q9OeqYFvWj4Um7H6LcmJCdLwQmCQfwhlSKZqMXMQuWKnNwNTANc7jW3304c8WUmFRjgiH1rfm9dG
fiNY8XscerJNaLFtroOt8u2QeiLdthoXdROrs0PAuB/Zn+g2ntiFaGuSqXnSABwTi6BewJu2wok3
ZlM7u/I1Fo/MORYdvs4nxKGy4s5fM+IUgRjCIXDVV8+fsnsyck3naWyBz4aa/d4Z84yOEXM9diUu
UCOMN0UBTqTpTCq5PpitOMXTiNrE8RA4RVJ/yZL5EbYBNzYc1ZU5h/QG03Xqwh2/iIVC9FScPnhM
qyjenYpz1UtekiT78KElN2m4MfP8Cqe03lN4N2e7lPa27dLxHrN7v9aaEtUHSeFIC+MTqsvFttYn
d6Ocgiji5nGLtIcpnkbBwPjkNKUcgmS1PPdz+u4Ro6jyK36Wt8qSJ1aRnyrz3rWETs/tvSN52BxB
OdDFNkqeVPgm2+LdJziLFkvG66bJj/EkVnG00Ead6jNHCpDOVUg55d9FRIey+ETfMevpr1P0j7Tk
DxHiajnTMEZF+layJ1jlfHx1Lg5VWMCa6k+MYrpV7A/dujVQUoLquLIDYEJu5Zd+8X82HfMmrUxf
aIRafC39JiblIUE+TlFo2Zsmfol8UKVaUnHnLrq/WiJLK18kbP5EApEphwSrPdTdWiSIfZz6nIxL
Cm20rRVpa3H5yBJ7P9X+q665+y6xz6mHO664eQTNtmFyUqK462X6M88svOd8/PViNRzAru87+Ooi
Yp+mlepoDn6KCPw+r6wFqWLtE0+md2TPJA8ZXQzEBHdCMT7sUi+2DzUTGl6a1p9jZl2QAEl1LqYa
OKHx0VrDaxxG/iohBlzwFGQSdMA2SyaxK8OVr35UduNPv6IzfKtn7FT2/OHyjF/CbrdzwoKbjR5H
qp6uE8s6qK7f5yaW4KanhalCRBtGSfqbPtJoRZZcu2yM0SeTLTydLLtDy19ROquYbT4uGCv35p3Q
1aEweamhhiCgHTswhKgnEJkhZB61F8i1fPcLXcar7JvhS4vZX3PvV8Vb7CA6KJNgjAvkJ+gbPf/b
ax3mcEaC55bYypVXC+qY6AqYUi4fwQVWy6Pq5hWHJImsaavRHckgjGorUMo948ReCTXwBbS0wjZv
lqWvxJgyHKZu2hQuOzC3Ajii6bQ/0UxYer0ra5YVSm/vw2FRhGWPTY8vj4c0eC3xFaFYZeAUHXTn
cSGrUCOgdVJ1xSJEj28t8zh/4Dp1jHRYQ0+o14SIPoEAwxKCdF0fwurUGFqIkg2xUBy9FZNHxW1A
Aexy7VC0SMS5h9+wxC6izYm8T94COgRLYoyTdfJYOsljwzhV8qlYvXavsvYhzTsYUBkPFFbNXLSj
eM0junvVU+JEIUQy1z5EM6k7zvDax+S5SXHoSavPuvGtmVnzmjxKcv/ZccutMIdXmYxvWTfscVIl
QV6kv7ppbWvLfBnM6BR7ya/fA6Ct2BMzEaRSjJZU3uyKVfwsaGG6ZtiPDZ9pMpsHbWjv8U7jDEe3
7Fq3Lr2fGgOgot5tWk9HrawP307T7nw3eSSEVjdTpn/MuDb+aN75VpBUlofdt+h2SQLqtjY68lxN
4/DPz9ZQV6xDqYp17jJ4ERgJN2QaaTXHjIZED9EAnojKfcms6aObt3Y87K1Of2YUW6FlB/0XdeXF
LTmTkDXVPaK+SCnWgPtWwFvxeSvUYTg+Sne+ZqIIajU9E5t18fPx1TI6ese6fU6Hd13dJm1+nub4
11/W6OlY4UQjx8UbkzvQhNvMZy1QCsJIa+YbmVNasCWYnprJqTZGxvDzMzABfLQ2Cm7CkrkfQjAR
OHFXg0v8SO52p4nNAZkEEVBRmANsV8e3PGt37BZkQLKIFUAsLu2jhZZzo/saA13tQWo2t43SX6hR
YEMX9iHWiySYeoeSIM+DxOJWjqXKkQx33wp4CtygcO3YKQQLTBFOyO+n0Hwbnwn74Cx3I+mw2oDu
turUndZ9DZ5zrWe+b6KZUnpojIcWMJwp77E/CFw3PpANtpchPnzJgLkZ8q1ucXtVw7DxFxUWuUU3
HSF2MIyM2iYzveSyju7Qf2xVZ5HcHHoPaqGZmKlzGXXu/uNym5n6qxlah8ZSd3OxZJYxLEEHQf+l
Rf/B3nk0t82safuvfDV7nEJqhMVsRJEUo6gsa4OybL/IOePXz9UtH8uvz5mZmv23QXUiJZINdPfz
3OFUEzLR7W6Lsv5p8NujmU2vnhNbx/A25ujbOndOgvctSdVt6/XttWlHJlCfXW4n+tmL7KceKCUh
+vIHAfF9oPPryYhLsB2M+Vo+IQCzXchpQCOCc9paO/nE0P0azH+qbZOEP+1GA2q4SkAkucsbsD91
ZeGsvLgPJtK/DneXF/p3CinmopsuJX/uW2PesTgfrBpoDegBHmaQ63KF24LtgqkbHF32pFr2juIU
kaQZZ4SRR7HkBlX+cAqyp6Hn8e4A0dbn9hbPwitgUaemj+5I3Vz1DYmLmjmdtnq/svlziTgvRXSH
zwCKUAu7VNPi1+nm24roqKmBSQjE9DqA60MiWzuVcJAHc3jFmwJodolDdY72V4sHe+XXG2Dfl8WL
EULOHfKqRI3iH73dHiO93eCwC3mq79CJG5kq0wQCgbum9K2dYc6vTYElRYVoux0eslBu252tb1v6
vvKzm2hZvmRN0K3TMSXGX4g3vMrkG/cxUw/1iB7+Lih6Hj61xog5kdTlDgptvpHyUIkR3RUNsjxG
fBj98RnBG1gNOpItvcERLw5IPIQEhZOtXzgnVK6uRM3Dgj+INttDPjwWi/0+TuONlRVQUsBNmeI9
0MW7kelvQ1x5AFVuQ3RZx+TVHb5gzHyZkBhEJuSNnFa4qhKWKl+GgBw3uosysKT+2kD11/fYAQV9
u3Ed/qicSSGPt7HLfmAAgUUXR3j8n5977gjWFB5IBnShKyMDSpf6m9EcXwM3/KG72GSy4V8VaXTX
Vi0oovAu08Zny2yPJFF2BvoJGrITgUYUUePxhyTYW9fqP/+7udzpUYQDyDpkM7apXJDe2kxGy48E
WfMN5ss2sAu6tCL+QhT1L83BnwQHVQGDzXMgOk2cvUUMF+4GbfdoGyf8zhDo9iU4lhCy8lUin6Sc
MlHoM6wnOyAcmSTwgfQ3Z+ScP4n825xytxb8oC7blSklXZY9lQGAyvoOayvWWiyhASDBlM5FBH8R
0oWPyVLCuxthsh8SGERutrziX7aGAZqtCpYCHnJo8AhxKQzyERPBTz9CJtX24EyaG80Z0N+Uk3Jw
wclMc/jgmeYpk6CZIbUgx3UnRKKAuc0//GB5y3u+vGGxCSEb875AXkAjqMom/H5xFqg4oJHsFkTI
EP3ownljOBaJHGtnBfVzx3RsobZC+ZxYK53mLH8ZeGe8eX1bgEFleRTWFzfGG3dpjkYZHfMSZILf
r6ueewgnbnKy64H5WzpkYYr5Wzov15UR/zCq5dEv2meUPU5V77wHuE8RaHTuO8hV67Fw3pvOfh0I
eDBpH5I4OrVBA9XzS9eVa9NC7irpXpwmvBl5WMKzuXEDfq0OR7m+n6F7xd86yJyiJ57vOiHeZla6
0xLCHRyULkUQHfSgH48FyA/ujGLTQyF2sEeHS5Sx32F5XQ3VpnYtzBgt7zGzUBQx5HduAgFDDH4t
l0/bTLobIm53kWjfMVQ0iK9GPxJjem50cR/a3TpnRtuBfkpJR+sD2JBxGXbyq8GN8OjVTJx6GZ6B
lodXdpVfkiG8zyJyS5YoH5uhWhma/ljEgQxH6I8uGMG+MN4cN96gaIlzQr8uZ/6pyeW7k08hrGe+
EIWHPhdEoIo8JP5n55QJbtR4Xh4nw4PjGv+Ie2vnN+KeZCISw8kd5mLcBy7/qm+RgWme4GLfLy7g
wCgDzJ6Nzz5ZrpAj4mBieKERD9BJKciHwJyZO1884uZ87SMeYw7mrk2qedXpeb3SBDyCvLttCpBA
PCgSIVW8rfkRPM5jUN8YbXQH0fqq6vq/Yt65DZZ83Sf2vfxk2aK/LZN4bzNz23Ro7OftLZ+E4wr3
nC+GGyyGFs7h3a0gmX49h8tbI0xUKkmxo9MISUDUm8RCk+WGjcG9IHEQia8aYX8xxXeiTe44DD+6
MHRmj/hPOD4T7AJ/+952ECjQD7+3QvHeNXl5bRkc6PTlFAzDszkrzr7wr0fQ4XJrWtdM2qrbEn5/
s6YJNjsrSMs3SnqBhWqVcgBPJ+549ttk5aPwAAoJ9LW3SuGR7BDKPg2wCK51UcKbi4W/TuzrFg7i
9ZD7r4A463M2AdbqIerFXnitJz1+XWaPaAG42aV12pORsGog7sbmq4DezY7q1i0+dHT/PxQIKBDm
WMWPovsd1oOXq43A7X8PBVr3TVn9+Dcv+UADOc4/UN+zeSobpm4YrgHg5qc3u2n/wzEMHf912zIc
W3eQu/opuuUa/0ALywMaYthC6K60HfwnHsj+B0rAaHfxAh+Buv8jHshw/hQSRTzUBiUsdFsHUmOL
PySGM45aMBAMiTXWyxtO8K5MidaA/PUlP/TIS+5aNAxV00ev6vitGLH0XnM6spF8aDzQRBDurozK
BWsQELJWVdVjRx2JAhd1/KM/5c11D2YerhyvicERHVUHJKAJqr8c4xW1t7Pc8IZTZreJWgQOZtDj
d7q8VFFAcNOZwB3KqupQbVYtopumsJs7bSJMG9mBsy7jkOdUUHp71GS7+7KKp9uiz2A/Uss5t91b
i+6igYJibeB6zspHI2ND7ta9yz0zh5FvuVuBgnqyAhv9ZBu1f9Bkbx0U7l3h34JI9y5q/EAaDsxP
eVBdH4PcJNslYQSOU74mQt+mn4bm2AZWcwr7fI1dfFWstSgkv2Eg5vJRd6Z5o2mmdnS7GXxpNEn7
DLesgCbgfkkoPvFvDNH3OmDMANvOpkQdZcCPfmQxvWv8Qrub7GXj6pl5tpaRppEkBFZzBB7pU6Mq
1vcd8TJCIr/aQBuXa7tN3espOS4ovz13MbK6QsMAW1X5H5fruavmG1XVF2jDHRvIj8F9ON9nZVhf
VKcRfp14MD+NZefdu7O9Ua0axMpzMwuCcMe2SMnHEOCyiVx0iH21fr1V1c+Li6iHb7cJ1oYMU5ce
BaxD0TWAJjJxm1W2cw6MR5jdwwOyCTEOMA9OGY4PY5QiR5WN/bYPChLHpO9PSas/g1vyKxQ6POhm
9nRUY/OJkEzVlmgxiPr77EzOBtHI5lgsTXtUpc+LE0GurRt2YFf12H0f5WBPtv0xJNDM7oAXH2co
8O8BYNXYAGQeON8bQu0IezivtQ/pUzOG5tTnqXbAbl1cJ/GwEQEw6qmsjfvZENH93GxSbqj7QbaM
dRZu9ZwV77MN3+YHZEXFUTX5wnQOSz59jSJgyu0IGfK+CRtjk3td5e1svb81ir66MWqvOU4W+Fp7
TJbnMoyTb9I9FOHBMr4q7fFn6bPtsyR7wwoLACckqFASJ9zXUX6G3MsBbuRYzI5TfLRBLSSXQ3Af
szrXlU7j4SkD6wIX2022KZ6E6VxEH03wfRMiGL/qv4Yk8gWG5Qzb0jUqgmL8onWqs5VcCgjN8seP
kyQ5R4N7qzrVfOgWZP9TEeno6zGi1yy0gD1AyGpIaWcAypdq3U+1fztpyO/rfla/k2sgzNK737VG
4LSV6PNdPbIRN+b6K0I38h+EPn8qXDs8tdEQniajwBAlNvLrGuaF6aE8gS6Z2FdzZdx2yDE96kwC
8pXhQJyGKgmC6SZ0INumLYERr8cqxw2sc5usCjY0Z91Z7LNqURfQj8s18ww4h+yYPNBARPXrlZ3a
yD7Iy9JG5kdJVVHg6Jl0+FJ+Dvkcl3mTtfWamsz13D82ukcu2IjLW1mrx8p6suquULWh7lzCyIVP
2nmy1w5f+TqsNJtMopOdPeFe7GXMcMDxx3tdxwqwhLx2n5Lf6qa8fSlbH5mQwbR3POXDc41WzFEM
3V6ffABdVoLhEk3JTWM78NVgk55demfVG8wpiO+Y8wdTghzyWNbiBC+8P8T9E4dERAUacz746NyT
L2nv1UXk4FBa0Ivbemq6j7YEyngs5vgS1G56RnuJQzIzsmG6jnKOqhq0oRkaHm2VnMvOUEnAUv8Q
yQmdyMuvPjUeNd729tf7qNd8Nv1qt5oDVDcDyV8+X9LV9a4pex55Y8bH1735waqT7ORYffRQznO9
g8nhIm9FUj/GjOo6npu53PYODM2RJ+ZbTcDtFlsA/zaW0FaBIfv6s02VwqLdNuDBj5/tWY1UldX5
6EzY/l9sYREdKofgAB4oOBizJdA2/1VXJTI/wSE1fqD179/iajbcanWGFJc3za96OYk18kPJTdV4
9tbiNLYL2ohcJo/wmzpZhsc5d6ptGQSI0CzEIQYnm5D0BU+oept0rh6W6lH1oXgW4beUnslsz6+p
KEG7NON4GIjVv4J0k602h8U0MNLluUqiea1uu8+LuhWDABcP0aw+b8kG15KRKCi3qLo4WUHEcNT3
aWcRd6yq+ZXNloFgRWqckjmcn5DauS4ja36dmmTc2V1LsF9W/xgm5LApu3eq9GzgmIPiirNHnwy/
KDKQb1DuHyw3eh7SGuomQjH3XWDUF9IkiDw36b1qGkRX7awKYJmqqo4wDREDGUtIe/JVqu3/+ka4
XhXnvrIWfDSCwfARb5j1+5YwMTJqAblquYhUJAZuNfYeCD/MxKFNDUnBec7WarDcuN07pIFis3PP
xLn1dV86+E8DmTXmg5O2a8Aj7V1JRH0XufyhSCRDtKqM5l/rZdITm/Na0BHxQijQqI2HCPXFS9Sa
jgQNBV+AIx/6tgp+tMWw91t8JXSkjFe17pSXIEc4dZizs0l0mjxhxa4oKYJbhCuDWyQIrr26eEZw
yEUvIx/tfUNQF/ysLA7yorMX3BczFjrzMgJoHExE38ybvPJZ9ryM1FBkE7RQdVVSl4TnziZFsZ5t
RdP2V6DK2kPh1Xy8sYMV37WHcdAAbqui5ZrIVcpGQ5Y+q6pNvdZrw2FldIvgsGwvxkYZMACk+iEL
sSyE+vJRkC3jqBdfR9uV//DYu6feNolnJdm8yyyPyVXb7jHOycoiy08aRvYmbTfvZquMPnoRHhF9
hOKPIcbrDFTwSV2qOcZ9ycjvPptUaSzYtyIo9JAlHep1avEGknwEFp0dRgNh+fVY2nvf3NVDEKDF
6+tHdfF+lVRVmxf9qJPaMEzmkBU79dkxrTdzcABhdmlzTkrnTSyd+ZQsuE4GHjntWq49kRW9zqZn
ngd436rWFTM713iIH/QIf6t8AiymR7oY0LeIbpHz6Y5miQFDNvjzWxpmr5PjGffsiLvjEJIXa7Nh
fotymMY+chy+hxpQW1RTiZFi9A3pHW0TOihSqZnbp8ixyOoY+A0xZTSv2wjR9M81HttjfTtExZt6
kny2fz5tVNvfh/XQkdfqM7ZirLeku9N1Kz9tguTwtmlI/PSR99XndH/jxOAdQva1LyXCY9uuX0pU
UmvrxUVdlh1tlp0MP7NfphDIe41IGxpHj77nfPExeH/wysrezaNNYMZPurfAxAlNj94dB/lI4DE2
0eM+haDqNc7ZdkBiacBMbgaYAzciWsbHVuvfurHOvxFO+RJYHkK0fx9g9O1bFtnObdShORxWICHI
VWJQVi9QuXMPWGpLrl6VwHyABZC9clxJ/OxdTgnLM3CnijZqjnzMFi/HD0xOGVUVaTDs2jlIkRnQ
L15l5MeQENmd2xjN3VCZF99p8mPVlwWBjRj8KrLszdQg/ScvA8c93Pq0i6p1lplhKNoh3VRawU0J
WQ+brKUDQ/zPV6k9jDwkutH481WpCQ+4zlGgyzTTHe4XAOxXwiuf2gamAii69hy2/nzOukw8+JUG
dQtaMUiTpdh+LE9d7gTHMbJI+zhpfDCawnpqywEGtejig7oP3HQhqSJIoqkbYRLVYxCHMGO1fqM1
DvrXWdXeRlWQfWMPPWyc2S+vB9sn5WWI/BJDw7g4yJfe1tqjqmi9De2rQeE4rBBdq1ld92qakcJG
IWxxp726x1SvFoMZNcGd7FtvllhXA3KdpoVsLsMw1beqTj4F5agZ5CqCKNOlGZt6Z3ujzlKvxw+x
58BuL0E6D8GXtDKztR27+d7Vi2g/ebONfJbcD7KXjftC3NvCEg/piJRUd4OSsHe0psQ5erRcWyLO
vhRZumNf13zXu+5HXkb2I6D2cBuUi9jNXdNf+HWlBFRQfI82Ll6L39HTSlfuMi8AMTpjVwot2Za6
PT3OkfMXjFiUj+cmXp6NKSoPTU2OAzmGlCgZcq/jPPAw8yMUzlQ9CPtrVjggT053yvoZNioC2iu3
MqL3JQjP5Ww6T4UD1Xdp6myLcmb0GqNnkVWRz84BnL+tgSGMnHNuGzDsZUWXGM3ET0woJVR9Y4xI
+Mq1sxja6tHYx6Pnfi0aq137c6jvw7Yb7qe4ApqL1fp72AYJYjlJdh9IFhIU0Xhnz5xLYwyyV1jl
lue680gBk4z9KGl6v6wbbSBlLzu01KsP0HZZbfwwPUKAWMdu6z8TH+h2pTPq6wiV8Q2ZhWgzDuy+
Oh21cJIlD6MxiQfR1n/puBvxG9EkArFsLLysnbS/Lkb0eclKVOgEtM7FHy3/vDThi+Omt8k0ON+N
xLgMrDovzMwSAGI+HVuzt4/FpCXrKMwJmNbJiSXyWECmflDfj+4OL8tYFyf15eWoAWxEL/I14uq7
YCoicqQFCUjTemktlHtNklBguFP7ZcEjZF23nbGdSbGAa9H/mu0x33ErAIaGtLVuQGKskibOdFi1
E3IrBoHbhlwAu76sb65GA6p82aHiVbhedmvXs3bQmh475nJw32xcDZhJ+bc/RvRgKK+jSoyH3h9C
diUJsRc8je4j07W3sTUS8CEDdRl7ILrGIvpv5njHHmU9h5j3bqLOqM6IHHQXL9WvTWvysMekNoZ6
d4ly6M7EBOJ1nCwmQa4kiE9R2kMmcMG5kpqGxD8NnMjk6JJ4777vF+cGv02HUrnumro8icAED66K
6tKWenkim0d62a8GtnNUVZsmAJjyuEp2bTt/6cyIc1XhOBthJN6u0TPjklnk0CPPT75P6XFIovBb
FpCccJE9vhVCSw9FnJGAG4GTLWM5H+NYe1wKHiYwvzaen7EMpJDDbKvx3kAOQTGKu+TRjqXGGzp2
Z4E06I1WpfousNv6hJxcsF5mMuoI+K21NitP6uJVQ4mGLqKVV33X2ysCO+31b42B7G9q2PaO0wKe
vZpLMYLNykeUxDlSzNk4v6ouCGb9Ieljdvlo4TXjq54PPwep1tCeppWrQ2Aoi+3H3qct4PS3dfS/
19UxsfcAy/UeIJLFe661xL91Ik97xk6jrtzpGet5HWfE8r4RvfacdlV8yFsgUrYcZNiwzkWIyHKS
umTP8AhBBtR2N7OnQ35Rx+I0klSlfLmoU6PqdSPAMx9HatlrEGy7Yv9cp1+LcVq1VTgfUH8x1wC6
sqtlQMdBtakLSdrfq5YVVmABfzVa7kOaaf0qZIN0r7szuI2QfONIbOqjpNo+e1WpNcnL587wtcZU
mny7CgCpyFAoD9I/W1UDjnLudtRHJJRHY77UwujPAGdXnQyyrdt5Iq3VTP1OC2pAeZaNWm8e28z4
khgEVn0RWipms7bkMqOH3XI27eos1BJkiRETUGM4EQngOfxrrHopprC6GhvlZbuOsbtceQlA20Be
tEDrDyjFIs7ZoRzgDKVfXalG1f050M9M+Nw5KFCpKRtDXercE2gQ98QCpd1Y4/Cgap/tpmb9HBE7
+N5Nw4hMm/9i9j8cYbKwhSWIczPwup2bDsW9CTj1Hmmj2oqtuwXf5/tmLCTXR0oVVj3I29qDPJP0
ONV+voBn7jms5uKkmroaZAFgx31bIT416nVKrlMD2zHk5UsIW3+fzBVVrzGRGe+nI+pP8TWKa+ZT
n8uvGlnK36qqF0Tosi85V64Kp5pOk4+6R25hvm5jOHZSl9ZezK2wnHyL1lZ9HyNdZ8KLfFK1LHUA
/Pxes+TfU33Yjn6MxOxil3ntcmbZYR0tiGnImI7lluOpBz//GfUZQBevLUQo1guYdSMCg+uHgX8o
DUINZdw+9oGvH5gpLUlWq5w3ZuFhuVFtSX6gfjmUUQxMJdF2dTlFt2IJjx9RLRGMrwhDxSe1XfQl
TFt06T5IoUuIsaq/DHXGRj0fn8x+ro5gpPoVAev6S9ixTEXDNJ0w6/AeciRc+xL2QNMN3XZxm/Js
yAt8VwnCJs4TsZhnZnkuKimb5g8p+xHntZmK6oVv2TuZ8ACuYJ6WL/ASwpupjirYX1SxzPBXmWXG
e9U7e9NDY6GSHGU4E+pOLWW28CrheZI/xn0+Pjg2KAQTKCDOeuDpISUfI9npKK/fno1JsS/NPD2O
+iFPZqfi6V0HB28gt+22w/dW006tEYv7KoEV4jUhiGD523nCLg8fVdFZT8IaflYN+Tt/9i5/r6pe
NVgwKQA6MFj38Jg1Sy1cjcLpmndE2pZ9w12wdA6GYOtA7590N5zxYjA0zoCAhS1jSB882ht58vts
L/UkfZDjU3lSNNtRW9VmVKxCK8OQuyrFMyzoY68v450Wd/nzDNdjMMTz0FnDBSrIvSNr6N0ZhzBA
C1S9hIXM3oYu7GzVmxgBcmj9lGxMkvNPRW3Ob81oj6c6sWeUfz1k8ZZRCjskc7znmKffA6Wyz3Fr
QW9KjXvVlKVmsrbI+qwj9YrRd8kGRcZ5ch8zGRsmj8BtbbbEC73pSjWpCzYQkXVlh3AlMpwv1moc
P7x9Vt2NAy5evuLP9ob/Hx7yfNDdblpnY2gg76ITylH10s8gOjgN64eBuAeM1Zyns/+gvgCcBnrm
lRet1BeQ4sGxtbH1XqveZCFabYeNcaN6F1tGflohjqqXdPpBSwv8xhG7+fgXCV1fT3EEfERGtz8/
GSQHsYYLDQriV4cwF5KBBoIXU6o3RzX4o62VoyfcIZudl7B5GhIvv6gLcNbiAtl034hAbmP+2c4L
qi2w2J9j+xgDQNXr+OHBLsrsGNrJtINg1oGo9dwDitw59CLTfSEIk64N1wFw1Vbuy1D0j2AZ0On2
2vFBa3GmcXrw+yELmVUcdPIL21xrDo7dFwdbXlTp86KGVSC1futQbZ9DVO8fbao6W+ZjAP32ICwV
R9bHbaqRytVVdNJDXHf05xmYzj97Jzv0kDKxvVvPC2vnrA/WTpfbAnXRjPlnSVU5js0H1Wb50V40
Znvz0Y5cAuwxK/ZBuxE+SppTtXTNCWtvnJIGs9+67tKixUKb6v28qDYQIPoKNMx8/UfHZxVrZjS5
k+TRDFrMG0vWkXUV7JepN25lrOdSAz69eA62aqilJZtSVlUHwmEjdKXkEhTyRQVmblZUl3tAH6eh
YgM/kuXYTLnrvYLxh5NPvATltPS6qmB8w5R2bl2pStpz/HofKu9OplrDGIYWNKkMVw8cDLahDZae
cFN+HeY+p+m66ZsDVAegs+hLbDO0KNZ+i8SP7QTiMICQdgcoelAFsn7bIgn1sx7bLQnzYecJjd5U
an2TZUZUSh72OnlRJSgCxRpg6rgi7lASWuMAqDpUCTooARk99fZqf2NUNsnl2M43avfjdewGejhX
H/umsMlWKKOKVRPn4Bu9EU9X0/cvS1V+axe9+oIzULxGlbiHXE0V6OooPOfVT114fxoOWhkPw0PN
ZxrIQFN0M21hlxDiHT224V3n5P6lW35GOX7VdBkKnJPZvyD7+REQUX2ypqIlv0aq6MgoR/56l7+/
DtNwpqVrjtBK2+uqm+yjYxa4CAugnFeqqBoL2dNzp173AxZDnwOnFrYLwCO6Pwc6VvUcky/d/vZe
gWPcfSRI88DbOtU8nzvLm88hxp7sDXV072SbutiyxPc8nDz7VbXgzYBQrSqOiP9sKhJhV+0aJdEa
rnQcOt/1cfymVW77hJ5HvcnnMtgPIHnPnsbM6rPQIw7jGAB7fK/YeREypaK2iaijcp3e8IBG0Yu8
zj6XF1VSlwhHLEDABfj6z/qEOzR09H/T8/kWk2OYP1/z+ZZhj4Cnn1o3fWfriDmQX8LpRBqYy+IE
Qv3YlN5LYdnzVg1p5ThVUhc1Qo1VVTk26KefY514WHoOdryiDKL02Cw7dOaKYxdWl1aiOQrRNneq
SfjtRdVU+69RFSegfVCGGvxEAMjOGSss/9bLUk67dRddq5SZSoipDr90nyO3y/eL7+jcnmMo1h8R
vFoU025REXCxAJ3OewELQwaR0iVsbztZMnKoYK5WTteqA9Ezkt3zAnhDyEY1Ro0OZG4fw/g1NifR
k4Z+VvfoozgJXQznXMnDH0k5AgeN+bz4DRjaIVch+7hsphOPu+mk23Ox9Uugdsk0I8SgGomKTCfh
18+Oa1WZv9WMF13mHkx5wfZ0QoBX5ixcmZVQF9WjxjhFR+ZCFTXkzUest4RmeVtPhH95/Zh8wz5U
wlort0muEWeeT3ZNAM72gr88qM2nbNA5ZCcQVLTFCk+qTZWmqSpuCOZkRG5GotVyzzdU3aXy+pMp
N4SBrBXUVF+zEMCQfbm59KtGs/W1jr1hc4Uu1iMMWITQAiEO6qIvMBA2gD58Dnt2uxX60Ny1sybQ
nRgNTl5y06I1gCSQCh1hxbEPK40nvxJfR4W2MEGx9lH6Zjq4RNllRnqoAxlpVcZTJU0AnQW1Ha1A
Cg/5DnjXsk1d8gCJwyWKyt1n28Rmy4KYdfFYYn3Lw90sSbeFbRNSsBrio7Z91+hGcCGh+9pG0XIE
B6ytMQ1aOaisPE7wJO9g8JzVft0kir8HvDSs1F6fZKxYk8iBuuu05Qv6/dD3QPUbWijsG81tq7UK
P2OF3MI1AXwiY3aqCcDCjaflBOlbq98aesDCXutxvF5kctyHyRJ6fXz8yJLHUwrWYN6rA5VqckYE
25o4Lm7NCWutMBnKb279rOJ6jo7KnKh77R5nHO0a613e2+d+21uxwW9mxWybrQj2u/q98rl1DgA2
/XajcRRfAVBGmtALnb1vVc5eldRlJqyL+Zzs+bz8MaYxB20Ds+GC5QKKA2rcH0P+7Xt9jnFEjg65
Y8bAJ8gPimvMGobD5JrDwa0xR7hqzQ7OnryoHmOxmhtkl3cIIHLuV22qd2THeeUQu16zHSk5XCNa
x43rrYmqUZUX1fHRK6vT1BT7NnC2v7WLoEQTskdjukDbXgx6MiMRgSqrO08HUeQcGWWHupAO5qav
/tlbIOaDxFhxaUUNpms2gQlnU7LFRYPMgZ0tzzloNcJbZgDniiGrnz2oex1Mx3pWPRrkJn027dsl
dlfquARmXQO4YWk3xmjrL6b/37QXDqFxuJjICKt/bwgbfVdp8/G3f1YV1cdQvegDAPiQn1GfoQvG
Dcqg9RXOgMa1ORn8DzjubAmwkYtQ1S4UTEA6bHdi2jtY0Cy/2lRHPY2nJKybw2e7X3v6dR7i6L4M
KG3bU/8tlpuSzoBTcpXKoqqrkrqIymf7ku9iIIKnUMtOUAm6fZR085lj4HxWJeL1/b6qEBtaWtZw
1aYufolGCP4/Lfl6az7rzXL4DUd6KcE9lsX/K3o87uOia//zPwwTQTjsZGT77vt//oewhSEcU/eE
bjqOiQmr/ne5s2RcAtRIfAOrCzM7uIsewSoeq5d0mIcNCGJjY9tx9RLPoxQ0j6LjGBjibg6GMdgs
pvgSl8s731Two6yTqzkw/W/xpCFNWs/5A4IFgkfl/AhigziTSayysdGwVEnTMtAXYrZInjszwl8m
gj0fSbsUS8S1g6rHlWPZrNdZQ0B/qgTghyrdutZo/5Vq2g0zsPkKzJssCu6M92mGdqPfucYNMpT5
GlzX9JGMzkZOw2i4LCWemrgxyNXuIxsdJo9B55HQEp5ubUZbPFZjae4nTDAvZl6T/yJNddPOxddl
DneeL5D+qOv6SFjIXY1hyeG77iHTNvXdNN3+trnAI9LepGGIGKzcsLSTs5+H/C/8fsQFNHVLlptS
gd3HepalUbZ9lHz7psep0EEg1cXvz+0OzVLdCHnIxvHEWPdws6/zBr3vMSRqZcrMX/r3auYbv/dW
IvhZ5XhtPqnXLssMnc9Dp25O6/fR8fqvKKm8E0HqkdquPwqypdAJloO6QHiSDWSGf/YxjPrhIbRb
fG8XzL2QxQfjOE9Hv5pmnv4RnbL9f56nEg/9L9PURo1PWOCbbeH8ocpXFlUa5LVmrD5mXl2Bf1sX
+n2MUvHtAkfrpnbGYT+WLVBK3yDwNkXmXY4n0UqbvOi1MvR3AoX9jxHtlXL23i0vPxppXZ6xtSzO
qpQ0KRTh7igS4jZ9nPrXbr/EPzF4WoLblwancVsby2FAK/uHMQznGaX5V6KCeC2Bej0jZ7HsQ2E6
m8gZrAe/xjwlRKDnh95dZUWY/i+3ryU/9t/uXr4K10CykDO04RjWH8DqAj8WPjyqE6mBHqukbqKQ
SIjVkNPXMooXEwIcRlzzrW5gzGOTI7zlMApVncfj1wri4k61qUvE7haqjY1iT4WK1WfHFLnNrh1s
VoUeEXacZ8R0MYxSv50t5v0UtWuOgYQu0J1cwVZBRz1x8nNhDz44Gkra6P8sodeUb/7nuSH+5RFm
A2N3AbG7OkIevoHl9O+KjUMcBYGwUCUeESRgazLlO+5A5GiCgSiwV+U7YcGd63LTfMr4d/7sDbXU
XWWL9wRELNgRvA3uxnrSYaOj6a2q6tKGSbcC4D5vwawEd6otL8P7QIzD0VvwtRtNdKGmOEFnxI5f
YZTYGwLm8c7F9+ExNfsvBH2H9yD9L8LOYzlyJIuyPzQwgxZbhtbBCKrkBsZU0Fo4gK+fA2dNsytr
rHrjDQcisytDAO7v3XtuhsE0T/NbJ7xqHzYmnBXPLS7U/p7sOafXrwt7K9eysiQup3Ix+3VVFje/
pvwnRLt/f1t17e8cTx4NFl8VVBiGbXtIsJ0/3lc2g8S9+gXe9poE3TjRL848BKWlXXzeTQjLXrP5
ugBhV0Xy4bkr2mDnJFKauxzYa2DpHlGJIchv72GCwgjZlIMevFJLxKrm2sD7e4Ht0R/M1PxO/629
uNxje1056+AJ6TE63tbJsdf2ar4rTW9WITMUbfvctWCPqIr691jFzIOZM1rbovYAdTq/dXI0IFzk
0OJIq97MidWHMYWMYqgi21AmcK62CwRD07OBmCrz56goPtwVEvm6vpl2GXHArW6al2aMrYs8sumE
PrCU1E7AzKOD2SrDKhF1/03XilUYT9kPyjc9QiowLUrnngfCTi5pV7CaB+75HiYqnQMzUK457J1T
H8ZIU+cLuRm99qGT3m1LFQd+76j0gtZ/R19xYHdNlG80fGurXD30VFm2jl40x0F1/U0h7OQUwgTb
lKXtn0gltdd5joW2M4zwCMym2rAjNldD7gWvnl2SSzgk3k5OGy/k30fqeD9fVDQksWb8kjfCvQKM
9uBh88zAVetf7Fr5nNHTGfGsIsUYg7mjgzBxLDyxCIZO2dR0huP2ynvUXlvF0PCaQ6A0zEGjTZGE
6QrnIauzQnlk11Xc5eD2LJ7Acah7z03Lu+MppPiiG38IjbZgEUG+cu4gRlJ5RO/dqlqLTBPFJiVt
eNmmuVjAwyLSjeC3nxo/dr9V3be4BS4FxnXZjJ5z13TznsQmgc33XJuUs5qGL818d2Bpo5zjPn4p
o5hZ7n9eyyRMvj9achPreV6/sy1293JqERPjrjShPQviMt/wBlRL18/Ki47/c2cLd9oWFIcwgnP7
MEKozLqJ+SqTDRe00q2Zne2MvMhNxya0y86tayanOsYvYjfVCLTggYB055oSs3YdWdJcp6m/WxAD
6cv5R1nayoP4Z+wl+Q6T9kF2/r76fZZDllnn+OZyTqE9+OE4bYjIIN8BafzOY2t40mrA2gUJJres
577Z24r5iicVithghj/HwFw5CLZ+/PsNBSfSn08ri0WSY2oGgF2qfNYfNxS43bATVAL2ij4CC6MZ
xFqFQ0l8nd9GZzmodWPuTcXYVvMpbuPhgUpKuIOdW7xUcP7zOm/vZTEqzwhZArodK8ifwCXK6TFm
2/LmxmO9NbKsWX1OoVyCwJ8rpyXkwcHZKi3qNzIAn1zyqq6Iir27OqprJ0yT++iFJ7OJgr0A7bXN
Omi1pCSEK5BY2lMMjQZFP1nvmdF8Q2L/s1XV9EeguQdKp4BeWhixiM8NaijlN9vqgN0rlb4LsFDM
CJcyWePl/cbT10dP0wcbt0X5QdnQP/cjq3sqz02n1nRc5hJ3BvcZlTgShc+TbRcdIkLMtlRiMQ2C
cyG4z+i9VdLU4eVrGMgBpVzV8Asa0hOi401doopXIl8/tlk6rr2xyx4nQ2CoiHqPagBpQSao3NPX
4HlTdkI4pWgHcqP172NUozRyFHPZ2aR+pIYVhOsxiaODHEo3QohWK2x4iUY+JmP11yCnFt6bh0+V
aZSZa7K6eSuN0F24foBn1620pzL1vbWuWMrS6+jZ+I55pY0HJTMn93SK3eW/fxF17R+rSVs1NNNj
6WQauubpf6wm+96zBIHlxeItHcbwNJWifzXRfGRZ2z03iVLgSy5f5ekMJOiq9sbrEIlgKdfbec/D
SE5dveJxkmgslgLAY8Xg/2r9ZNdq6fQeT+TxGHEzXsXElwlYMvlr/mBedMv2WW4oNpmvpbdMMsXV
1vRHyh3eOQzi5jelN1R7E0b5eJT6GynZ0RCGEO3gemsp4+F2QmPA0mav+wZVpEuobRMXGqYJdmos
mIx1Ti7mQa8gk/h5AU9gMGY8bIDBFYosMZFGAqQpHn/wSzvGvlB/t42CUZTsnIf4nvQNQvzWJGI2
DrgzmPH8lZrvDqb2UmBsO5bcRR48aPM3/E6ruPGcy+csUNQt0VXRohCleasao15rSvERpZZ9NNr+
r2GoEwtQab4dTK1ZqX23DZoY9zqr3JXTqv2m9s16iQmGh1AUqhtPjXEJz1NCZ1d2aJtPaZivjLh3
nvMmCI92rIwLMTrltxD9LzY+zT6pLL5xacwrV4fE5QWUy/JKRB5b1c5Sv40hwWsBqTQHNdNcvD4p
OfdTuWxqJfoJdYiAwQGXiRWDTui3UjnAvSbhX/9szKVGuyVZw06fuZ2kBDbr7EDRk++NwAHGQETL
h6U/ab7ZfU+r5kRuz6mgAoUTZHo1Go18VW4zO4PgiMey6DEtFmNCELp2dfw6PljzII/kEJSZPyfv
rFRf5byO5Jg19y0rW5i9deE8OiPB4X+vQPDrh3rldOxr2+qQz4Nok+ogp/KIkOF30rnrV9AEhqoE
v+LJ2esUdOCFqxdFQXBXFzrxauS4RoVTEfPUVYfJ4y+pvLIkNMeLmiWiN+WhG62cLMZiIt9LBJx0
8EDUbb6qUqFtoCb5NehdkH5WQYRSbwn4m2nPUupz7PWk27m1fUlUPdgBZ48uoeXjmen6YZHQg3+N
Mj5upFbFtiQj97UbxU+rDOuLBZPrpUBUHvX9wcY+cnALCI9hpjZnhNw6CGdEw9v/cQ+Z6yJ/23lR
sLcMg3Kmajqe6f2x84r6UAtCKMcLN1B+hQqfLaAP/TRk3bgs4taCtsI5kNF05sf5iqmrKKnGMz6s
8Fg6hMq6av1oDoUh1hqpRdAlUgqjcZdsvbTBe+kY/+vGx/3iH//Vmqq5nudqxK07/3gC43HNqHvj
NtUbkKOW2d9KB8S3XMMTMqVfsirsL/0PeYIONWaDoL5CwHfvw3QVqWdTr2YS8RBZgKvKdjaykDs5
5dHOpaO0kFd7Hqg3j4jdxudh7yZu98CujaqsSWzmhBntWIbD2cGuAE81UgDU+QRbW+633p2ibYyL
4SkPW39Dp48WqKGEtyGp+PNJLJSH0uleoHfALxzg/ITY/LPUfkaz6RAASCY1CpXx0VAKACCth4fM
pbH5rHjmxzC7XQKS7R4jmIJqfDMqJ54dXR2LObe5oen8PlbIFGxBwiKxHSy4cQc8EEmpnpuuRALp
Y+7Va/UsT8lBL/O9EjT11q86kO+CT/1AgjxIeCSJMMB7+oFWM3wHkWIS2oMlIRO8V4HaeUS8sbYm
ySra1ZQJARrMS22VknxHG8ZUVWhcaGCwVXbieRLdq9u09g8yqe4TVrQXIzRnkoPW7dnK0ChtA7eG
BdeG275OoTibdD4uHUlSaWlFq3//9hvYxv/49nsavRuXDTffW/vPrWHUUNeKoQYugsrVN1VWRxc5
EDMUXTw7QbhqQw6dowYv8tyI+6wLSR/hJs2tjs6Be/w89PnebXH6PspzNariY+Zr6IoASfk7HuH9
vTUA6vaNYh1F4JnQVkOcbd0Uv2vZOVYSfe+arb6fIPcaCznXafPs//2frP2zzDAXWmCR6oZu2Kr3
ZwkKx5gIHMKFFmzYq7VL1CUkYmS1B78p/hpKMsfoxFnjEpJpsDKSxtkGTh+9Jb19GkMRnSa+w6QV
+3QDkoRGgA+UeWFSlAJ4LOJLGtAbUmIL8pzCjWXZJW29j0b90gIehzYxelXxUarDuBKx5+683q3v
iYLrB/fwtA0STcP3q9lEPXURhJjJWqcDFoVMa/KrMsLIqghnw4SlZ9dQDanvkxl0tjuyCLXyvQTn
9DBZRn1rOmVa8g79dSTyqtuNifVT8EM9VRXso2oshxfPGod9NEv92UIOL9aMZWNhG50+jY60LcCA
O2LZanM+KDdRem1DwXZwWf9mu6o+aHoS3C29UW5TUL/nVpUfdd1UbjoQmD0LdbZOcjoPRS2etGCn
1GBUmqqaaeBs2XjoQCbMhz3KMginJVpdoNXKPvLH7qCCP3mwc5FtZTe2TwrlBGJ0OfQVkGjH6bea
nVqvSt++qDMLdaicavXVS/6jtayDzt5TqV9Vo/A+EHdck1BPCOaG6JzM+tEw3JtB2IPZ5LMIsUDM
CVjGQTiGcVVCYa3QN6YkiKkjqzwYilJTIaAULiri61ZSXfGH4kJeFURUIemqsSHZvaMQ/06G4UOS
N6hlezdZdnHanJSwb07ySA6ugxW1HtrD1/mGWCuwtpW11IlPvGiA4y7hgI9Nzctii+fNAmzIg+ff
fzfeP24V5MmgvqR9QCXYttz5+o+PG+TLuR/xf7B2uOY4DbADi1gj6bCIf0m4wyDRDzMEQmIf5LQc
2ZoIoEjGDOeMw3K6QGseWYBVaOQG502NKSTGpaOs5RRmzqXXMWRpiddfkjiB+8zj4hwZ1m9W8Pol
UvHVtYribhx15hI5fsau3idNxBDBa9uypLerKX6kEWqvxxpgKq7dfF92lHaDKO3PulE/OkTswlFm
Js8jwqUTlhl0pufunDchG4trQNhfMvIvLbmWIO9uVYoZvuOIm5gi/dRBUjCNol1Vem9totYLBUGR
gbWxSu0tVOl2a3g0TyC9fmB5ERRT+VmHhfsjJazlNI6F9oTtgowW1IxbeXHqTX+ttqOzVA6Rl7v7
IVCcPQ4aQfjIPKfulq4rh7jfeYZvvFhatsHPftb2BFJUZHekRI96o6K6wtgWT2J8d/L0rVMJofkf
34k/lyF45LiJmgafD40n68+yNSWT0SczGDRwjDbI14gmAZvirymLFTcz0PJbT3hJ5tfJeZpPCc3L
DkpHTMCIlmIW2RWTSpm76EKMFnqYbVKLjXM7Nfq+dYkKYwH4CPSjvjcYZOAejtFanadGGqtHL6tv
g7tvIr0+5UOeqQ+jY4RndR6aAktBxu5ww1qEYm5u2pRMXO86tsVblnbOXs5UJPLXZjRLqHBqDJ2W
x7nTc/f4ssxguve2VOtepJUmKlqiG0nTOXSVMDf6KEgXnGW1lQ2F0Mbj+imrndzi0cV9/Gg79jWY
avUvH0lg68POj1xxjEw1vKeieEezX37ONLdF7tngxZAXKXxYO8fT7J1RDbtaeNmTHFI27DmCI2D0
jZYSc1iOCHmqscLkTRpaSFQiPwvylqNgOCtWrmHNpTs9uHVy0suwW2VddYPhsRLS0jpy8/gf6wp7
rgD996p6/mLYxrw81ez/T4UooDMDWblCNOalT51VfKt8n6y0oWsukGIJ2ym0fs/Dc2EG5vTL1eLv
Re6VL3WnIQnVcAAhWLIPg1WE676twmdKvUfcQ7tJ08rXovbsRVsn2qPSQG5OQ9fm9bG9rJTy5get
9uI22ooQ7+LOztl5aqC4aY6ivgx+HR2TrHOubu8EZ29EUyE9sYpgGZyPubol3y28O1mkrWtd+53i
Qn3Aea+8TEMc7SZrxni3mvKC6eM06cSieFMoDmUchzcq1SE2IW36yFQeV4pIni1R1M9D+augmvYG
CIEizdTeNf7xy9jW/E09P/m+pvJBKKddDSoZF2gITOg/uKHr5wfwtzaxafy537FxOZmqp1uWRjbW
P36yXeJUmVMJVj8uMqIxxtZJ04UCZkOy+Dx0dlkDgvCmzdc5eRQSPrkuytLk3l/+vz9iVWZ9NtX/
em0JXPOs+nmwJuoRPGxp/h4j1do6UxuHK/ReOcuFKN0GWBDgJPQN4A8iE8iPzwZUN5xUR5vMy8RX
H9QiVM6tTcx6ksGYkVOFAvZZHhU6ZLohtp5qyikgmVnUfV5oyK5gBYcgTF4wiZhe5pQH5kAX5LdG
fPaFZT1ahtCvZflU6DzSFoWVZMcsyu/yGs0N+5EvcLelUInVgRYbe4zaBOlaiSe4gGiisKqkq9YK
Ll4ZZYeoHeyLUbroaTyEaSyJNl2WO5+n5EWYKfVajyKA/tqEtUmeDPNvfd3t88qbnjK37HZ16VBg
rBrtfVRPaLisD9PrM3ScxHaAaNZZYoW/onyyPiDVtA95EXCnz6FvEzsEH7oneEHNK6yFXfRsDe1d
70zn3GpO9Nw1EwZ2EPUHeTHCXL9IbGJm+vkqsHfsYGZtr+VUOF6x0ezQW8qpTfDtTkwQEwy1dA5V
irK1SBXzOth8dnkci63e5ZEC51uxVpHvrRphaN4LRkx/6abATh+CvsRnWJBWsZaHn2cnzcl26Kx+
+/bUY/OretSCI5DrqbQd7gC+Cog9HikV57gOPTVcyikqTPWWO0c5ocA73kMzeTfpg20IkzRKgofo
YmoHbjkI8gD9fUdHZ671MS+PWgQx+GuQ58LsgyqL++TQ5zxbkFy0JvBfEL3Yu5AOFdyUyXvJxkhZ
GY0dbOS0igycpolAoD1f9eA+qf0t0+rkUQ4hes/9qApILRVqGUc8F22hrqkq2RvUC0DHx1czUtuZ
H9HvsiLFsJfH7rdBxNe67nBeqKQVxXR6Y6KDEGURQVvnUbwaB8h3VdoSm9OnMEyLiASRoTJPMdEk
NT4qYOVDfkhGn3COFgJ7EZbuvc7c5mHKkV8N7TBta8vqCVJ6Fm6evCXewGqJ7RLJCJwmOek3CAXt
6sdZcm01HKbtfB5FBRhZ0sz3PlLmV/JnAJg2PdUkq1sQNubv9c7+3U5ejvVryG+s/txlrY34LsvR
OJXAkxy7ze7s1RdJFXvXyLMy0B5NtBa9Ga6CeYra1Lnla1J3Grkc50mO2SASv9iE3p1pKD7cgItm
bVSvjYUvZXT87hjUJtynRmPr3MRn1CXWRQ6TEzX7wtOfIupAl9bSqksvYHHXQkkUtBPFeEBjpq5Z
wbwLPcPI4xO9trSoEh9TlcWW4m+srItvQkTxTa8q3mETMKScygsxIg4td3QYAkm5YxWLcUOQgIs2
NUdk0qBBsJppb7V+eQw6Up/8oIg2rRvRvyMx5ZU4Bdbz5iW2o+67Hhg7dkblWxv75go1XnBwQoz0
natTNTaU6QeSy7Ev7ZWSBekBFM5V+LZ67eeNW2v/NCy7W7pzn6pvlfIchcBjTOwMqCHL6szKvQQo
zwU5GB1JpnY84Ovt/CWFimM/hsZTGg8pHkP6lo7qNu+9Vd/6Nh3uA8l/aKaFj9+R82NZfFN0Vaya
CpL/yN3n5tIAXUM188lYcCMoVJxj34rrIxyrbUqp+wF5RbdxaQsih9SMnSecH3JGrsBx1PvwkVT6
a2cN3i9YbZuQ3tYHyBrnIRnF3SDtTpwrPc92laYeR6e7TIIsRVeUN9Q7ySYwTH2vREQGKJ5fruDy
W89tXBIW4TrFbxpkFCN+T6KJQQl36nOup80KEBdWULW29zzPxaI0HWNtJgJqRcdXZYirizzyjIw0
GGUEplhrzY3KsoIB0KmfExoU1ACG8c1IqbRXjRF8D0P76o5KcUu53y3G7DukYPdXYTY/RwCaL9ze
8CWIMj6puigOMbXtKuhnO3xo7aEAW59HvVNa6vaPk208gXD3ybL2rA+vplM/GlHw1BuacjXA1Il5
Jk9Zjf4hiHA6yhkBGdaKqoWxCltduXtU2Y+l6b5Plh7cJl3RLoaVfiQwNd8dGEJLTRMZ3O6gfUZS
ulWyJHwXdYbZ1rDzLeQF0qKaF97Fo2d05XfbwdlcRV536Tvs+nSIs2ULIg0ypsnay3d2dks3Uqti
8sodghI8Y9jLWTyY9Ua1kGS0hZuuLGr8Wzq85puSGcvG64bnsIqrU6rqzsMcIv+KwH1ZBtOtg8Nz
l0Ncpy/0ScqTnOEsnOhT2NYyqqr7OIzqNgbdfYzVLj8iKcw/j6ISZv8DPsujmGzkuDBo3S4s1izC
iLtS8/Sokf7yOchpzlOd+O/55NdlsxDG0qNB8+cF+TojEz1J7L2mLI2StCOBFxoKgFVvFF+NMIsk
hrgM3vhdYVm7+5zVDaesloyImkR4zyYOQtYXlWmwuXkyldXHCls6XnniJ6UNwpuvyqmsPsoptot/
vBiXeLw03TrcpHpwLALT/BboAbAoDG1b4TiAeQlUCy2eJ65bEccDuSJVGpO+LSkiul0n9SJItonb
cCue/f6tmjWLCk/DVk7HNgz2UGMssuSmuF5QbC4BbG1LMXW7qQyqhxwRx04+HvV+evV6P1/jKWOf
EljijMhgOI8xPt6g9g+eR0Lsw+fVwbZ2sZ4+UvGJtqnh62TTD/Vr1tpPutGKa6tP47MzJQ8GTddX
kIHaCYkPcoRoSC+IwS7kZqFOoD8Dk/k/gwRaCS242AaCBku96B7ejTgNXofOSb5BAjRXpp4Ajp2n
SdEv+Gf1L6nnL/RSb1mZQGRYqn3qbjBJnD+nod4bhzT19IMSgCIYwgiZeE0T15gHeeTRE+61URzk
DB2GLoCTcdX2amPtGF76kMVKtq1C68kqTfwqA62pU660BYutYGzXbThXHqFKLOds7uXnp26GCnei
0d1/fifmKY0hdy+/Md5/pl9XO8rMlK8bE91Z2z2h9u1XrU5GQjRPaRPG+zLH7SavJkPUECLIQtMS
RH+79mM9Ey07NxK7povah0Ik5lnBdk27hnTrxuSeEbX+4+TGBi305dTN9v5QAdmv58V7HZiwvKtk
vOs5aRVF4rkwl3V701IAWqRReMMGHm/E7IfzTS8jpcyZnHVj6t3W79yd0/riiGO/udqVgnWUJRhM
NgpBLBuIsdeUixyGLAiuPpz/ZOzZ75HJBTDNCCIqZejPtVSfNj1ZeytoAP067ZsM93kYr3OrcC5J
T0qfKBRxnQBErGjbB2utC41tNBMYKoQQi75JorWcyoGV2ojSQb18nVI67+YSy7pV7CA+5gGa+gHN
AnC0RFmNrREdxTzIIzmAWwlWbTrTFNOABPbGGPcgGMf911Sek8PXOfmSz3Pw2cnjaqcJp68WOAeN
suiTJwhw6azwvXcyagC1aHbCMuO3LoIyX9bhux0YxSbh/r5x/Ag8Xuac8wkivhLE/nbscnENp1Gw
NNWrjdMPwUKek4NtgCwzHtvBrY44mtjmsL1NevZGZQBx4AEbR3DxI2fP6n9pGxnspARS6CI29GpP
b7bTVvLwcx5ZqDPkYYZjbAmHRJubgck4s9ge26ybrpEw7Zf0hhFNfcFP1hJ2SaWU7MoFWZ3ja0L1
cNcrGfz52fY7pcUyLtQWKYAJPqaInJVZGP1rSFKOH2XZwfXJVYmSkFC9uM8O8tzX8O/ndCGeh7rv
1ineP+6iYWLs/bJDWmASLWcUYg9gJTdXYWaLfZbS+UQ1WPGDH1zjXI62cxSddooEAfdg4YONFZft
QQ5lg25YHul9gfbOz9nWQPtVNn3sHVQiHleD0kD+jsS6GVV3l5DK8khUI8omXW9+VEq30bvIfiMn
SlvpsQgOilXYO5so1mWG9/zeZ4OLAk2jkYha615HDeeiYhE6yQ3RNCFBsWE/GwUfAniDm5x5ETXg
pB3u6GCd52YA3ZHo+VPFz3nTztxw6jpQxvtK7B1FsW5Vkv6qQWV9ZBq11t7SmseItM5DUhH60SZF
uldgdYKL5I6iqh0E9ImeC4tn51GeQwcYLepJi7fI0uFdmn7wVFp9DM216DYjfaeN3519jCUfEXzx
Fbslet916KMZa/h7zYyA1FB1zhV9DHWOmrFZgQxT6h8tam0LIyv75dc5eaGfr8ojecFOVIQyrUmu
23yBt8JHsDCF23IAFuw0QfSRpI71kKE2vjR175y7WiF8bb5Qhvrv3jDwvw0dJlpFw8ESz2s8OYyd
yxHJmzlKBg7Dali1LkEZuUN/BCZBtyRq0TvORfmjOQ9yqlEA3avuLNW33q1Ys1/dFP5H69CElVNF
74cVBaRgK6eDU74X8D2uQkvGJ9cLVvK02ugxvmV9YCcSOa/u2JJXnCDliCzjpg/JsCBoWn8NBxE9
9J1a/hB0RMSQ6eFDKFZoiJFG6WZ5GqbE/SA4g/DsrBp3DfaFRR2UYDur4K8BWNZfRy3FPH7egofp
pJhbssuaz9fJo1pe/a9DXGDRqkDC9eCzRIOncTUqeHEPpHizky2EtbVHVbua8xC4Bv7VxILzZiOH
UgeTjIQE3USmWse2DhH+D35yKAqbZPdWM2/mPFgGDksN3MeONbl5s0tklIFpreVF/lvNS08deodP
q7gUbVxc8rpHJhCjAUzMTa9r6cXAy3TNkD5c+SCG/hpXbn+VR7alwTIsC1LC/nOOL3i+01n2Uy/8
24v1CUbYQDSDUWv6sss7c+dOw0dTuunNVilzdiPprkVXju/zeS0osluWlfYxwmGx0BJnkOfBEHhk
tLEZNmiWtA9jz02vJHowMYjhra32ljjfpyLyyRJ2m8cmctVzGU/9U9WYA72o2ttCteufUtdPNoKY
zWWMq+GpoS+OPWvndF255CbVvmZzi7QlX22na3b7Cpv0W1OgMR1d138O9W/yRb2Orjd2EbvJaRMa
zcbQB5gd859p7RJEVGq2h8+/0ay3bZnG926EVehm3S8EQt3+a1Csv02FCPu9Gov/fok8l8V7Q8nG
x0ijJa8GRsYjCzWDNQ9lx16F5oQ+ZepNKzV9g2p8BMupmfDQKIIgPVglXd6SQWOrAPJj+1dV5a82
vopv6L+jhV/U9n0SaFM9YXpncG8hu5bW3Be5qyxTu+nWhoEeD146965I+AeRgDGS08FG+txGiCkS
duuI0J0GrEtCcmnqQAyYhzBAatPYOoAGmxiftKUhxs7F+dBTDKtB4ruPvbAqbD6ts4QmHb0OSbMj
QGf6JWAvUgb7mSs4Adu698gsmJ3dZtS/xUa9aSdT+a6nLA9CVsnXtnLPPTU52KxtS+t9AmUkD+mJ
tnsxxiTNhZPxEBiBcuuIpRY9XRs5s0292WSCjomcGnP7N4ygtjX2ia2fxnp9dBQ+9Pi7alndnqaz
f5WDq7M1MEw33DQpb35E/WU12cS7h1rnv7QNCwZWftFbqpGiMIsYvw2VzzvA6uw9U7NfDZXrpK5u
DThRINIM8shpBesGeejJQ3kpSYIttEV74wyOguizTnguyUOk8v2e1NOAB/LUFZuwMg7ZNEFLpnbb
Dil7rSTRnT1IyL86cZ9T32u22JisQ0wdyXS98RF14PjoCLcEZpAf5EyeN5o4OdAJeYcBgMFpsoG7
Q/DrQZzyp+RLJtE3m2JgF1Xm4BEMAj6f/Pg5I3OE2Erl6lkB5aFOcVdUncxfqOTOakyWJ0WQ76L3
knd/JMrRIVt76fZ1cAqabdGU9je9cNRNWzrpJhtt7Z39xkwZ0UOWeGOQjJvGHJVvNtubgPIIn+Qj
sb7WxuiMd4n7amcuWDODv76m8txADpjQ3HgrZ3KQr5CvlVPbwtPNO/5DzuT5jOXvQw2eb9t3OilW
YxD8ast8WRvu9IGrBUAYkoeLWXr2ruZXi/bCXMteQPtGJyG9yGMvqbkxzx2CRnuiH16dv87I0z0h
RIPAMCZncqjRp1jc4yy0VMhVbYJQMWuvZ77Gk5Up0Rb/br4MqoHSbz81B9/zaOLOV30/qC61oV3k
xd7I3buNkZ8+Uk/7imawpySPn9cmSAplAspR/r+kYOoWSRcAz4PYvgtia1xJpZ0cpPCOsJK/1Hcd
IqVN4DYnef5TiydfByLmrfUi9Ip1nC8iww7XssEhB0EJ5wxzR9mQN0jg+Nz5kOe+XjIr5xBY/nla
BzxCkm3Ybf54fW1Gw5p0eO9BXqjiIT6MQq1QxSgFUPxseJqyIl8YCDVfMXHxqB+m6T3w4rcS8/IP
PVd2emSL4IF0EUwTbCEe/OoUQnwFyaePa3VdO5bznVtCh05ci58rvgYrtPbqOYFaBeyxaEgY072T
h/NgZTcYD+sAzUcyWjCPmrqaHvqZlAVjWVnbBh0YBxEqOTlclhfkkTxHF+9ZrVDhyvNTPgLxCaEh
DgBCz3Loq3HdWFp/QL1w/vcmm/WnPB6XDS5M13bpsRmWbvwhj4faVxJqYIIOLglsMXQaxq3I91+U
ZlDKOP+5UXtucg595A2GX35vfRtpWRemVys2wSkqw7CUF0IAvFYbfPC/Ft3HZdMrNXnIdnsyKh4y
dm4E74YiYFTZ9U+qnygulCRFpBlka1UzVKKK0mFfTCR7K6ka75Syta9Jr5Ano3dHyF5U5luqRfRu
clRu7Tgtolil5RQhSfZ8p9miXhj3LT/Mw1j1kHu4VV1ITAVok2Xjlj/6Es0ltmQeaLPkn0Nt9/2m
zf1npe+1/yHjcv/sYzqqqpJpwntss+zF1vR3OUpQx9OMXiS1r0/5/L+amOx1NgC2jMN/naNE4i78
4eI7hIMAeTaeC22CU+3j7/yUgo9gqweDYAC8qeaeGoO7aPBmoYt2G7KjWT6MQTfuIqc0Z0RMjD0u
aH5mH7WnhD81E+xMo2vlNfQw5KhmAFwVJttTWcApVVvlZjU82dZKoL/S29SOcphSVz0avDVHwsWG
AyXx6ezYVnMbNMijSBdwxM5TOfxfvs5ruXFky6JfhAh480rvRVK26gUhqaoS3vuvn4VU3VbPxI15
QSATVLdKJIHMc/ZeO8eMuAgupgJjqAMF81Jh8ke6Jn6IyTN2uAC7tVHVwQ9qPZ/2FGvXoE1CVj/N
T/kqdm76OgoN0lbTCgRCSgcoC9Phhn0KSbCo+1/VOwoHd4OUakRSUAWPdEgWpJx0NznS9araAJsz
VhNd9Udfa8Xt///iGI7zf61qmEowlng8PE1VxyL6f9S40KIDMQ4lGSHTpQ2C7BPGR4YYtRkeMFjp
R5E3ydpx6D7UNZkM8yvUIPpE+bRKSrdYpaHqr8PWq89A4XZSb6AD0dzrpvYT7XyXrVtvuGnWEjKl
fpOMBmf0aFsJ53foNZjqDftVn+2kpTLioA7o6X+3wUerJ3NE9NYm7XAfWzaS7SmpjJVmJhurNLqj
RRTYPsi0ZjvTePgHco/q+zPqx9u3U3+wqaChT0fGpQzhSH08GxduBwXZ8U7f+KOOft2wGCPcQYk1
XukCHUVcIv2mW05spmEfiyCgoypW0FNrygG0O0c3IeSmDs9OP2nHpMmB5hvNSYqL4PDeTbPSLlJ5
xH4/WWLuPjoRtD7kZyN2tP8czLAdj/57xrP2WctnlEwbe6cojrSdKlAHI/yxvqJVys6A0t0nRyru
5kPvqjSNLOJjw4HwcSxi+i1mMbvTuaXvvMaet/QOsXK1bv/KMKj7+koorse2nBV8qUYhNZz5VFcc
1GM07grv6vqa+1AQI/kgzwx7qFeVbaarWo0OFNL8k13mznMIhAnDVdqd2761n3u7+VUOg7iwRLaf
Mef8aAt/wJxkd3uVths1fr2+JxkyQpKxxg3rvWqVFIW1cmZsiZtVwdmeWJIWenlMLUU/adNVTUIb
VxOd9coKspWfmelO9tIpkwWb1nCUtbwKFYQE9b5JV2nqYpUhJ23gQQktycTSaEcbh/L7Q89+iSRu
AP4ZusGHKHeJRRrbuNpiRugWX2N5aezFIWlqzd6anehJSOWesjWn7hAEBDHN+jVtabP9XMaFd8QH
oN3Z62v3UTGNVU4EB78C7XJ5aHkuDWk/XuWIhbmO5DkdFzY7rV6EEAfH9k+rJvUx6DrzHpeYVzwR
vVQ6SRxG7hFlrXcYEXLRLEUygjfMlIecHs1zGftrm0/7OzrmBm1s74JoKo0bTU4iIBW/f9c8hDEE
pAxZWZ3MYmpP0N6jVDQ4ojwLcuk8Zc+HzihaHieEMqvEtq98Ux9r/FTlQuGJQPN5Hrq1gyOm++kI
lO8heQkHm/8w8cLzmKg+dqtjSzIP99vUK9R2YcTWefDtT7RJ1ksYchNvCrPiO8MwcdQnU2ujqxof
DKCcRFdH1RmHVHlOPZrbUQ4H5Bs0FnXGg9ropKoZEzCxagJqlgAAI0xgPrUzPz0M41WG1jiz4iG0
+ffJoYyqqTQ0LZC3tXWcqpAb8+EdpheiXyLNH8vs92ilfJlVHCXN8KvywT2ihSNdtK6VTz8r/pCN
5T0UJlJG36/LjU99Zy2JjVU4jCejMH9rLvvKJZmTik9onlNeNZmqMI53Ocr7kdArVw/OX0b8uqpI
D2mISR7sYauqk3+o9JHyqDz9PqQl1nBEvv7GtjJjj5/VXetU497bI9sm7V3ETzDT28fYIm6IjcoA
OQQy2NxP2ER87NaJopinqsBV5DihvwrG2jyNuW6eaE2B18ojq907kbtDXdaRSWEI9TiOPrthjcf3
PHLngzyThyjQwzV6AG/xJX9svImEdlcBlwXzrCzdFFhbEa/o1yTnnHhOwPpky04JGXpOAxtRXpBn
ck4OE7vSiZnSTf5t/Jg6H+QZNUB3KequRE+U6WciJcS2pb3Op5r9/oIdDjaRIYz1ExxR39fFDpL1
NRV9TLONA1WwaycKm0+0P3ylhXRKgeg/nYrzaHniJZtK1qqkiLSpYe1tSj1w8mPzVAfUrGLXTM8x
O5CTqE+dGWZkMxY2ZIN5vgoGh/TTAN+zX1JUkZMGzZ5lkDbV2hpzkHN9z6479forReMbxFNY63OP
L9Or+5iq/llOZVX6W7iOuy1N50eJl2/L+jXOVmrftqcgMtuTEnJg259sIkeICImvByIzm5YpCs9H
CaiYR4NRZI9fC6xm/Lpmga55xn/7NWLLNaxVV5grN+jCc2R+fpHyqiwJz5WHM/J31CfOj3AItS27
I2sjh/qIQ3vwqpfecBGNSU+mWSbTubJzgqEbXeC2LM2D1qJXCSCOzETe90iBoFF1VngZJipecd9n
KDa54KbcU/Ry1SpldrDT3iP84PsUrT63dSt97ZD4HZzS8w7yTG1U7yAPLB7/nskLUdodlbpuwX00
3Kdq1SP3eHCJDshxD+4jP/qsaRiT9rd1JB8krK1xj5zlSSWE1N2OuNwo8P8oEfLsKne0L7jmra9D
id5mJ3Trjwlb4KKZHXZ0eTWpzQudnPrw/VrsZLyk/0yUn0EXGVtNsz8DLaysg9IytBXjM0BgNi5Q
myVbocW/5QpAPvzlWY5+/6iGyUsjqhmNP6SPRZzzrGigx8ph7xjNMZszs2zTsXJ238lnqE10s2o+
Bz5qrr09gGrLq+ys8R05E2FkfJ3BacOlpNdUOAv9qNET2n6R0aqEVqrmXmxKbIZVOP6xDqwbVson
s2PLDd6JQ1iYtExI0JxHSqTGt4IMjGsIOvyfGXmGLRZ6S9U8fP0wq7VtqIPGwNVXPI559+ENlfuq
EX6Kmk85yEM8n41h9+oG0fDgkCa1L1snYQNb4q7w36NB9d/TCcVphnQRUG8y3Oyxm7OjE/99qpo/
cdFfcCzl97yb3AVrFAz7FDu+zpz5jDqDeJVn8mocR+VCjWlr/5fXyrnv/xIbuwPSsmIPwWydmpF2
LihmnxM02mc5jICsL8I2eR0dF1XNfPDZ4H2dJUlKUlwf/NDwTZ+M+SBfQcGvPiJsXudVRIxtFGsn
xxsrmldjsLNUa3wYR3VkzxiLF793CXQdqvHTMqt1Mk6Eg7lqdzDNbEeIQ/jhmDBXJ2eMnqyumMBf
xdYyo619s6ziXIW2+4qjGobsMOjH2K6LS+ZG+ZJ4Oc8+iD7HJCNEf6bQ3WzRN8JvKsKGFvvgbGJt
+JyIdTh7MVb4uNGr95yEF/Ag4rkLE436mm6tjaQEl2VGT0GhsAhT42knjZ5maoNIzBA7SBOovGo1
NDXICoEa5rgqCpSkI4547FlT+NqLErJSDQz1ovmV/qJ5/spMK5DJ+dDuKuxAICBYd7vzchuB8gKM
XnyQIzlPkfPvRXnW2OFO5J29k6+QU98//v3aRn0XtqceACq58EJpysxg/KM8OPNZHqUzWms+RVoL
8T1ma2o24pjCfTtOOlZhOZRn9BMEHWAhVnOm0RJirBO7FIZktAUjQRX88sUf1H8NSiPAgDrVjW5t
dbPSAdkZxpU0zct7xFZLZk7IpImkNcDuTyTdN059xJf/9yCHLMT6pe8VCc8QlV6EMP9MJb9fbpo/
ax8tW2Wm8Z3NNrviIAJ426sUMb30zFInv0Sm3dMb9lKs1fS4gqi11rZr4pE2DeJ7HHtfiHB8ttKC
9M6kXeWFZjySFwGeJCYt0UUCWjv0J5yIXX2fpIcUX9TCsjWsCiyb9WXrQjzp5kTPwqKHmFCSpVtc
rqap65Y6e5yTIowBHmUzfJ3JOTkkUMbcgrJ69y11XeTkmphm9KeK4+A5Fna/aUpbOxjdxnOc4dnp
rhK7RTevImkwfPLqfEfqi3IrLdYoTk6LTVK0hB58sl1VbmPdi/P3fBUoH9+vb0I6bygr6TtW1mNQ
FogQALlPpAPSGysxlvV68WaWIN4ag9TApK4xYdPWpk2RZU/kabKq7LHtxtisnox0GIgtByExpESQ
hDPGselp02hu8Nwo1ieu3FdwCuNb4pHG6XLHItg0LR+Fqup3FHjxdiiJeXFJofxZ1ktJzJbT7mSo
W0KzFpDFzbPXjs4lt6P2YGrqRY6E8JyLm4XkjCm6cS2oMaS6jhBZIW5FFeqrHGYyYq8LXP+iKFr8
p4zrQzgVwS9Upi9+q4XvLKPpphJK+yZmGV6dOtMz6UzW0qrdGI5Maq/iMEeMl3rdIm3qT68ognts
kK3oxmH7amcum0Z9HD/NQWyHXKkDiiF/sm5s/gDVfgKZqvzQR/7TvUGqAvDtZhfhPtOwCTwYRCg/
oXwjwmasl53XKmcWlO0hbtV066ZCgSQR2PukFeYVJfWpH/wGsmxlXrvOHlYU3P9Y5hSf5cHrsuRc
9MkPkwSmrZyqiPgpLWVnmrp3J1tXHLpY62H2aka2zBRIFV7t0jczQ/9uTUl/zFP1j3yxWwzhxkRN
u9Yae6GGavARzQ89tJAFqr+pvtIbU+nFAyse0gk2el89Zapd7POMbQYb/WaVY5PcOiLyqGwp6a0I
R2cuYPkAQyvnEHBP3MaF5RBpOJAZZkYeJo0QJyXEkg8tB5NN60QA8auXuZFbv7yo/jNO5m/Kc+NZ
UbHiCmjmoiNeaunalr42MyNYd77Wz/l3/V2pm0vgAu6XU7ZXmnjyaTDbXrrT4pZAwxkhIA+ZXhw7
lnq41mO8s5Su3QXyXfayehsT8C5ocuMpN++6r9inMo+fCFGmKB3UpHlSrsSWRqeNqDJ1K4cmGulb
qfySg8wz1jmRD2ctpMjEO6E8cYuXTGb/rTDK32Ats0+Y4AfbUaTniPxyelWQlN/rLnRWUGfS00Rk
3CWGWrAEipu+2iycKz0BYyfSST2H88EfkoUXxvYjaXb+o/C0pzTujXMr4LzkuakgHDxRmRheCeVI
T9BMCkCmlfoi4pCwjRH5lT6Yb99nEQJe+uNVcccwhWescOHkTu6pT4xLYti0zYFeAJWcL4yVR5uk
PTa0S9Z5o4A/RBt7FKafbRUrss58fJtlGKvcL8u8uauKt8PHSQ/BWZM+k6FXLbWnxqJtmkVZsZFD
YwaBZEl3B2aA9QKV25tiGdCmzH48F4SfPptEKMvAxo4l81JJnfMgSbqeFwEYaqlLlX6gQzG1NG4T
ivUUxtjr6zp7a3zSo4iRLpCC2tmbl1nNEpnEdPQa0S+UIgTWKPhqW6rNXone0pNh4p9VrDTYeW3T
8UGbgUs5RQLDi5RbhBzqgJJBw1MbtD+tsFjoVd999HmIYxkN3VpTW4OmmTMtSs+PtgMUgwelTmNz
0dChXFvBg6jQwAKeVc7yoKiVPy3Yahm7eECTPVaXFgjwozyEXsFD3SMaojOn/FEzVf/g5XG+kFf9
sWyvNZ4xqzWVVWgqFWA+inOLwrGrPav1TxS63qau7Gana2TEDBpRaBjd3tXQhCpYTGwcI/dQIS46
jMqAe9DwnYvRdskWdjc7eKujJhpUn33fWRdP0dAZaNjZsL2PNxt92HKMbBQdfre2J2Ol91V38jor
uARhElz8HCFd15MATs3pXc7TkU2PNp7OrwSBUgt24dQgs5b7my5Tq53CCt7eGh1QTy8JtXU9ls2i
TUdEaVhATsN8kMP/Nlf7OyrGwaoHurtWzHi8+jO7DoGlOEZW+ZT63d8pryOlgBhd19zfvkoexlQV
KwOuzbqZ8/pUq27PqKkOUuxRp21wa6H7SbGH1IRI1YhmKQHVrP9IRFwMLT45aA/yh1wncnb+gGfx
66fSydgg28A0nVQfRQOsCwNk+NhB+j9kOaGF0s6XaW2/wmtXbnO0mzI41IiM9FCGUbmC8JWdkh67
69walM1Aw5h7XHKcx/5DWaXlwQ/q4Ep7mrqChe/GnYdyzguD4ApGMMUGlBi7ICCn62uuSI0TD7it
fBk9qJqnTOQfiPQYl04lug9wCgjDdfutoNWzaZyqoupP9ZVYsvGISPHfh1pH5qIpxmmq1c+kMf3f
KgTocLiziPEOLeDFosSsHGqsGhYJHTrVBNhCJwOzgHcKwhE2qtZq3eJ7nMKO4dNnH+WUZsfNsQyL
lQWyYxVpJQ5IHBU/hgVfR29rGhNpgf0M45BcDjssIqzComRzAKaDSAydOIchOWHlWBQsbY7oorBQ
2D26Lzn+e1rIrZY57YaCrW0U8RRCdea/xIkXIEd3vbXiJt4Lei5ah3Zs7uVVv1B+26qjXaThB/wQ
VWSqdoNQh3vp2TsxRPXF7ogSi71lUzvunb9N9VhW5RxaAJy0Sb3qUYydewkS/zCc1Mi1X8tKpwib
aCmeF3r0k+svhBYkb3J+Xsdt4il0n1Pb3rvlS1OqxkeIbH+Z2XUCiFX3DuQ1RmzZRvVFsXB8kcb9
y1btu6Ll5ks3aJgoeR6i/QM7wx/BhRLgQYwiVuBdHVwifPA7jdBj0VSp5lNTGtpmGrH1aD2pXfK1
ZjwYr7S10IhDxCg8/ZJpKMQXnhGquG7qmVFnMyY0vNqJMLglbvIpY8B8nJv6GCuvIYK5tTkgR4oN
Q90FCU8UC0/rh2LqtCy88jVu/HrLGiHdpQiInoWSE2pcZx9pWvIXcaIJo11un7w6SVZG3GiLuGp6
gF8800rDP1VePdwo0A3UAyBQWYK6yTyld2V9NbszoQxw3sZfA3LzhdaX+mNWimHjln3GjT3bVk2E
xC5paHQ43tTBcS4y8hB7MormSXlZaJZ7ymMSDVPSMdYy9iqKrCzf48tKiLf11jIuyxxbAq380l/S
H9QO8uD6KqpfNbXUgzakNFXkqbzk/PMiORSDxjtQty+xTgs9M9XyPA6purKrelxWfYlFumioa6QR
2mN5ubbLEu2JhQ8YE4XeRkG3ins2mtWgPEvNzVipw17JLFp6Yan81eEYQ0tx098W85Stgk4AvVhs
nbkE388leHmWNj+mESVqJIv0ueu2pxo/BpTfgr0nDcR9ju9nKXTbeE60jHA4anPLYlB+WV3ub8OQ
rAKK72KRWXZwVDw9PX0fjIh+B6/4BaUmvYoUP5Fia/FKDL6DaGWeJBVlodeNc+EJInALzKhfhCzt
A6YC5Geu42++sgfzmiyA3PlTqgSAechtFzzjogd5mIzwEyyEvzM07e+UNp9Zmmsvk+LTVUai7WaL
Yl6L8tjZAiqSHNv60gvy+FVxhr0uxvRzLIJx1nZ2t14P4kMUd9mGABlfvoLsR2x6sf5pB4ggyzyb
Hw1pffPm7fT3nBwOylCjHRr+vi5uinRDJ2U8jNkf2duMY3VYRjXPaLPzypOBsxQB1oznaUdvqzVU
mbLQQw5MyC37ArXD8EXxTMwHDbnFMne59w4w8JcAUfIPBQdDVPb5b4qc/B/a8nmCQsUmAxOzwmf2
rOA56/IVWWndym+b9CQP3j9v2X8b9p4ybkvdek6o+nxlZ8ucW3noyHKlElM1q9p4qgzPhk3YuAe2
XOln7LW/28733gBf+wvF7QXkVoD7XtfHyzxHNGfDSF/Yiks/xwimxziLAvRBQboM/GZ6lHNd8ZQA
Ml96iVLCh3VaJK75h1UQ1w0eo9qoKnB7+bCdRHfFsVDe3alvr0o9bAeDgGXkZhk29cJfDGnl7+Qz
n/e1e5ivuk4ijkbNI9yDRPeYOx1dTC9882qAgKDu2xVlZv2ACBndJHfQdYqlfivr3w6Zn1/DrwI4
EUH/GvpkI/5rKH/W6uC29K3xCnkX98t8kGeda0SLJNLjE8XxF7rT06127PhaWrOtovPFDyWbkVqJ
dfI1bTxns1+zjjXnB1B6b9mrin5sOi98Vpt0r/m+dihQDm8L+6esy7jq8KRnbvoglJ5VjhO2l87W
Kj53VfihdS2GOlV/Ua3W3RIbqW611j1PvQYQbE7DIur75xgOxYPTadbLVBLT7POLpBmq0Fteq+bG
Ksb6iCP3b3lIDmHiRMussd6ikQ0qlTryGeaDq3jZTs7JoZ5RIHCzrAYDrRKjbuJJXYoqzFdpLK5s
pcHRNNwDxOw6geU6lacQripZnnygLKcYdlWEiCMrqviUkaibF42+s7uUSCB4U9+lN0B/r1WieYAr
/lOvkxW670JeNkE8mwI8phIF7tQhDUXX6Y9aPwZ7HQwAD4MZxm3V/Mptyt1KyZKnntbRvjEMBOHz
VJGQ/5Tq4rfBSmiD53tY8OcYL2rZFCCVYhYzAQKbo5VM4wP17LusUspRMKR3trf1g5m3l2a+LZYh
bpQk9Y1lMc0QDZlGZYBgp2EiLilv6xaFGHJOxzTWPK3GbTAV3WvsEQWohWp4kcMo3DjtaF+dMNhr
ihawI5wTbrLRGw610FfOnJEjp/J53rZhUzt6OGwlG6i3Bc4ZnZV5oPcz20ElndmonJU5jMnSh3u+
osgWngKvnTXZ9Ff94knJx4xfo65Pasy6qyJZac1uSd9Gagf1xx7y89ho+atBxmI+OqDZ7IHtetlN
e9rVxd5lN3wqQq/flH3hXx38gSuhTyrkL7g01JGew1hkLLW1afcFF1K09GsYh3VMYaSvV/IzkTqk
x3x1afQAQXoxYP0tms4/wJNYgExzT8Z86EYWNgTMsdTA9P7Qeam6o0y9KqlmQ+VPHpMitDegy7xD
VvVQYTz0VyFSgxcnGD+aOa1+CqOFQcbFx2ChdbN1a/P9scAe4FySanJ2jfDf5bycgunm8KlQ3WWS
ZN3KsUeo+JgKX6psAJqipupx6OvuBW3yz6CfgwjniznuJTeK/HuTZ/pza3z9SKwl3U302C5g6b3U
TlYuNRdlqY3S/SAPSCwoYvzvIct46k+ut/ye93DubDzDDmE61vkRW2R0qW36bLYTuj9C4pQDCB74
RTL2bIhsaoNGqdvl1SMKnmFbxCTqwcUrH7W2NC5z1Ut0TmtvkC7QNspVbvg18phyJP9ExfR+ZzGI
4LoP2p0cygMs4npCo1AldbPXuilc67B6l70O1M1pBtteJciZ254FUakQh9sEk1jgTuZGNGfe1BY6
j9LNYNawIE03jlDFKtdjqsB9SHykGRy/stCsIm2XSqGmuxmztXXCqdrmloJ2iooZSvkWZn5oBLO4
tlyMbqGi8s/tZQvA/LXFhb0a4Rbv5TALxB4gRPMIrNK9Ojk50dbosIFQcNQZnbGBimssyZ2sbkJP
k13UQuYOTBNGmsF6PsB1tbeiHp/4mGbrIQci4qhKtymzeNhOYRZgxk72ulWXTx3R7+fSq/cUBU+Q
oYEzJniJzq6dxktSAsIlosXy4Nm+grKT+EO1QbUEuXSXxVTTdVE8q6OrP1oTWric8h9BinX2rnr9
qlA0/zXGkrMDYUFIi1F9+LNWzGky4+KOLc4nRl8KsQIi9shff8HGZM2moTohUK9A3SjtrqRW2mXT
u0UvK8uLihWe28MkMbJfiYGII0I6/RLhtl9FjVEAEWfhMHj/ZJ61/LGD/so6i/u+05sGFW1cH1nF
90qFBWtTzYaSE5b86ajFAWqxIBYcc7u6Q60snmO+k7ugLdqt4avmi08irBO0JpnXQXhQR0qloeeN
b1Eu/MUtTUmqMD1BXWf694H8yXfAQuUK13xzziLDXU5RSg6Doyw71Ux+2JWJZM4a2z1kD+ORNvdP
11HMLbzxYYkpwz1+HxKWRV/DrDeflcojBlWU6lHtcKtbil885igA2Cip3Y7K6nQ3fb2hVN+QtAzL
lHC8/qeXq8PKIFJsh4V3n9HuodYymP1yahT1CzBccYt/YIMXLLWuRuuUcK+Th8mNqZAMjjkcLCLa
53eD5ky+rYsk/RGXMFbQKTUqjXcfptMNis9Gouwhf3+NTFir67RT2+EnwDjgU3MwL4ZHNQ3ZSUZV
e5EHOU8VpTlXzrOcKednYYCXfqcP3OeFrqbHLEnse15bfFq06E2O5MFWkDO4itbsUIFpJ95GNFGs
Vj3wRkaI7thsnFsywHx03KneW5Xl3GDFOze3MvegPu1zo2W/Kzaw3GrJyQv09Ka33rj/Eo+UKugV
sgO35Kfh0XAsIBrzmWkB+ZBnLKr/nmk6JI4shiojmvJP2SfRkzwoTTn7wOq7HDmClYheFs5eDisz
xe+AmYFkc9Vf5WkC/65E2qlBubh7cTDtlClKdlNWafcqK/oFEgwiVKkWNlkSf7QWRNI4Uojl9RFA
ikJLNh5P0ofIaf+eicGDmS38PT/ZrGQqRtmq+QXNJSbLTMMDZ85IlNBLr2NQjBfLiNyFjEH5vhB1
098L1NAIyPHs9pCPrxS+EXtwkuCV53mmfM+I0J3uWW76Sxyu8VaJJvc8oinYgslsl+2ge/wLpo/K
MxDeF1m0VVA30htxw9vkh97XJ1mP8XfUzUfqD+h1VbIzSQEVK/KtuMNg692kYMFXX8ymErGcHqdi
lQDCYr2i+3yiSAmfuy0oMA2y0YtqaVkIMk3TAwhkgKUQil5d5SERUXTFQZa51d8ZOd31jznyD59C
65/Yo8/nkA+Ce2jRaEH+TFRLt/ZsI8JhwBo7Fum1mEN4CdbzWH/F0UZ1SOnNAcHVjU5YqqqfEsuJ
DyFeiF2RmcrF7G1/ZVm184STcFqIJDffe+EfeqB7YoGiXnfHn+aoKy+jH715A9ujUWc1Dr5Gv8dZ
T0r9EEGOmcQqAhZmZta1oaJ7FcVgXitVvLV9WbB8CdqLAiTvKcBkLGZ05dBa2QEzW7RSvekypckf
euaH3m+CjxAwFtkFVn0RLNEu3UC6mLwQx+BgdfUlN8fhCsIlDm/JiPmrTEnc5rmMp12pzBtLl1/y
A5T/M993lJO7MvRZYICdiUSUotKlrxD15Wun9afWwraSqUP4Nmp8/gn3S8+8ud0rGJi4MMwDvwTR
RICWgWvKfjSwZVoOIcK2twguypKeQf5o2q5PVIcXrs1Af6WMguAmrGi2qcfGHcY3C4xx1+XYKJqG
Lc/MpvqiXFk00Yv0Ug5hg2Gq5n48v3OQtXEnGBnQ2ZB+5NDp70FCupleRsoxTidaDRpt9Fp71azG
pH/rs2NDAvniJFW4cQ0/3WjYxV9LR3hAR9rypA6GfY/89Bbxhb2OEC9PzqxKUtCorZQycSkVDtbB
QF6wHELfeuE+F24rx3TWBc3is1ZMP5MgNM9JLcSWfWq+CH2DvlBcMzdfsKvut+kO/iEdwmWrxuIV
i3F18bIuXGiZbl4N1auWdtWnbIS4/SBiJZxKJlLqCk4mVTlNVmEg2TWIty41OkQW8Xhd1j2YA4/P
Ikv8s+mI4tVrBQWiaV2rrkG3Dwg/GjNnVY9O8ReMb3v+sPZdTHODA07Bg6B7KRyRLEfbjN6RyP2M
qELeK5bFqBBA1ZCy4D5ESgPCslGr9ai2+d6rasgy6KLZad9sEZ9DE5fSwoV+gKxhPh2smHdNeOPO
6AvypaLGfQtHwsrtbkCdVVj9G5yewrfdtxxB9UGtnGLl7M14VWb5i8liCB6lPlC9SrMW1NhQPdGw
i5HhmflvQ7mPPcZhsxvyB9K7G/hkinsnUB4HMoRnNpBacg9thW+vnxcvhp8/OXG7tE2v/Om4Qbqm
i6ciwxVQW4k1XHglOu5Ej9pPK/LxoIzNS+Yov3hqcY9Pkm5hzsYNv0+XlJ6md9NzxSoInP6iI5lY
R2pQ7r/i4DLyyomHTJaURfJzSeQXdnXCClQnsx6VZsawd8MDaijr0bYdZ5UA6NxQXofnZvbD0Rl8
mmZ9iLk4GbQnYTfhA1u3K8QTgiKgoB0MM69XbKCqbc0q9clUChzrFp3idh66uUN/zCXOVoCvOjcJ
OyYVze0mydTm6is5cDFX3Ee00PdE9MGhCoO/c/KCFuaQPcIGZiuO+s1XRCH0QHPR1sQbFi0sEL1m
LWckKO23IVWIJdCC8lLziAJpWOYfVMrpRgX+b54IT6oW+C+96fCEVfWef6lfAUPUne6EoCOmiYKX
EV3VzcY0sxgKW0N91vbPRlutZPpi2bu7vprci1FZ7jbLqDLB9l0lbay9dEkNr6WIrIMoDJqsXvtp
pKV5iRr4r5OV5Jtywujcl+lnPyGfjjS7vZnI5A+TW2WbFCLbyrLh5cR97a8m3hy+p6QENZaunYQ1
jcsWSOJP2mEfGtv+O2oQ9zShO0BbP1GDF+VTnqvrr6dCaqO6jkDZFxPYNbPseFegwC6szI0PcR8H
Kz2NjdeqNSrU2dm0x9FtEGiW4RcpL+VklNfRq6ttQszDHvp6eKc3SfeohkOd+S1L3w6Fcj81p0gv
17Yl/N9Vqd8L1XkSFDWeTC/5BfI6fm+y6FdP5mzca/0PxU4PQFPM12gky8XxangV1BoWyRT+sHE3
HBKXdtOiEFm1TCIn2PZt4l9b209Phl/p1xxx3yYJc3eXohd5iZV66wQifqfuq64UV82ObtpnjzSI
Xzsl+B++znO5bWXrtk+EKuTwl1EMIikq6w/Kkmzk2MhP/w20fI+8fc7d5SoUATRJSyKB7rXmHDNZ
A3mtl77TOxcD+fza60DdyV25gfdBAKNNG7i9lAZhnSHWjCeWVPzq6Oef20qrb/S4ObQWf3+Zakwj
t97Dq6OlO8tp5LGg+wlVYM2kVjyVpDxvqylTUJSa0QvZnljnYs8+aC1ll4VRUH035iSuWmA8rGO3
2QRz9JY8NkwqxoRcJT66iZqrW4MiHSLjYKcxBdEgpmkLwm6runmxlrsNITlroid4y/ls1WTWTKky
HwtMkijV/XIvleqj6n0EfWszd2UalxHMSXUlK9YmyMaNtHY40C1vtIp492Hs67XwRLKWSYglbo2d
m+RvFVE5oLc7vmt140KRaFvCRqd+euaH/NS1uOULli38YFJhk7ssnCYS5eoWqYuiGJcpzZUVgdms
0zQ3HVnzzQ99Q7jY9tJfnkk8fFwU5bq3TO1KVrN2baIOHghrRMFvU1TDxUHK8PXIk4+U0Lgdungp
PTlhZeYbw8+blUxalccwEFB1d4Zy931Mo4Cmjlco987uL+1qoqv52gSuvvDnxrUoKYQTqcGkbN51
rIqrmjs/LCtPXyZhuB06I1vVbWHcKaNi3NGOJK5Q0cqNHVgsmRtm7As7m7ybLA6bM/PYhT9OUGhx
OKLOnnLEY1W9sW3oAaZL+3F0Qu9FCGJndFsrdv28qxpc7JjbPynjUK8m7nQwZ0txF7qhdtCZrrme
3gJsA4Bppr9ERXowlzZCf1XqRycOWag0zzQ8k71v6RTAIg+OKYWepUL1+QfBsW/cys0rv2Ht4LA6
X8njaPD3hd6Zjxisx11bDIfJUtNVZ7XW1SjAv7tJwb3LNE4Y/1Qu6jXAAKNOrho4KJFNVbP0pvJq
kKd0DODCbG0f/9sSbcynOsTNPgsSwKjkFc6gXJKHO/uzp7rI1MjU7tF04K3uwBDmPgszsCMHpbCz
n/ODXFiYHWj59naZyyP/PKX09dcYOZjkwEOj+1zIUHEkrf5TqFMKQHtyHlyT+VcdVzbFX1c7Wokg
dLWtg6cxrD7l2B4AgVHW7QeyIK28+w5YlY/kHTV2QOMC+ULr2B3BZXREwbARXzxKTctwM+Ll/o8B
IYaru6Pvd6MZenOjuPMEW6dPYyFz3MSqHd6ZXRKvhlT/jHM920tKs6SFG9FbZnsJxUO4zXr0jJ8J
pdBY5q9m7F+yFJFTSWDO2ifS+5gPdnoMAvCkrpXZuwxQ532nwPYRXtOdrTxQd1Mca1sNm8t1oGuW
asgukdfatVbfFUGY7o2ByK6MlKNythakYNQ3pg9vNcq9bt96ps0NLKJ1jRAhczIDxTR1rbEzlhaf
moyZrP82Gh0edPR/dKtATG6hofnbUA/vraq0YJnpvnZuqqbe9LVeLrmj6+dWwxnBapASmsrylDum
u4+8MDpzETWXrTNV70qdED831J9GHmmLsTi7VZQ9DhmfSaXLkieVLjWdFSv+ehT2HCOWPV3ChB/O
hsgHvkWAIMepW0nUtdfo9jpFArBry7R+7hCnBRq34HiYyWaUS05N34HSaZnDp0kdYWZ1i00YKOpz
2cE1t/LJO7rzWcd/ZvlFMsFYJMcRyCLMr4YyjAKeu6fceoF1Vm5obc3Fdt/bpqQP9kW7mAMOsKdv
giaCmaHU9oPlaBeELtFZnmJhQVkmaY29POlS4eO/LrKtPGu79asLsmHPRDm5GERFXyCpr1MdK77c
s/02uQxekm+5f3IXmkdw1R5dGA3JTkcgikgZcJ0Wi7vEcfNT4Pt5AjCMD5aGa/MeTBFpn81K9/Xp
WFPBONm21Z24unf8IM4Eaxe/DOxgGomW+QZTQSxNFp2LPHWyA5cF5KNaHK5ay2nvaUb3y87uoXb4
eXdfCBbI1CDxWdB7k91buZENC9dgHQJQdNzk7Y/Srw3yTGfMPgAD97MEqz/zK6oYpUYYhT1AIaXD
r2KHuxwx77Hng2eLftjLPbkRftIeq3mjNcDiM8PZwRVh4hF49qpvO+eNIF4avmH2VFNb2pGarfEN
jyjxISxbiKidtS6IeQ4ZJeNDlCT9Um16byl3cZEI4sVH/cPKPep4cTodgEKIasGXVts0tnhVMB1g
yoxXsJTvCjfuL16c04WLcgVM0SqgPbKYCD685lHZXjsPdEBA3WIrXLW9VvPGL++Ytu6giD1I+azu
xjB0J6ZtKTEbgDArwAlzidZx8t8nxrzMd2pS3c1Utm2NvXI7+YX2OnYXfbLdt5iyLRPHO+Afxq3j
Bz5KMzpsi75Owo08qIQAAEfFjym6V08qCsL3Cj/1QvXSfDOoobbsq/jiRmH1aNWaeaMoGG+sNnNf
MEIupykI3nN7zCgk8X3pmWqGBDwg9HhNFNe5KXTMFDA9kq2ftua07tDUVia/iSbLKOqRMbQJ8QUS
c+2PXADraJ3GxvQ01f4P3VSUnwJfrHDo31oi/tDtkFTCHCtb3YALLBwgsVUC5tilaOWHTM8Reh6t
ZkxcXO91vs0a5PuDI7oHvan9ozDKT7kXt+IzbaiqmcW0xIKMNjX2iR9gXvBhW8pjnOm7HrXHoSef
6wF5ebAZc2daG56aPZhjFh/Ngsk31zHrXg+iSZwSi9xdjFvg1Ymm3bplP977LTcky2yMC5jKaF0K
2iRm0tU/otzaWb0gec0X5pYY3Hw79gEFMC23L+oIHKTT7OoTcZxV5+pqpIK/t7Jpnw5NdiapZ7rH
uz2sW00z18jvstOoTzvhGPpBpQh6qONL1Jb4JJyZ+BwEZyM3hlcyvguphMOCoShYWSosBFiDcYGH
cAx/pG16UdLGeVCCQd0BDHLW8nhOvyUzlbcq9IpN27XzXHeiNY5ljNQh/z4lRupe7+rjUOjxWR5q
PH9aeQNkhmrO8zRowu8iv0NxGVXEZ3TBg9wgc4Qdnt7LHQenBvpzDdRH1eyAKVcGFqlO2wSJPjIJ
mv1qCPu1xRRBBVNKhx4LCzGMFro5rup5jmW4zXtLg+BF9wBXy43cHfv+XXGyjGu0nt+7hr0nsqN6
sZrUvIkSZnihyfPAdMMnVY+VCilzVMZ2Iyv8bacRAGAoxsKeU78p0/l4ECuUz+V0MNvJOYdT8wgW
3vwFLVcxPG2jDFxiJRPRHTBDGUYt9mbaNjGtrmCteGp6qsezTCuyFNW4LYbqIPcQ3kebr2AzSgtZ
dNfb5mum6G+KFTAthFdxlyqoiMluq04lU7stVKhoKTvmKS4WO4WS0Sl7ManlK6EQ5sbPvFOLYv04
djEFC9cVu1xTqpVnhOVOI0SBXr9YohHgW6Z20FBnK0DQeXB8TSNCRRY92FWrH2Fy5NcoZOrZ9NVl
UrPialVefggz90Oec40kXtZu70Pt9k5kRFEnbA13M4Wttf1yK5dq8aYlUX3HxOu97ALtVTM7bWW1
LGZyzxmf7ZHZLvi71zFCXkCUeLfR6yx5QQwZC/K1FKXKqB7OD11zCI/+vKFc4W6NVDx1nu/fNA5B
myR7BeU6qspXofVbjN76jXRAw260b+0wu5Vu59x0Rj6fibUY5mzwTNX9Ta0myVLuTvMxhDGPIPS1
A0v28MEPCfFBPExIEIjYqDdAHqYA8I0msujX+dai5hvvgyRfeL5d3igmZrfGDiOx1qdbkEv6eUL7
d6FUpqxi6jLLOo/7I8toCqCq1R1b7mhfj4r6gJOSdX0fB4tizuQhmVqnI0D1SYevQSNxRYJHfqZ/
N914SE5pvgVo3llKO4syTsa5X6M8NjgNF+BHkpfRSKqFq1n1G+ma79XY6u9eKi4jAtkNVluQ+Nw/
Sij0Yw28nk3XO78fOb5+T2ls2hYUmqxbEMni6BXzctOLQCo2Xdcsyr57UqoouW1aa1gbSY0pDfv3
Q5sPd6YCeXwMR3zTQDoXsR5YR1O3ipU56dXGmHr/jvwJZNdK+Ct3fHuFiYLZABVmWpOlOVcN0j5Z
dLNmjS+cT5W98C9xSLWf8PkYfXlr4a5o+LirWjUs5el8HpNXRGaSqfiCzHGltwo2HXgCq0oIFTm7
11/1ynmXxx2V4nTRJO7JCuLzaAMCQhwJHuXf5dBzcYQWG956rjpxhLCpDtLfGuqhKs1toDMjwp4I
vs80MnRPEQmuYPbFGduJtS/DtFlWUJHg5FgBcKaQivS8Sefwhcix6m2CxIR5x/87Jh8loIfGtNr/
L7+pSO1gB6Vh9e1DHUUz09OGdMUk7b20vJR+S6YdvSZlCebPS1azY7W4QjD1dbonJWzHVJT2xggm
y9M1sFgtLry93Hzt/9e5bsZb/j2qKw0WFfNTiashMzTlz5TPbmzTx+1iRpLEYaAUng/Z40IFZ1NF
3chCi03XpvPGEhS6xmbH8hoPXKJTvBeO9UAthIYfBONVz+L1AZjZz0Dh65fMGSyRmj+kUzlc9Axb
pj7REPR0RznJTZUMPFIDTBEa8pX/OgEjfci9eClPUOV4UCLwHWqISnMFf4/8TDjaS1Emrn/AZLNQ
Ir6lAT2NjYMYCulnq1/tyKZ1Pfc64qaCkPP/GQG533rS8vpFrUFhTtnHgJl86aZNe1LzCWQhH5Yc
6dCFSISY67hxqEalvMhDYn6UOHwBuUuIG3mMCLd+NWbJbMXX/KXoCrEN53gZJU6sE3RfMhZnjF1v
7brKCO9DxxiP2NSei6AKyGXog4eojn7RIameHc9FZl+M+iW0BC6eMC4w54Fe8U2NdsyUF9yQ/GXH
hGY95hrOhzkMr/C4IPrRPM9ouSoGedaSUts7y/laug/n/pOh56uqgvuUhXwD+WHRiThqA2BAv7Do
S2lttzhWwBE0O1tB4EM9/b5ywh+Vprlfe5qKLhuS7EC4CyeTMAL15YVPiERq5lwPVZjppzIyXjNN
Vx6nErJCXDFpm/SSCR65M8c+jvpFYH7WEzLTKbUOeWFb99DmuUT41SKa0c2Gbxpk/0Xm1yN5LLdo
fUwhIAd5Vm4mBdaEjkkZVa654mabnADIf4T+hDe2xQHomG33GwwgaQE2eTkQntkIT4X8EYNJrfFS
EQJdwFoh52SRizclGMcHwo9eDIbuy7jKNnMUIgmmRA3bLHkw+mX1ZWqG+tJ2rLL/HcKjG39F99BZ
clzdMYjD1DTHlQEyf+Z8xYOneMw1F6LXbFYuCQY+cyLM3s4K3PdlFy4bh1ByuV8XQtwp6odgjVgR
ObkZMIFc09j2WSPm5o8xs7Zcl81fGs5gzc9wqHhpsLRqCk+jAohNn1DP/PtP4PydVOZQXvNI+COP
zXVN7+9UqmjQdBUvaQ+Bh4+hn0+fSoDmwzUQz/iBcqpKu3gkrTC9Uvdey720sPn4OCu5482ji8ZZ
jHWT3geQawKrPmGGob5rjYDX5keFOZg3WYQdRzok4PxWX44JuM0TMyufKOqkP7SIqglZD4nt4+Nz
cbREbHWEu4vUR0xjkqVT6eU7BMZxOY6Eq+V50S5Dp3GYyrORkeCOm/AhaZut3JPHfZsKDHG2yVKB
kbt20HthANba5xZ/c4Hn+iD8PgUzMwezejp0WZ1V4RYNsMOHbwSiNm/MNBarqsEjGk2rmK4YDtHe
e+D6RXJZaJ31PPEemq7kUpw0NEytt3//S/037clz+crqJv+Amut/xTdbiCNKt0lIUfKUIvkxBqCa
NhgL8+SH1kyW2Pz72+kWHPV/frptxzANnWCqGTHlGaj1/4kNK/pO4+pf/jJHbtqmf08EsPLR+sw7
1FbtL6phxXtfG0fWEkH65DrjgxyBNuvRDJTgqUf2qakWRKRSGW5FPY238pGRFdwsupwAtJna2tmI
MLwwm95ay9+MSdY8fR+PZhPz/zgunJDpexCyDOHTQcKzR/cdlNcD4ZTdxp/oj2o4iR4sxZz2JlxI
ZJzsGprqnLNcPwwih0CVWuoq80YF93hFvCDxiApMCDZCM4ebymzAGLA3WklwGHQcfn8MkWfkk/84
LQ9+v8z3GFO+QUBPIZznPPwG6n3bdtGp0ExrpRV0+kuTXvjQ+z/9rl2KZvLfC1pai4ZU+CtYlmJb
4wulxZbY2znzeBU5zUa4ZnysZp1SGAz46yic+ywBuViEc0Q6suTw7BPQeBZBrm58h8qXPPY1Oicj
5DgmwUYe+x4sX7AMUSB0SLq/xsrX6wyqVYhizbUcXGRochY6NRfYErASNeGwL99vJssViJEfEWIl
zDnjCT56YJxqE6ZSVgLBqfDSTknk3utKUe7BUTbr2Mn7H23/pEB8esP2oW+EAW/ADO3uCV3+zgiD
+jbEnrf0EMSsSdIpDyCFRhJf0oo5hxg+kuYdW4iN1gyuEggRTPJa0t/CJiL9T0PWH/tnq/X6D2q+
LTqOsDgbtToCVQInTKR4c80645Fgwv70vanwFJ1Ub/V9xP3PgEaME3gpirfyrINh5o9njkg4lpOP
tf6vE7Ha8g6ih08yM9T/83JyWBpN+t4s4r+Py2F4g0p0Ldq4lLvyf9LQ4iSKAlw5LhfyFjRVPdiU
5B4xYm/7UDFfNWdqN9y6la1f6eIVxF+Q3sC06z5iKjnLyLQcOCK2fxjqNl6nThG9pVB35AidOUzu
INgbk4cs16rHMHedrUIo2k1u1P6DMYonZiHue5+4lK8mEd+bTVXsktGxNjh5imfCKfCytN57mYy0
knza2pFhDudSgWFFoNMzkLFio5tJuR+G1L1Eo0aVvVC6jw5LpWsnyiuRoQnVnNo7cDd2AdKEE6Ap
RsTiBlr09A7DL2XSZNG51t3w1ig7SOWVr/1wjJ9V3fYf8kPS9DFwDrrLc2BeD/98jF+rwt3IEY6T
oFNo8QwUgilboBtrlrYF0/Dk96YRrbrth/b9+7ggc2+YsRK/h7Tm+Fo5nUu70vjzqd+7gArTG6c6
Uy4l0LJQov3EAhElSn8m73G8Q1QdPNi5tpaHfWYJ4CyoE9q616HroQiSIE7ZyrOqElBFp2JLdXA+
qz+5Y5o85X6in3Fz/JCDDCZ8NyAbHHCEvBEiHYWcpTzeW0beLREDgZryy+IA7wzYWxm5BYUc9r83
egwZus3MfPnHwCSYfo8p3ZkS9z3865EGeC0xp5MSzVkXgwV7oiYUEO+MeWqq1nZWT6OaGCd9PiAH
kQrareMOdaoTCLqCaT++JIE6rrk11qh8o/GlUvSdaSjmveU78VlLtRWQafWFSAN1EZVe8Ch0Kod9
kkznFtc8Ov4whFScDQeuM9XW6wtmFhZmlNyjXxxYLcQdmCfvLZHKqKqzEBH5Meu6+gTSP1sqk3CO
KmWDY1NETFE7MwlIdRnJpP8++D1Inw8yD012Gc0oeXyKnOKmNwO4N1rk3HuTb/eresqoWcbqhsbF
cNva7XAL4v5XrCEiNhEtrFlAsSSEvnLVG+wXQeuE7zl4IQiLcXjNjIh7lmmma9cxI6ZE6O99lVb1
DnWac0OHC/DYDOZlSlMd/RE5kzlDfaMKN48+BWjbkBbKQzmmfxaKD9o8nHvvsQuBkn+N7mIYBVPo
HeQu/TVlSVOov5FjFSCcWCoISZLv5Dn0QYOCb6UcbBlITusWBaR8q3ES9oVO2I08KZ8/uVtyiakX
z/+xQa9Oqt6MX2/sIpkEiIvVQc9a5zCZDenrBY6eUbnKnYT5P8IcGAxyF54utS0Tmb7c7aexw0z6
EcHOuZdH6rLFtezW/j6Yj+VZ1m/JyIBK6BjKraeXHz4kfKa3BkFmsIqOVp+Ua6PplKekFU+V0Kuf
gxluITMab4ln2/hxyOlFmqNSJhQT9Wl7uIZ8zcgp6qZPu1vL50C5oSIXjtq9qD0PEyD6qj7nK1ED
oVtpnH1FKnxw0lvFNoxDYlqUcX0lKU4dxaTTuwe75pRNVnGSB+VG7kaLofHEMcIPiBT95MaF/atG
Ghi7hGAv4JXRlTRZr2pBdyRvw3oP6MQupj6dXoYkC5dG7hgPNh7JlQXZ667pnWgzWcnZoUVyNWui
uXQre+GGSl4fWollhy7kJXGIJM8aq0KsJLKXKO1WqVmmj7bH/LA34/zrWcMYZZsoq1o0jTyris1n
0FcWydGGwyc3O8rXjiwNrIJVxGu527Vo95UmVUhmSrpnWAq/n6x4B4tv7lKOMouKxXs3aqzN55cm
lDgYquxBVfi6K675Sx4O7FrfVFiSN1BZ3RshqnYFqmBY9Mms4w3S+tZFfL0csDj9cOLxNBbRnO3X
jDufujTpRrb4YYg163xaemZO1I1KLlMsaAB1BUrH+XltS2psr3TtsY75DeIvhmeYCfGjEga8Z1c1
L2TmcDHQmK7IV6Srf6C+Zj6ifEp3VJiyDbeghBRgD5aWO2n8lsHTkgDYP/QKqoak1uEJROnw4LdW
fFSQISzkWfx+/dWlM1qnQ9zSf0hvPQu4aNBeg9yIz2FBNGwPmedapiVOj6wWT2FOcdHL0ultTMZH
qvPpzxEBU1jzUyLOWKcWIlSq1AYK4ta/sv5X8zq6ggHHHJOHYgMcVfs6BxHDv4JAWLYeXAE5fChC
6h8uHS/5hNYa9VVSkH2EF7pemO2A746P29ej72Mh0uE/ztLG/3OcPJvPx/4aJ1/vr1f5X+N6FlMH
i3oQiuAq2rpQdBfDqCXnWrMGukdljAdYDW8TnybAIuEacJanixqtEjzw7yPyUZmU93Vbh3u518jX
EGEFnbEagAHI/WAmsGMF79cqXnxERbybHC5PhJXj3HR9+ikPfb0tiT4p66J6+ccx+XAIOvrifF/4
vP/+j8njquByrhUZcbT/eXX5Pp7bpmAAhLf6/crz6e+f/PtlFIpgi04z+63eO0/9pHfv7USjfyo8
+46SorqfwJWuhZEab5r5KQfUYZQTnSUgo1h6ctZpUC5DK+/ey2K4cbxBfRZ2Gmy9sLFuJviND/NL
qwHFDb/K9L3nBe7VvJNwB7kJDPpUY9BNa8l/KBTVudpf54O5HPd9Xg6Xz4ejO7Mi/nq+3JXPp8w1
lllBXAJB49+v/fu5cpx8gb9e+/d7dyqgTe6s1Q2uSRJva2EeEtE8yT23t6w7NcvzG6xyNJfnETBJ
rDs/qMW6KcCzy125MeOwIPqd5nVKEAE6rVD8QD+VHlQtp2vUFeqKBo8O2IXNqLUekjPPWshdvfaB
Y5ZU+r5OJ3AJFikhAJshCRCRsEbBiaIgPfRq64cLgF+QbjAOWkBiYF0e+CY2d+UMppAn6sZ8TYLA
umeV/VyO2tF2Q++E8X/VM+n42ith7J2aVninDJjDkjy/aC2HyQ3REx7Y4mgEcqrcfh+XT/A9mLIm
gcKo8Nq6nU3xDsJqo0phQyXF2oh671dCSk5iN0iQSKnVvLj/FJm4aCiQPoxyeqyGKn3PrPFHxC32
R2vmTMHS3n+1iJ5dsKp1XvogH6jpFfZzrQdk20Aefqpd6s9pDWlnBpg48OO7zehW05E6Tv+Iz2xa
8GkGKKc4/WMwjT7oR9ua/Tv9Y4WIZjngGd4R8TQ8qpZhsRT0kp08y10WX3VZiht5VuSttcqdStt2
ZTrhOcY4URGBMS10LKq3tgbNSwgtWavzbuQ5FcEftmveJl8D5KivJ5B2IHYpkcSascx1wNx56sZI
/Xpnmw+1/5JmIHaawHszGpT6qSuyXenFKg2tYsufy3sLi8ZbscTX9lMbiwcryy917nlvCXyVFeX2
8uiXgBTHANDIPN5MSd01KzKhjCYel6YdY7Dx3WkjhjQ9hwAcz/JRRW9gRfg5TsF/nmA5aW0h2JIv
+88TxpCCXtH1fWYgwPk6K4fk5MGK0jyFJOzM6sM72btDf8c6RfbyhNeHm0HYMOa+D8pB8nQPR1fr
tYGLMpfjPCXUoCyZ9/51rUsh1ZDeBA2R+muyTULTvYnUYro33Pxnyar0He/jC/oJ7qWuUeIncbVt
qATTo6F5V9t0vXfXoHcT6NpEeleBGRZm2w5LR3mWGyZBJQWNNriZWm2AkTpho8AKOK3ppWvXtraN
C93pG79o3AfufC6ZcTcImOKHJJ7MTeF4n63S1ke5GXqzPk7zxklgIxusU5byhFLMM1N55nvg9/MI
GyrWQznoC/kK3ye+d/Ep2ruvCmCf64RsBNnSKhLlMYX/Q1vLhTWgjyVpULn6yOW2XtLlbx8Do29I
HQxLTK9tt3TJCHtM8cUs3cmnqhk1UAKK6BXxQL7q8jClbYxwZt8qBOUtqZGWe3iBhB/Ih3/vq8wl
NsEQUd5ZxlrwxXJGH2ssiymGPj/7AyXaWT763kW2UK8MGsbLSQnFvq2sem+r1e9HYT526WKYz3yf
lo/ksaYKxpuy2ztUQ7nfW8GapctwyrsGfI186DXtLerUeq8GYjiBLCAkA5LaEaP7Wk8V1GCW/RG0
TKVF3NwZBHO/heH8lReO+kgLs1zVJh7qBi/qRiUH8WgSbrWL3Z4vtZcoRxUYw2YC4XxntCJfDUFp
PbK6QXZrutEPRLuXTkwl+SZNx8zPLK5eoF6ZOwN96UVxBW8PaVJVuCmzJzehmaaUrkdrSYQgUXIo
JnHx+wSgytPyRSpu1L6r38kjWQ1tNpAAx/kN5DEfT8+K/nq/STrdvUMgG5i2dgIc7R3nCwKTQv3k
zJvUpiC8mMq8XBJqDw3dzhGXxy5ufjvPT+3gZWRWwmYwWHcv3apjzW3H4+8zY6oZa7cmj1KO/uOJ
utH2G/TF2h+j5YvJgU7uVVuMkgC95jf4fqthflPk1vkNjuoPNVGD20oxdjpkkm3JHCZdevDEKXH6
50ax4ccmMXbllogDIyuvuty0GoTnYNTXcoQ8MSb9vRE6w1EemoY2Ay7dHPUs7m+/N4Pj/eKz0KIU
tbpb0WQBiuqs+T1EjaaGGxwSjDKEYYBLyabk7+uXssxeR8hg6Ooq4xLPG6vq1ZWjNDlOQ3bliaLS
Lq4y3XPD0acnK7fw1FT+rQIETywtuI3bilIrAFlTPbDKRCcVwqUmY6Fc2V2a3vmTa98PIUr0Oqzc
rYPd5D6wK30fFHm/kGflplE+A4+W3+8jE+rSKtJvvHm8XQKMSkLNRdvdYJC0T7GXaPfytboJlT7d
omEnn6lDIyEqiVrm1zP9/qVIR7rvuGv/iHwaAsXZy01SGSRCfe9/x0INSvoz9P3oFrkQ89uhhoJb
lsMrOZlD2VZvTQTHVmRGvo0g47113S2Z0zCtOqJVOsigG+xs1ZvqUQO2s+Y5EH67S0ij5jLJs6Hi
Q0tS1cdhrKZ9APVjJY+HjnpWukS5z+IA2TO+61Wqdck9HqrkZmgTc6kobcjkGUMD+J2oarnR01s3
CsJQPVKPFwG/rbWG8XCLWheDQ1g95SL0LgUyu3uSufftfJi2O2niMGBWcpf2DGEnqefS2+Jsk1Nd
rpwnKy70W+SEw0IeZkqCT8ZU+kVYeNbB6g0fXn1e7oao/uW2kXKWh9JmQAHftCMxLkp8mrhdf22y
yE52RuLefx9XWruj0Ko0II2N9++htVEmfzwTXfMWUwb+n3++4hQZzc7MYAEU8IXbeqB9Y6Ta81Ag
3FL9J6Qc0wlhJqF8VqU+01KnA1DZ7lruVja6TNWhYjMVpvrs6qiS+fg/usINLmPlvY6Gk54nFTd4
zYzzrihFfzBc/6XzQ/eOGrx7V6ZmtUV8OyzlMTMYEcwVNGFyh8tuNzjHUBgGxolyWshdecJWo20Q
moBCaMHpcMkV7WQbKldrZoyLpq30U1jG6BFaT+WSZ9R3VJTcnRwnz+LVobSTg55EcZWv+duC1yjD
6NA2rr4hQaS+d/gF0ENJk08xfTQzrQKV94eh6eVTM+F/a3Tz7PVW96ZNL+3MDC161tRObKMKKOvo
rkN1SIcGymjW5G+FEqj3MEsQPDom0L0u6Tb04tvtTJCx5+QPI/PfOhMCAjnmGK6VKJ/NWulJg+uM
AyMsn6n2LawegCNl8pqPlWc9iiT8hUTPusVibz+2dfXeDF0OVJNzPRNqHcfm156SMf81Rxap8zmr
066WqYxfe8JsTjp1MqgpZo3vvG753i7DBGgT2HVjB3vW+PJ/1E11G5AZc0vaEUNM66Bog3dJ83xb
IfAnhqUJFsZsi1TDWrvxE8daBXlbPhfeHA9AX2snz1Z8OFJTM86O7WtPiY/khucEZmmdMP+u+NJ9
EoTqP+hFRSpvaTe31VCWe6MAiBJEhntxHUdfqvZYvHZhcmfTxf7Vdvy99SH7jAqrxmiS1xutjKyd
15bLvvXtV02IYmvrfbqVu+Q3LNvCip69UK32EfR3RPG28+o4w7Oaaem1wwBzyklBW2iDcF6zHMKp
oLt+a3hNde2r6cmYj5OrZK1CTeT7EBn4c0Z10hdAPShHEHPipNNZt2N9oRtNvbUMFbSPq/UczAg1
msKZV1sugeU1l1oX7T4IxYvcSyhS0hQElqw3LUES84goUZrL4Few6xwST5J5Vx4zy6w5i/EajCYp
42nu3VY26rwOUdCu1Olae6rNT8tS6r2OkdX6mf1ZwJVYhNhB7+XYnsjznbDnT/U81pkEtXIR/jF2
zHOP66ryjk0eyeOMmqUKjh5Ii0IVV3gAfM5JZ33QjKJ1a6YTAPnV7Z8HXUIyTdaxVTmUCOdU/XFs
+Yy4QaGcYkA5N1ZjDbv/Y+y8lhtXknb7RIiAN7f0TiJFUaZ1g2gL7wv26f+FUu/m7D4zEecGgTIA
JRImK/Mz2CBZDxaErnU9ZuVtbEJ9kWF+CCJ72rVmjzJGpItV6BfNZVK8X8OMJwy6xtv7mvihlzFu
6VETrd0+ch9CqYOE47FFKC7STZspw8UYgK0kUekvJdUoogZAHblF98+KAXMA1f3dRooLushsDDKC
v14XfeGupGRmVbOWSEffB6sRNl2OxXY0vHSpkywjZ2gQA+6GF2AEpMbSTNvL0doZwNEbpr+To5HZ
wUVyw3InR5WxsVd43ao8EDiV10W4awcYCMsmDEB77SOcuZFNUD0NzLpoZpcxWelzEOTqUK/tfuzX
uB6yvp8NS6Rsv9yTGygRmJjMGyGdTO7t+xzfDsZ1ppQh7oRMlAPYrSzUShFfffRpF8C61VuQGsam
HKzmECHue4aKirFb3JZf63pcjYqqbTMrcjdd19SrloTYUS+b5Nqn0S+DH/WricY1MrFGhyu4njwm
GWYZemQWX9PU4aJQ1OeQtN5BbVAMK/JEPdd1MW06sNNHIyh+byq7avYdlNuAVcixg6CJyMm8K6fI
PTkyCpDkS3mwkiYzXXyelMcFTAKYNv0GNS9jDbwyXGGao73VJjRsLwFqJ5tG4ly6SHRPJfgdWOo4
aucDVMQB76m9bQj7Cr1+fCwz6ExzS268AcVOJ9esDaRE+5pWACQnC6PvfybgWgEpNrONzz7LCu0r
pbyN2av9mYcVuZnYPSFb+Ez9LXtN3XB8CEw0mKxJy17tAmDDZKqo5cyjGDqPe69EUUqOAjRyt1Zd
eKtswEPBVJ9jHJ3wS2KDrcrvjey7N+Xe/+xzWZXuVLJ3WsJ9OmoVCs5+mqFpW5onH93TbURO7aF1
7Wo7lp77UA+UQsh6do9Tqw6bIRjjM1cK9x1h5plSi7VWQ7++DFkC3Rax/acyHOJ1AgTrqSSVtZqS
rL6WyGStGi9Ba90W1ko31ZU1KT4CZsy1G1X5Po0jdQwnDt6oSoWroQmUizYD89Ayco+hjn1CH+bW
dsQN/RxXVBLjyGlf/GTo8GQU+TcsVPZKIYxN3vOTjdA4IJr4jz1uTc9K5+JxmesXrRflI28w9xlP
LRJetpJt5KAX2frJbpC4mefLDf7I27JziotsQSLKV6K0UVvD/NyYifaRNzXnYN4kit0s2s7GZnQe
IDeJYti8dx+498mBsvL/OWLSDm4kglOviuFqNMPEUg6+uDIVOeblbbdqWJGiwZyO1zBr9b1GeXQh
Jw+ijFBDHDFpdhCXcCz/R5V5ym7oLHFuBwMDBaFmH6XntPvMM5NHWOALFbk4lpUGjt9W6OxUL46f
ZJ/J2mg5lRoeovMUOdBWTrNOcWxYffbNA0M2dtsxMxJyj/O8eVMYCW/V4Ypefr6YjAkqB8/BYzZv
uiJmufWnaaEmvtQch2yEGvTwMvLCOPDCcLLFYAdEg0GTn2w/HJci4RejmFLviqGJ97nVqedYr4OV
JozmS5C1D00Z8VtUuCmgXm4fkgoC2lLuokwosHgK7RuGY+pJQjk1VYUgiEGEbPWR8dnSO1t/cbOZ
PMhYWBSs3IpJg0WG4LZjC3CTmpu/CLXEybYYjD3CmvmLSd1/VXWKt5WjCEFa61xXq02AHulaQQth
G0ZZv0AGYnqMrNG7BkjKD66ZfmmBYGwKmOFb2UQLYePEHYqVPc4kfkxKHALOAPwdMbieZ6FaByFg
+clcIbGMDWmncc8pBpLsKjyfHrzNL6erdrWOjqBSa+4umcqYUM/4guCPfRCJ2bA8LFQiYaVtdzwg
4ic5hYjXWdYmcDTCl71VGD+CWXHfpZpP6W+HsLh3lRun7VFZQoRwfe/Tqo/QtacneYhhI/Ol6Ggs
9FLDH3mkTWsB4cTL2btmjuNT+RQoSc7nH6peO7Ag6BZaa8avFFb1ZYEc+n6amziu+Ys0QYxIjrYN
ktLVhIYABKWEqF18BB1C72Zbx6+gXx4FepAXM04p3iWAkfJMW6hFhwMF0NI3+ERoGbrmS42u8Nm2
k6+y2xyqcRfr6JTIpuhsAxhO/KUXJuynPnmRjI6689N12CYDoDfXfldgAg5mjuF02e5Bxo9oUQ8Q
R2eSB2ILD3Zg2M+VGgYP2G8gZDqTQqwASsbkKCnaLKCV/tepq2QXGcq2wPVyOYV1uxYmCL+FUpcC
ak0wLUesrNY63Maz7JOb0oxqXrZZAqgO0761Ds5hGVDM2SDej+OAGoMfIwXvbqw+5LrUVQiQPkX9
VGS//rWTWE3+S4zYvgCl//eQmHswztslEMrR1kz36P0UD/dNMzspy2a/TIMu+9y/98oh2ew0P1rh
tgKxA1QEKNw/R97PhlHhn3NI8+X74Z+T5nNgWhCurAJj6axU6/2YKgY3iyVeEReaWYm28xOoVjn0
9q9OqLxPuvA9jp14lbd5cElLJ99FZafv4SshFSnqeG2UUIUrVEICJDtUffRvlgFknXfVS1gr/i13
VfVaZiXV38y/yQmKXhGklCr8f7oST38BQImxwzy9HvnVq3C0DrVDjaWFt9ehtPeSIyexR4mRCv3c
1NtJHLmlSWzOTTTKrQefNahshZFXX1pcqmSrHY3suTU1OC0TBjJTdFa1Mr01QciDKXK2UdIUT3Km
3fnUU5D6g/mVgQxWK2D7Cdaq80ekDV5EtRUH6IpCghhjcLnGmMAv8834YvkivuhtlT765FFkq+PV
4S4yUHurlqQpzh5Mwezuw/awD0CS03nAHcd5aMfAfbBHJ96hCvhV9lvz4H2G3CuV6QscmGonW34Z
sWjKumFZQ3R4ciuNnGmh9FsxN2WfUYHx16Jp2vSjDfJhHiAqFXifTODMFTM68ELoWWtqML/sSAdO
z8bpK95v8Aa1o9050C16zOTRKzrpHXp2jgrYbMDn/gOft9U4DeGPKm3GhdL40RUjR2/n4ia8VW0l
vkGrgMY7T2lhfUwOEk1F6wgq8YF1dOY1tz8ipN5R3luYqersxsF29iHYNOBvbfJRu5gmYPpwmyLg
emEHMC/W3OSjN+Kf5iTqJw2rn8fOUZyFnO/ZlA9QOQSfFdbpMh3J/OW98kyIrzyjKb632sY+QwFS
YDs7FJAFqzY5w+VsB80kfS6bYziZz9Wb3LfdIriBjkfBluTSQfYlCnht05oVY+aTVZkrzmMWHFU8
aeql49RPLM6ROJKDmDWvqCJMG3lo1+0GfaIUOLrJ0iHgOPiqL/CTAo4VtXb46A0DN2PWHDNX755k
Sy0uIrErEvNN/9ymAlC2SoygQRMNk7eKv2sV831fQp7FW/h53cFVI+OkijrZJA6Sn1Y7xMs2LfqP
SItwjAvAWUGpZdkvfhpq/As+yIhmaGytrLhEbjv200upKOhHZibpJ90kAdCNyRaZayBh82jfpQdL
HcltgXJ0fGRRWDYaF70IzpkLSDJF8PbBbEG2ycHSaVZp7WlI4CkhrIwpBN1E2DO2fO/J3CcHiujc
JmH8JBt9bThH9EJYijBddsX50G1yxAZWkFOKZNlRUFn4dtvv7ucAn4c6C0Yy8aT3fNdut+3U4YAe
g3MJmqh/KfL5lZdpZ9bH/UuYJO+OFQz8WFr3MhXokVueIh4QlexfXLesFkKQMpdHso7WF+gKNUd5
qO9xG0Uknw7y2MJBpgdWbLDMTAeAUBw2p7LDeCbCaCsejfqkOWFNBp6a2KIMkYESnoo5JAmI16wP
uAUhINyiuIaUWWbuk5ubYl1ElXq29FbfGAqpSc3tk11dImass3pEQVR39qOJYoY2WsWuqdT6wTQ6
ewOppT17rKTXblZpTyDDIPbzKL8BfkCSyuin13rSVMq2bvklpN7HbYMQgGdh/YLT7pOGyN5PO4i3
PjkF/IhREc29NF74/VPG4gTZXfyAIAF1P124gz2Uvm9mJ35SetQ3NSo5S9g8yiVuumANQwG/lzoL
nmQftpHqVowOMiF/+tpUdw8TaR+hp0GwhCRsP+rp8HmSzz430Je2SrG1/HOUm5rvJHmdgzyv3BCs
Y9g3atha+KrGohlcNWrM6pogrjxg3ONfG8/9gSNN9C1CCQaMUWw8hVafHbGZCdbS+YjqOunb8qti
VigtqUN5iKfau3qq8kOOywOnPwcSG741bfMNGavwGgmUrpAyQveujIBUqJSIQKN1aWE9ybExrDou
6uYjRUcFmoaf1RtfxYnkc24WoiyaTEa3k7PlOQMV1xTPqx9nN2GUAezuMS+mrZxQzbeGJbxh5/mq
i+XFfNIezMRqYqW0+WwnWF4WhGt669ZHeQSxkvtk7++fMSk1vj529v3+X7icCmwQjgH3vhIpSPQR
QnMn/xZ5/DRom9FS0YiZ//cuHFgpTdH+fhChcblzQe9CSon8AxSvn59/+wQPEVVLUg/zkfIPc7v2
PfMyHeYpXYGW908gRGVDnlCz+b3DNPsVpSlxpB5XS6MsmpNp1THK9BPgk6zdE9Y1r30aWrsmb3ok
Cibto4RPjbTY3naNel+pCnjXwIjOQ+l5J24PWJIzNqg2fgFs0z5wQxrXlm1MB6NTnScJGZIQoBnq
05hNf0Mex9qVXFdbKzCmtzogITCfIXatlASXTjrIdOwTcBbUfucBDCID17E+StZpa5I+AIVmAFHj
Dt/HlkiMcnO/UUMxvSPMvi6HsPtmIEkNp1ttHvUec6RJA/yBy4uOBoszrgY4LcNCB6v7ANMAImSn
owI2N4fSFA++1lAegN0UbzXLY21b9seppN6zkLtyY9Vjf/yPEedP22kwcSYG1iBl/TPHUiyMZEnc
r6mrFzVPdovX+J9NPq9S782x0qfDLFEvu/p5HWtE3OZdVR2w9UTQwIkf7FlOROSIjcgNL0x0m/3w
du+Se9FMIeht/Vtpz/ZmIZGH7M/jkrzo56E4cyWuqHafffcTfw7LOQU+DRvEhzIEdPoXaBzll6FX
CEydxrgWNY53QjHSB9hs5p6imrarLGt4RL0yWzfZUN9gsUDyLtX8awZwtuOtenUoiWBEOF1LlLSv
0K/8c6fDzi4p3LyT9SZ/m9n6jkyo86757goF8vFlCLToAToWfOa5f8wpbrpqGh4VQ23fayQK5+4q
nPpDbvByb0vFebf6GtKLq6gPY93YN/JGG9lfov240yN9WYH52IxT3V5sodarseq9F40XLI5mVvqt
6sxDrjggjlxl16dg9EgfRdeiquuPhmIUcZ5Z3fhhwvWU5/HZa8xgZ7piwjOtEKuoce0jwvTxFu5l
9/kJdqu7L6NPkUd+AnIFh1R+gq+gVGtFJzstlVWq9sYWZXKxFJOXX7t5o3e9gm5MMOxwLcyvcoBs
LGAos73ILuwG0mPlGj/kfDmBzHWwDtFlW3PDKcnSTIpXL+heAuSetobhaxQkuvTkqt47ggRWtsxH
oB0DV8vnKKqH5lOTggbozWyZes0zOTncUsrQhsQf5G+Y2IqFYlFqcRuRvwVqw/NZM24tSvhPbVE8
yu5eCP/QFL5YGoadv/V5FmwacK5bOYr3iYGOm9Wf5Kg64d5jeuPzONnqtWraPaL63ho1l2AfWEpx
6CqjAFJUi6vcGAgxo4+vUxee+/LaEFcXKGfvAD9N51apxsoeclJDJb6g3GgoLGksAA4L32rxQ4Nc
9FL5RrohTxtsvLlpAcPcopmXrD9H46jYkdipVmQVWKNZaKXreERh1Dg1LwJayQF9bIzl5lGrIrkG
6JwvZj5VbfXc0I0Zbz2UcD+PpwIwY7hvcoKo0vEy5f1RtqzcoQ4cFp8fnBpheHPcL7VaTqBvUD0g
PXqTJwn4PTt8a57lYV4V7MZSa556/MsaiFAlfKq1rmAoBRsSCo869oj/8bjrCXu/I1uzJ94nKiH9
R6CloCmTIxtbJO7XGqAypJFGvzhTfm4LRVnWTTQ+5Z2Sb0SrVw9xbaJ+aBBNhbwoTqhIkowxI+Oi
BUmzGgcQREbVolyKfNLSSRuU84Kxf2zlJolw2U3P3KT9471bNgNSGNvcIAKWzVy4/aPckxsbyTrW
Zl65lidynI4Hmdz19egU9ykCVZWjpvuawt52jv0ONfKhp3HCcNgNdXLQLFeWA34JH2oFv8pFJBR1
4W+RbQ4/Xbv92bvYKbQ2anWWnf/iLaZXRwsf1I2pqs01CJTXoPf8L7bOl0YyE02ZdGheW6qNpmkp
X7QYEyQjsZVtrdbKl9TaokGRfvFXbqNZy0Cr69cuz5otujrNWjbjDi6AWYkCz2hG8zrwlxo5s71s
OoWiL0wFD8HPY5PsaxBV7mJKcBKZ5f51xLlAhbDHAvoNo7ZwJ7twf0I3xMpwDSXFeCudbzJ7BSeg
u9btsJGtUcD2oNhylq2k8gfcbqyvsqWblXWK+niGX5P2KiwtOcY6yFaZIgsjY9rH6cwimRNoQYXP
lDmq6kpO9rMWJ1oTS1c5miDjtFbRa/j81NIe0HBIxxDgHMfmsLaXog7bvTyWQgNgRFPzDjL5Voc9
6hhw6E5y1HXH7yRlq0f5VwilvSDNg3tHjZZeT2VhkbrldlJM9VcD84Gs/OcOcpbqL0AKm2IX4O+w
U23BNeFbx7DSrKPeU5leyV1Y++XvXdkOBivfwZ07+ujZesmqGJF4l3i0Ypav/wujJgcGPVuBCDSX
YaxsMZ/vKTs4/ReEH6nlUa9HofAduH/2SmbIXzd11h9z7JnI4EE3yaD11CuzsJAqNDtsR6HxnoNQ
vcZqjEKybTVXZAbEw9Q1jy1mIFfZNQrIjmWBKp1s8tbAncUXWCe7wYOVTORI5a4nlGPKc2QvW0FU
EHONc7AhKwq4C6TaU64r6iFwcUTM9TbHKjb8vQfp6/eeHEV5FjW0P33/bV7v9xuliCOS1P/vmYL5
+L/O+d/m/dX3+dk279suQUopY724MHQXKZLeGw9VQJ6kdqF3Vq9OUkXfhNIgXNk47iHFm4lSRwUi
xYERhY8sZUrVPeXWoD+PBtYTxoQDRwPW6M0oIYMVRXYFIOw9W55Yy+7GBD0cFI2Bf5BbvIkEbWk3
7eLNGMf1JZvSCwGst7X6NljCZejDJdAIqmlzu/TVuTw8jzv3tpvDTy6MPQpLA9pAQ5QsYmG2u0/r
3mnAzaJNgm5n+CkXhOo7GxXQ5aquWY5OqG3htVfin2QtET4a3/N2SI54m9Gc/RZ0r/o9K5xnKb9n
9a39e9Yws+fkuXxF4V6YZ6FzKg8G2ZYcrQLzX3nqDAGdpaojAJcHDkqZ1ouXi+FUc+VZh6556R19
OCW9U1kHxjIcLFE6KqpdOGsuSeXEroieu7J3jrJVzVIHfRI8C+4UrGrykgVSox0128pPBrDTjV2n
yc1TKswmwMT/gPu1YAHa/OprzOy0Cgu8HoHFNkfEJ0uLeI9Dx7Qrus47F+asXc2t9q7HRCDogf0S
sbOM8K/9Ps4MLH/S6ueEn2UjP5MUh7YU+LSuFVLbi8pqldd8wJR1cDNeJ3MTrnUCiBK/U9nMRkEE
pHfWSTZdLd2laMdfLTI/QGPJFKNHDijb8h8KFQyx0zU/8Pqh6AEquAHzTxxiG234LDeRo38PLdc9
1kYUPpf2WG54PlSI5ympTS6XlD/ZEGfaTrqDzlDr9l/ysNh2Shb/UA0EJUVWt89krZQtwO9xZ4E6
vGoG5kNyij92q5oSxQeJQCTEBI46Ttyop1gju6Xm9tM08Z17QZI8CRfQdUv0+lXxBtDpA8t8XxQm
9TQXSuLsiaq1/cp0+vLdrZ12qzYpyHTgiG9k0zZyQpVh1CJPmcI6RGc2uWmxzjFYA0uPi7lVAM66
t+SYHqo6Fhb6qkOQ/QrxOTs6sZ4u+BKqjQsUBcBYjcfE7Ggu96TEfPdnVA5I/4D7FDTfjBXCS5Ge
5BeeD85miFI8knRqswBB6GzLeBerqnlK5havCZPioIIvYN0XgEe99ozDl3EUFmGgNgHaqjtsFGah
6jH8AoEMxsb8GiEVniy0OvXXMQrf9SJBd65eyDeI3NzfNZkc6aKtbg76coxw/ho7kIVr0RQIlXv2
v9pZWX7xG7AGUmsCLCgCFFJxQo0U42D6YA1n6QmpP4GMGMsO2dYn2EqO6kWb2jCmtZNlioD4rRLn
QPuIoIT91Foxw0+K7MWrudvU3teO8VBHD4TS6Xoi2nvLzPbV8CbxM5mzViy+vlY91s4mi+XLaJvp
XrG9cGdkpv6El3i49Ns4/mqazqIxUXpPQ0qBibYPuKhWyWgEX9B3Jf8/kfS1FLcmJs2usr9PdGQU
kmnaEuHyrWJS3FVqe2vw63pAF9peyGnGvN4LOx5xthE5b2V8ceYPiR/aVjUfx9w8FUNtPUv16bbp
3uqhyEF/0TUgPLrxuzFby2ZpFGJru4ChjEEzz6oIrLNhl4icqVz0WdgoKD72JJcUD4W3zzZYhXdB
kLuXh7haZZ7BUiiP6XCSPbbB4gMZTM2GkVKluETMKiUuVGU/vsTwT1yi7MZZZVaMaqGq0PZGPftn
RgoK7PJ5SIjW+VSUJgK2jMuBOFaKDUincfn7hHKmP0uguH+my777wMwameLPc8pe+fH3E3/+Db/P
53cTQrf3GfdzyT13DXCFPHmVa4tuiMmAgd/c50WBE+1YaDc3Yi0DoOsiW3KDHnRdG9VNNiK3unUI
cz5+zh5RtNW7rt/Lpkh9vB50XNVk01ezcjV5qFamJeoryaQbbxjlpavBM9y9bLpVfkJ6pL3iTV5f
Z5KS7E4s4ez/Oogytrcf4tJ4+x8HTRmpYC/pSY0jNb9j3eOvoXnWizIzPQRjE3HysUhdyYdiHvmb
GKWgt76olW0Kc3rr+OrwXtUsj+aHo++GiK07JlWBIPCfGkLrhZgHBkOrFwFwTitL6vWA0Topodng
MQYC9yD3Gq/B17stmuXU6z0CfeeyTNKPKGqfphYPusXnNiTNLAdUeIlLpMe75xgr5XUX6/ZDKkKM
dnDI3Ju8ph/kgJwiJxuVUlzD1n0CeItlzaRNz6WRVtsWvay9UvvhhdpUT1pH9N9mkydDz5wfvo3u
XVCAILP5JfzWP6fNkNy4QcujU5LikHqq7WTz2vWSWyC83/1D3js7jzuKlaP/r4ehFXYs6SYfd9p/
IvDPp6Zsfz4gfawlVqHaU0cY2uaMFxYa0km26Qn+w/W9Sc60JwnUiI1qOGKp1G31MlRIcso92Rc2
9JEwwCAX5YXrkPhrocM5Ldpy/NCQ4V0oQaE9qqHDJc4VtQhnRZm/BtRGrXGc44VbZv26z3SP9FI0
fhA4H5A3rl5aKIMH2Y8XOv12f/Ddtv7sr3SfFMz0HQQjqHGckxZaUmF04yj5Y1WAVZ4HMlCCURMb
uMi4WnPwyI4f4NWQjZ7GjVUhyTq0Vffc5/BRxx6vSHI85RLJy484qqfTWPrtcwSLHm06z15+jhI+
mLqTPuukUp8jaF4rZdJA0pAn2pug3Rd4Dw6XQfXWUrrLVIT1PDawu83KNY+yCfIn32Jp0qw6I7Se
SdjlC3sS9t5VCU5Zx8C8TlIearVTbdJqCJ91USb7San8T6kmqJ/FKndFs87kc9Ds+/icd6/h/IQM
DY3co5VGGy7qoT56vjE8ZUGLGIVGQQYJh2c9ofpTopz1putfO9xReCOa9s4B1b2WTa+0X6OudZ5y
LavO0cgFK/s7HTIEumTGoVNRP8Hfvt3ZmWXuUzP7Lh9s90csDtbBIrOrei8H7C6yT4WlH6sU1VEA
UojoZXNIp36TQfOEF+PB8XksyejYyYNoGW1w8Eufe1y9yCK6yXNuGsWqn/fGuU+OKr34vff/M88W
8ZM+whQqK+F90SzQYFGSfa/gwVFSV90zbpDNURArrQ18BxSMrXRLGKizhe4xanHSkBHXZ3MgZrWS
FB2uKX711dRaxRqFL1K5PjIy5AcVz3ReA2HilWHYP4LcPrZx3m/RiOXXtXIVmuVA+gdJg+wEcg6N
9nkPpRd4kPOeQhYAqxWwTrAwXiJkleSzYVQ1b1W2oj0QgNCv9Qcpziz7VbQ5DjhYEZiacYzesPcl
HKzsu86z0hvM4SZMYow2z9Gon6rp9mdC7SUfRZSO/22CCH62eG7h18HlrHRBssoxtd3K63c0/fIo
2rZY3K94lExWpl9Ee4BXyFGY0DGI4LofKYu2faJavBsTdM73FPV+yahRCISrdCmqlRAjLhVbxSVM
HWyIC2IFXCL7nhEvLUc/9c+os1VH2FOLLOM7C23NXsvvxRjblYr+Pto32O6lfnKVKD256XrgOR0c
UtxbgPTpaHGHsW5V36YqmNbQC1cqa6avhR15S661+FyNCEcodmRsmqbUbiKczSjnbMMMyzZT+2ZS
O7ylLkF9nRsvstWKdKH+q1Uq6YTUPnYRLCl9x8RYNMpSzDTVkvIaz38vBJmpF3G7QYCIl2o5DIu8
7cSDfMdyEHSNTV+kN3yb/G1hBYDLq7r53MTeiNq3kSlbY/ZdkAPSgUEOtNChV02ngjrTBus5rUPv
IUn16zC3At+znj1bv0z+lD3KLj+EGV6nwlorY5wvx4byj4L+Y7QatR7+wdyG4+MfZymso5kqjMhd
uclt5a1OvWqH/be5QRZ6WCSlDxD9vsi4j8iVxn1A7mFNAqDFzZ+o8/MKRsLDWNZTmqzrviZZWCCe
hLiRudOx3HmyUjNYcgnlP2JSSPPdVTYOopcYsF8iP/bWIeno10qJoPFOaD7yVCl2cdb70H8IcTBn
LLeFXleHsffiR8zkTaw8VPFWGe5rJEz/p+awZClH55s8KBuGD2PAgFCmDQK9b85I2oenpAh20dyS
XXJQ9k+k4nqZgZCjsYdA8NwnZ5Rkj+Cnd/lahin3jUrQzyu8/V6HXfAZwzhaZZwyD5RhXXrDu+aV
By1Bbdtso+IMIi1dmEE9vtuqra6Npu7WaRfp6ESlxcN94852TEQB9mnwVn9135v+PCvsCmeppESM
cqDwYoQ8Qx9pTEzdLSv3PqzQA0aSodrS9ANs4clusFYvzW8JQu4uwizhwlQxbwUyGS5yCHT3PjwF
sGqyYWoVwoqBeAbGi2ua4wFNR94J83LVn5t/jd6bBFP/Ofl+bJUjDIv6wANxoHeWG9bdfe6rnw3Z
U1emtTVNHunazIq4T+1y2PQE9+22RWH2DBBotpPqwbAtcJjTjmJu1gqSmThtR2s114JbqeQunprR
DZMLrJ7mLrLkOw0oxuVzvjdSTIN5spWDiCRbe1fJ4a3MB1hObVzz9F2O3T+Oyg/kuTAbnvCHXdTA
9aWMN27SCIlq2cdAghK8XKI9CSpk2wKFB4BArXlqqGLy22fxbfQQ1CKkSb/rRBggdbpda5kV2hjI
7WuU6PqZRoEYfP0kuwAz/N3l0iWNXuWsLkm+U9e1ThNAs2vVw2WtjOxm6XF+4934nsP/eJBdaJmh
RVubYBXnQc1NMfDDE34uPNjXHA9bOx2SlY/kyluTo7famq21r/nD3tzRPYFhK69qQ+ZRy62j7Oa0
/l4eZFXhBakgBKW1yTlKFghwsa9I8lgHc7aoQWhzkzSg+2Q2TMqT574JrMWpzJ1MjskB2WcYo7nz
4mBPLhMVqDGegJNNOrgncn5J1UI/wjdgL5sQtaAVQ2/0e2v8e5oWQpGR06h5ryqMxl5yMBDg2Jpt
60D7aRy47iK1HUSmnfS7gPEzaIX/sxtRBRoBTXkqTBc1BKMP7Lg/jJaD/HFrNvwvBgAGGPwJdNOI
AhPuoX/tDVwjipIGzzyvm0UICO0iX6bpUMRYqg3JXjblAEtrZe+m4dcSlujFq3F5KtrYSh5Gwrkl
6zMkyyehLmW8aVZe+Oxq/s4N/fAsuxLnIQVOIjSbpKte2jg9g/5eCLSkSV59U10SrfnUhc9AgoM9
iKFkq5JpJ92hXMpCq1ZJV1E2JgJ5xI/QfHQnxVlrA7GuEO7vvthFr4j/A9df0y1Och70+WiZ2oWy
dpArOym1QLM2V40X2bS9svt8/95H5Qu4jBYWt0O9sGWmBqHrZBu11U89R9FnCS69WGkGauvlXN2U
ls2eMmymwQGTOZs6qxTXjyPEtjKwlTW+vC3ZTvJZ9w2oH2xoYf/dv/ea63kz/VSMWT4k1At3j+lf
fVJ7gRyyrQbeqiMAWvBOQuQ5Sesrksfo5NS5spO5uv9ozjGnbGpAUdE4UIJd4bkEpV2nnbBf0k4t
5aStEOaHbMn+dNJRz5a7GcXwflJwMRRh+OAraHEIHccrN6/DBzs3WS3LEZQs/DVV7HLBLQG/by4z
yXjGHzBew7UHG90ZWW8OxTroNedr5T75QLl+1sGYLEBOOy8RMD4WIkQ1celr+yFFeqRD5+cCD4q8
LXHMO7asr2NTOo+kWodVHvyikmVEiz87ivKLa16PuJp/DyngbcQnVdfyQAsNBlfaFJJOR4FW8Agx
jb0k8mZNsRN6azxXxHYXJ7A+ZHeb9GLb1X6yaWYWcJKl9WLIDMyMwFe/GpEAqJn0b2WdFwdDya2b
4zkkPcDEYiCorTBhcQ6JcMxboHknZV5/5p2psWqof/fP8//qR9D+ikGnWX1rfLT24cg/1wDUHJs3
ZFE16MXzWj8Z8ZDd6rzX1iIIqVYBB72RUJ+OtqVSgZ+bI3lurK7jEPV2w8aeNpOLwE7MDOm+OMhm
ZcXoUynK106rAKr7MFgxalTyA1j98Nmp7UiO/h9b57EcN7Ks4SdCBFDw2/a+m57UBiGJI3jv8fT3
Q7VGnKs4GwTKNEWxgaqszN/Iub6DRYMPqmDzn2Cja43VqBrl8qtP5k7g1MBL68f14BTiGsZExvMb
Id8U1lJCMRtc3f0tmQcaHRF12xD6QfZpuio297cua3N967caTK4KPbYMr7EV0Yr2FM59wK67Y4sc
5sK3ImeZiqBCDL9b+W1rfyoZb7CBINRzEQpjQ06pOihhmJITgXoLeVkvf9z1eJU+n64y658KHdul
Sb3JlkX2dlNQ4lypGHMjUMTLrHeeeoNQFjyNAWdhOVoYw3Qjw7yLFEpgwP6ydyfJcZrNrE+rNB68
zm3firqq1v0w1idRdO4JACMyxqqymEwQwzVwrzftz10+VU8exY6Hodeta+FoN31+mwc9sK7IDN9k
2OORVrgatBJ86HYI18HcqIm8WTainVngLpPYzdEJuuopLJr+OrUpoMcgc4GOJs8Ys+cHtniktf7E
8nr0jQNJ9xhDMiC6BzUFbACM7zxh0vBDMktbX5fZp9/YwdlPXXIm3ewxbc0eX7r4rNAgQtGSxle3
NKGex+yOI1PCwo8EXz+q03HSQC8pwVggkDPc8/cNUhJLgaAsQjtGv89cBAP1qol/IIZLMh7atmm3
TxD94Oyjc75Sk0iFURG4+wKOIbYCKYgN++SC6Ng4YeFv5QEpjAaIgU6dX3ptit6mbm2ibfnmULQ/
5wLc6v0YNX/IDsjxWi1GDZnTn+XFzNLhrM8X2UxLEuZT4WDoXWQY7Ggx+FOUI7EnVysQp76eXChh
ihfuHMR7jMndpHoCdW9+A80pq4/BgGhJJ7M0jkqEGHTqtO91xYUxxZEUvUGVhQEvA+li8L+andq1
Gz1qP/ogXGqjxh6IZDIhc0Ux8P7slkV1KdQSaFcFjyiZcTvqezv/Cf10/ARnkr6ypxbrNAvTc5TZ
8VGhHr9xB5KXSYFVEsAMAGBB95wW+NoHBr72lh8oy8y2xFI2vwYGKq5E+fNEyxt8YBpzXa0Ph3Gl
yDR2mZnBlsodRHSZYZov6ZxfV4t8zzrUn0COwfAd64uMGJFtSBaUqo09gkttsJTtacyNfcgCshHx
ZMHUrZpc2UWG2Sxjy83ImjTioauTf8gUpWf4rd4SET0FskaDac+8TWvzahNl0woFAXGVLbx99EMs
JvJmOCFQe0dhdTHY6Vvit+4iVFRBusrwjkIJlKODTu+wl+3G6GxgGGHpLkxveuFMPi7rISvecjZo
ViteHNkMJvJ9eqL0l2g2cHAyMrRu9Wq7lX9rPO9N9nqZh2mhhuHUVCdipYHJ3wHG2Mjvq0vb2xQ1
4r3AMGhlZBAv8/ntwAYVRAtFqAd9MEt0Zqvuew2PPHRWpH7Tn0qPbYrR28OtHnvrEKWNvnarPvwo
x3RjxViQwP0krz+G1RpvI+WjzuIVFt8kelKgt1XuWdcYIYsjxvXJ9AqYDPngsHiu8ta/iHkPssKm
XzkOB2F8+TJqQ465LzBxXlbzHgRUtX8gPEarm0H5ARFr6MYu57rVygKGtsmyjmDQCFBl/E9bjg8k
/MESGUgU6KQSDHf6jmDmAyuu8Qw5ETKWrijET3r1PXnSkg5bYQM1UDckDap1SYU2y3DvrybyhVYn
9IsKMRQDSOfm2v4vwFzOY5eaOpLBQD1UqgOsdSlp97T2Tjk6AptYUc2HXDWMJWI97RumrJBA3Mb7
OfnG+g5BFMTjKBRW/3D2/AYnQ7xnDXJNPa5E1wJI35RYP8wi4dWfN1USCXiCR15534Gz2lGOaJv+
kIuDvFhT1QB1Tav7LixnzD+jDgbsyAqKn01qEWX5xq/IFQfdduxvnRVkcPxBbdqKBUm7NnMyLFV1
SmbaxBAaw5PXgPe0ezN7yyd3baFPZz+nJXj3HF2vVvjrPrGjQwAoQwNmntQnZ5hKSj0jvuxoealj
dBjqWNXfWLuw6mtY/iI7JaeCF4bk4Fu9Nt6EVpa3/JfskBfJ5cfsUyWP24U7aRUk+xS0v7aiKH/l
1EnaBEMOHaWGus2DfcD5HhNmAqapmJeS9ljP2Vv8kJ+EY4pHVGYp3rHkwa4p1wnKE2uYeOg5TrPz
qsKfIoJf883t0eo1+TOJjL/X6PQ/hpG/QafH45ObJfHGZks+IYefH1EMcTYNYj2P5tCHi670H0GH
28Y+dtABVAsAgVizsmh4pr1SmsHfOOh6ICAJiD+2Pf2SiJxjh2YIllNyOjz4H44Q3RkXcANna9TV
dCMs3kbFDTD1BoJhzk2v0GJsXeryIkfr9IHMcPyae1F2AzL4ivZ98mberIC3W9bh1CwoLo3lPUvL
ph4Jh+ehvw/JcSjwNxRl/GsQY+kEwDhY+noWHOR0cgZircJUuVvo4tHd8gqRZwlE0h7vkZCtBMAr
oSsYM7YlmtNS8g6jwvKso4D/1RXMg02olWf42lYBCIB17SJDU0gTcPuU1NvKWBSGVLhXM6NCnoWF
wNat/sabvL2HtZ6CpkllOVuojcki4Ry7AgVUrPHPrh+arjRv07CVGfPaGac9oQKEYZlPT+1/m3Pa
x+ki9T7612QHKMG+T8P0oBiB+504wJnAUZqeu2sSgSGbk1A4hcaLSxL+xrZqPAqlr7eDiqS63Mld
q/jdLPtCf4Fb/DSy4V2svAGeANlPxmMRjr63uqCMNv86cky25t/1z0wtqdNbnmYfed6KtR8btOa7
HNHom++Hv+++Rn3+rAuM1kN211vbIojuaAD+OW2bN5xc472V4SzAkmA+xqIbFqAirU+mUjrP7v/J
PH4vKj+FnzenUr/AGLogg1Km578wGrKpDO+GujRzp/icPDjHxsjCgZ0VhO3SUW74MSgbe4jNI7AW
/2jWYtzWDgiEzhs5WZl1/KrP6CHPzrOfPXSxWtPmYimAn04t26daM25DFgznMMdl3Z8v7TgqMJfL
B9kvL47nx2CYU2WpR2OwNiYnBMpN0WE0QnH4QnFXSt3d3Az1DYkTt1IWUBBL6Y+G9bHWKnDicb+/
48Tjzr/jxFXoQosKB1+AMPMPz1Di6YIQyeEJeLK8OLFC7seN010KTuHepzUz5WdySbHM8xQjnq3P
lPiG8ZnsgSWF+Us7CDB9Ofh+EZovaKDNWVXPxnVVbbBnKNsNABL7qQf0Ao7SND5Nalk9K56n+tsB
hMOscqwcsXQjrzWkS1TfihcAl/rVb/UfsrscQn8XNz4uP/OsPMAKUST2h2k4jzqBOhy1MP1ej4SX
s//SBDt8GU2RdykBw5DscwHN14ZxlicuMYOu28zUd1+HMgRZJrIYc8QkR1xJUGvb8qSm1nnisS4x
TTHwkZO3Y2hgK+xn1Vp23kfqQBz/05QTRZTCEIHxb526EjMq4K3zA/D1vYckAsZF7mgYaKXYyDuT
IZZ2WJqrOuve8jrDgDPUKkSWOZRRxJlxNHrtwkGbnQ5RLiazEYbaSTYVoXGq1e0s36bjRKmS36it
8WQawvJDtCG6bYbSnWqCgZecVEXQ9+VHEev1FuMWvNfmaZQLDwUefM+qE1dn3yz8JeeI+tD1TbC+
4+uSxLOOJojuema0gDsKKSltZa5eXu4Z/mJeeJr298BX1j/zOrBnmIGS6Z5DLTaG8FzrJegXdB23
IkjKp8gExRIgCPGptMgUA5X5ZqnBsEKBpD3bGCGgGACDuQNZ/D6E6r5CA3EXV2q+VRqc81LK3Yg/
Wsh+KebW5JT8VLnO9NAhKUEgrr5ZMYeQmuL+yiBaVlOjWLV6/uJNLlqKiptCSZa32JNbiMdo3tqg
KHj+z0iuGLgQ2vy69Hf1LLsqp8h2WBX5WoM7SrD3/z8mf4Jhu2e917F5TuzfP/Trs16Y6LtBKV9k
l8vOsFYJFLaT5h/YTSEhix5KWDVWB4QICLn+X78piupQINHzIpLwPj8LK2Wl+SQEZP88PysFCZq5
X51/zp/+3BuTdQGzaYu0R/gES6GbXYDb+RyauMJcWvAbt9IZ2HVzjjFe+l0OjpHaEa8EkNHV+Cw/
VBR1syWRFqE5xM8YqNst7xqgjbDCG3nFbFvVbrByRTuf6HwOqm7o3wKt69dV0VMN1nMYfYpqrSTs
IPOtTWagL44qFA7v+FM+DnmpPdpD99FOU3jyE6E95n3YncywesU2RQVo52XOsjDjYivnemeEdvot
jKfgMAITvKRqiIRTlsdvBN4fReAmvwYgM75TJp8BMHHky3EE8zK93HiuJ46xLeqTRtiBzl4unp0g
KhdJ3ef/ZPXOyZrkF0HbP2wE6eukoaNAJaE/G06kHTKOzdvRtepHUogKsiGady0NsrEdossQtgry
rb4KnrgfknynZzOphiLvrQv06TZ1RcGiy5pN46u707J6kQsNtNo8wOFWvbmAg4H/g0T56nNAqV2q
Xl/JrnyeJufmyvDRwYY+yH55QYm4Bn6ktve5ss8XoXLMqgjzFbQTqQWBLXYwBh2sKHzB+eOHj+/T
Z6gkR4u4/d3Ppmzth0p2csSgnrEMQQRHBD3FmGxtF1rxWXOwWjSjb5BkEGD+RPQovGKZoOj3DDim
fgZdA8X6Qwo5d1DTL/5YamCeOZAUkzue/9Pnl2a1pCRtrmVn7kNxnALtWMfDuNfa6A34RXzV8We5
yjvL8IKL372WyNpfEamPr/JOCSsPk7jiNiHb9VOfxLbA6SVYuJBAm9rJfqV+8VqEXvXqYhNXYQVL
oSEOHn2vSHZxmk+nuA3w6fB8yzmkoNplX2cNE84c6NAhyro3jMG6KXhZEw5QSIAWsvvqknce1pIk
MbOLbIHrVnciHtCWIWO7Ab4rUFwz0otlxh5IrbCrqHJChpWdzmQidYrn2LROTZsNTjW7k7DtfGUJ
pfuPUWlvWMna07DZVMscCUUFOA2yDdFDKXz9nMfFq+2TEEWF6LuNpd8i9gdxzXw/OKsqpH+rjZXv
JAUodVvRu0jTbCvqpNh1EVJOnZ+cdM3yqGpN9aY2Fd1YhEmwNN2+guxoJNcs0nBJ88341cgTfc9h
Nb2KsWzPWYbaU92gMJl12EXEZolm0XwnL24DJtlSeQf+GpBNxW6tNQf1aCkn48+LK6AfWJvkzw/g
MFivMzgp9yl//ZSydLxV6WF7a8T/5KDRzvgmauemq7IRtpXzU7FSayv77HAQZyunJLYwUtw60vLF
D+cqMzEXlDsU56ERR4t8G0CbihZuoS3jwHd+iSg5UhGzf2pT96bagfJNsAQuIgRs3/tppsPrFM0I
Xo+GjipQmVr1U6s70worsPohaqxxPXJ+vXb6pG26xNbPLtygba+HWFmHQbp3UBCEGDLhJdb68b6A
ZrTPfXdhJwhnufNF3v3V9GsUtWSfkyrJsg9tbTPlnfEs/H0ROMOLvOhHrQmb+70X3yr8Zp/lQAUg
c0RJ/WzbqJRFpWoX70mABlIXDd5mKFvg1I2HXRUev3jBxe4RR/SxppTRx6divqi6o8N5K37KFmbk
GEgoPrgFk4/tMIPArNlJlKOwYlJQbm6QOxq0tdnj21m5iC+wxLZ7dJNHgcgqpq+mDfd2QhXI5gz1
1qfBN/Q00VhMV4Zo4l+NZvwCbjO8It37K03sfj8FL+SNx9NXUCZjNBmuyz4mJKbvHmvEIHLY0Ja1
qKsapS6/N16y6Y1NMXpDZFhc0hB6ZtgX8VvLYRpShdYS1jFKHhFbYRtVJzmKZR0HBsweznI0wh6O
SHV8dlBReHQH9ah1MLRSKMZV805aigfJUN7uN03zbldksfDqLteuWU7DQxYBbUpHb29LfPYdh230
JS5MM2xdQrd9tO5JJbjRyvBNbwu63DygKwSyXiD5lehRfROgZVZAeCxUWVjLrMwJfhTYq/g5Z/HF
mG11QR6Sw7O6I1fHyTRCfBnQJb6zatYbi0DNrfjcmGILALR+UAnKl/0kzK0boqxBvpozboQZuaa4
JqbOMx3lqy2H48AbtgXYPsrNk/5IVrbDvlBz1ojn2OsWzyNkZoYR3ZqBwuc8ijy4dRNxBKLHVp/i
9nFK6nBvekF7xGAp3NeW0fx9p3+N9uFaD/vyQAK627gGlPEOY76lFXf5e+q0322RiH/6IV34Y8Oh
LjSsfVHqFtQe7UericTZp7RXPue+Ux9aC6Xz/A+zt5WdyZa2ls22L3+VfVXeyGY2D+jOvctuu3ed
dU2UuBsC4ZymhqJiXaYtYZBKglDL3Ws3Te5V3g1q91qTEj7IrtrPzaPTpwf89eyzKAcFilxgrGVT
V3T7rM0XeedXAa5ZyriO7xrn/4swJvvMLFP2qh3vJK9MEsn+miubJUvXOjXuX6fu/6jIKNx+c4t8
jGCJ7e7MI8ZK1DVJeDeU8mqhv5g6eBYNQeajzDR8NSevy571+rmxGsyCKD6zLAaJs6W4dMWuqtso
hOPWgeM4V9AcDRJbSYxUQj/tGqhrW5jb/dOgNQBQcH/6hDe6DUaj+6hhLK2AsEzYVTvtuZySR0wu
4kXhCOWbJ9KDHfC0Ixw17a1eptYS/7vB9xhmrfoOrsPbulDvt5qIqm/Y7cjPWUXTbjK7U3edYjVv
4ZCSkuNzaoT9m6hqrOLtkIyUHlPN4t9BvsVfUTEpTyO1hkcAR5+a/k/YOT5UdvAaTupqSw5O3atj
8doD5YPtZUN98CctX5ejSb5hbuYBWXdbU5ODbE5I5uNh26dn2bSt6ZoTVVMhI9+csY6vFCoMm7w1
7EMdFxg6CTumrx7Q4ak2g0LuRBX5Z6UEKNT8mVqMSLfJqSN2PN80lm3UBsGLNdXn0FdzOhL0tBnj
qNBb2OLpf+7qGsMa2SdHO4KWt9xltx/mOznPLzzx4KrNHn4+mH43G7YmQlZvAqnMRYMM1LWr1fjV
Kv7RBf5A910k8M5OiL6QNEexoNif8jB9/7JZwW0SYIU2/J5RoEByqnh/70YrcvTr89W/o12CRjAF
oHb711Mun/xQZP5pNN5l4+uFsJxsWtg4Tmy+qmVsUT5BUtBs/UT9wQEIDONSOOUuGdP4hDJZfJrk
nidv5SU2scMeraFd+yX03ntmQVXL/+YPZCZBZJ29TYr8O2XGrjrmmDy/HO/Unqpv3V2SxLv/EEbZ
ZNERqgGoIDDeLvwkHt/JmUfrrO9JOKVRcTTbzNp4UdEd9SpRgVki4VKAQ6ND9m4bVysfMrMG8xTp
Fam1B0oX2aVQwo3rGXwVQbmuIZXi3mSiWNEJVLbQhfZAs2gwvD2j30Rx47DpdMrYL5xMkDvWigL+
Yc+qjggBYQ2qwCgOQzVUQaQsPUO9hDHZXrxSu6c8ga5TmbpL4PpvcVW4xrhN27KAEm6G9sKJ2cyK
pGx2iSTLtMY3KDXjBapBZEMj8Wa2uKp+lHNtEkN3JNn95DDOWbgk0/tzPZb+flD9h/5P19eg7MO6
3t+ravgg58vBLNbEagrASJQ54uAAVjaNrKIN1aBuMD3MVj569zuNKtQi92rlLC91lYh9XRn4DP/b
Je+aGF+3xAiVM/KiByr2JaKFdHUkq4oyKW/omZCH7sQpaoX34ISh8iB8tOhzowqWtVl6D3JA6YZu
5dhs9rIZ1gPegKVzzJPwWdZ6hW/Yu4gy9p3LEqpIsY2wRZaj2eeLsdfHS4B06mXUwvFiN3xVyWAK
ok0GEvBSKPsa47LXW3drKMk3hLIfw6Evz/J9NIo43Zfl6PL9I2q5/DOqdhA4uoFcb73Gm7mAQEAB
oSDpjq1NmWwanWT4QnbWg/uW8P0TUFD7kI8ICrv6Y451ic8TIR8LrMa1pfCGaJdQXXkqxy47iUT9
mZFoLJqdSebjram97lANaGpItizkvXGtV6a2lU2MKZpFOaQNAHKnec4Q/E/BDpvAMeAOUxl3B5P4
cULk6CDzWOXkj3swVjHiJ1iCzEABJzaNJ1Kw+QLV2OKYOE55gkD9j5ZYxdbBpGCVh7MzpuPHV8qM
rFS0AkKH5yKjVJ631kWpaVluNLInqNFWzqisyTqoAWbmepQ9tU4QXwoO1U92fcJ1Ar8Fdcp+KQop
F8NV02dIAl6IV3sfoDB8Lw+50xk8avQoK0dA/pR1B71zHQ+kE3grSeQ54aPTGyARLNzUAN63q5YI
Zpv3tfnclnW2HcqIrzoyMXpoe/NAJnVWSKHZW1DAuwZe6zwXxej62UiWYU1JDBlUcrLz/wgSW0RR
SFOO8n/UqHPBs2MDk6Pt7O0eheMruL+opnSvU3jL+ht6Hfqtn+F7qAgsx9RqD+SwwXL5RbIM3LA7
iBlO9TXaetNOa5PUAyf9PKE/LhOLSkC1b1GNYXue++S397/65EBqVOmClFp/rJD6QXF1grueK429
ab3yvSt0Dh+U3NN1pavxSV5QR+DQIm8128Paow5WQOYz0LfvaeX4G8xVrC1v5/he5u3Zq3P0itGn
keg/sH0foxNFx7tAN4eQjwAT9Q22PvVCywIqvA0nTB8yLWyoE9jx8D3xnWFNoVM9xlPSX6h+Y6Nh
xaTckghIhigpL6qW9iDBZpkf7DwCLMSBAQ562ANKUnA8udW5ccJ6IZtmm3c7RVTWSp+5wSBw+bY9
vdtxTvWPmWc6KyUy4HvDV4BvoNlOepDAxhT+/Zhp4x3YiCA8WoXQi+/QR5Tlg1NT6K+xFQHyHsvu
xzT1fD2K6pbrJtM4TwJcKU9iEQTpM5hJcewQ6nwy7BoYXydmxyJA6wkWBhAZ7efAARYWNnVwLSaS
7Nqck1bYRFaF3nsHI7VVBC1wvpwS7ShZDCKflfo5xRxySwspQWtHiIkTxf2p5ukGt1snw7jEIcLb
IPjIoeOrXfY+lDmRPJeUuAHOjD+MZLaobvvxKWD73KSdhj9SnuVHwiXCLTTUTGuhu4GH8H2hbSq9
yZ5N3BEOqU7dty8Dan44ST8qdrxw/ShAGFrdlYpvHwPL7jYxjN3HMAixZwtM/XvRchKbT6eErjvP
S4d1lebZZpjLv5k/gvZRvfs6q6ap2LUNYpFy2aXIOT24gbkc2DC8vPuBk2a7MiK9OwWIwWH1bvkk
bxlANw7hrSB6a7262AZd0u26YvBf4Hg9peCcBfD404hD6EOcdsTVQ7uoKF8+qHNXFljkfrxmgYzs
ZJj8PrV3vxRCeKBXyJJGGPfK/kp2zRcjTe1lkM7qaDP1IZwvX8yHr76psjACtFD1kYXlvLlVLo72
99JzZNg6Oj5z4M+i+Aa7DArmjM7KIgWHo0FfSeiWrQjjoZ3TRsToyB2MFqeFkpcTvHq0rzUBcLcI
gJE6DfSOrPTZ4oB4yotEdwZuWmwtZfrMNJL48EvCx1Kv9GUtyI5J6KwZZL+bEuopRxWnR/GqD9Jd
U4oMjPlcb/RjX2wwmL+OmX2OdOHlHND718xFRbNwu3yZUWe5KD0a7M5cqfu662tlGabOv32xMH+K
jlgbwcj+O0IBNrr4PQXNsWiWoyvS7R1L4iJ/gGUDKyE4futALbLeAKFPw28Gavb385LtR+6qRqrf
PNupQbFt8sNDXIH46qujLIBKdom8u5dHLU8957gIUvQ+gTnbIfV0pHgq/rEL8zQMTfWhaxwlosYB
bz8Q3yUJMCRk+Z5xNrO21dAOuxbJhCfTT7CjJyHzY4hLxzpMxnjVM/fYt5F/p+ZJgFRsQl1ubOwX
EquRMnjBmt2vPsoLCC9vjTHpLyUiol+YxVgfY6vHjsAJpgS8JNE/VXxlMwlE962q0849Vu3rwC+t
1yarvtkxxuH3RUmUrXtqEOnaZEFabMRs3RFoAPUQgu+Pxty0nPAAE2t4VJBBy80pODYOuqh2k4lD
pUfdya76ArJ4rj7aNsVpLw/ibwOO3ZjUkqysBWeRmXCUYZhjVtp46kdQP0Tgv5vVPIhCQ7gC3Vqv
WlnGM1rUEBQTUnihfgxzayBDT8iECVCIXf2omt+0vJ/QpG/GXdkPwRtgj81YJdn3aab8Gk5ZHatp
chAMKb7J/qDG2gzzvvHSlgOPZG5bCzkQsucRgh2msik+GyNFx0FgsRyt4oyTzUJ1zO1U6+GnrzXf
db6Rj8zPwFbVXfICAq8A3jqUD50yRJsIUcaznQAGpRRlHygqDp1zbRPk0I2wtT9aDzARUIzgFDqu
+mz6KAbM/anbuGs1jbWdbG56B+KaOkRiF9uqs8bpd4/Dh/FggJ5ZjUbZ7ppUzKDqf5t1GEEh+9Mc
3arZUacHdD6D+lknUFm4lWIWWch611p1uW0gaDbz6Dikg1xYkoIvdlMyvtsCrHyqWc36Dv0MEWWK
feVO8fJ9jielpFEEMS4cALwzxPynYdUECWtxo+rfxqnXUWf0wxPwR/LO1O0WTh5U7/Iu89rfd7Bj
q3cILf1C3slRO45CwAeLIlLdS5O4+WvWfPPmEnfUpuJEDcIidRIGl55KF1YUVv0yTBW6Y0DvhkHR
z6DEZ99DmrHlYLKVDdAAZ+hdHULB9ZFLPMhR4Y+PahnZN/kzMAS9fyh3bZscQpmu+9EG/DNvtqlT
5EjhNsbJKj3nmWhxp8AG/HDwDdsaifO7bOxZw14MU/ese2Z4lh+X5eR4/nhqe/3KNoFJSo6dpOHh
PKTvtNpC7Wp+BVTRY/NW+5q+8weqLDkQLp7A2F79PSIZemHb426pYTMWpQqwrcSfKQI6FuNOxcpW
gENbsLzgdZewgEdJcsgix3wdA80/U8NrF6PTmq/4Jlk7YG7dSjYT3MPWvWU125DQ+NrY7UNChXYr
EmhDlO7Rz/m77bGk3cc5hhd4tQ8DVVE0NHrD5LCR9tojEAX1sZkB4cWE5fPcMqu4ARqF7YpsykuS
Dui/DT4eMQnqH3ZnLkakH9+GIPI3fd8020BM8QF0ZrScsMzeuIpWriUPsXF77QJz7P6Qym1wnJQX
LyD2lE+xYbJ61BwK+Y1U91iOsAfaVKNmEFWvvx3ccD5O/cF6kCGMqwgHLK6tLSiZRMt0UBBHwcju
vhXrIRabbP2IP0ZYpRSgfRdUkFDDneXerfnRYYsuz0UYt5zfQe0hQPkRTZ62FkVs7+Q0US1EkFv7
IDPcpfxvUM1exCwFD/J3bgrFAH7mRqxv6VWL+nGndsV4RJeDZ1ze/t3mFPWq4axhGqm3acrWsld9
7BkH4MZHY2yNS40CZGIM5v5O78/wH13CXKfsLwW3RDBRhDcdalmxcbE8Tn9Ez9PS78uIl6nk+ewA
f99/svFnuJ9Sc20MgbGAHFcf5QWZgeZ+J5taY9fHab58NVVo58exWLrYf52aTSiC7qTM97JD3plJ
lsLr1YLxPoIAV7kI561ADvuNxfB/bvG8eu7cFJacUY+AaTo3PspLEESwI+St36fJMUbb6z7y1cei
SYEgd3/ILlNtEa2eD8DQ0q59PrhXF1+NK/Kj41aHqcLfAs3ENUZWkBIDL9wS5x71qGiOUAXqo1CU
+n73V58cUOdR083XqUP9FpKm/zBaP1rR6VfZkJd4ziQjPIXSXBg83LtUo8VyTkVvdawizgqZAyg7
QZTg62NapfL3SR2OZElZbTprIoZwxjDY9o75NtaRi+NaEp61lO9SL4ypXsnbts/2qtGYe9ka2orI
OFfbNbUXci4YNU2x6I+to5stWqgOOggks1azG8LKxvJ2I9FC8mIRdhWlTb6Xpf2AoR6OlY1nLDga
mjf+bfUQFba9btI0XUU4Paxqn4VsSJN4D2Hft96nuObQmXepfzHnpBfZgeyCYW+z5ahLgXduYuKa
XQA7KeqibCx1G/k2fjp/Zss55TxHtUidc/rHAlNbU4FDyNiJLo4xUMH/cyf7WA1XQxpS3Zv7uwhR
1pVogk8dd6AdeX7UE3V7fERiqV4PqKiVZTk9KZE3PtkKcLHIGQvgljQnLyr3QkWCRzYtdxifdLTw
MkpND/JT2uxPU1RKtpUzXCiLp6AQH3IwHUvjhKrhLpzNGu2s+X0RVWwfvvqsmPeujIlVoFRBGJip
A27mqid/cJ/8yFS2mT2WBy9sjoqYlVe98GDhQfepBfrPqHUVTOoVe+OUsbJvrTC7RSOvYwt18yf/
UzlTHetwiSCMdYt7pYOc5flbB4MJOx9f29g9VP2AVQGVN8Ch8XDRWkMhjBbDss1IsoH/TlY2WkiY
fS6ky9jXpWvQ/DE7QZls5txqrufvKnjnkDqRUSkU8NiSOKimEWqRFtvhmrBrTc1He/b8qNonWVMv
oRdRWbASckmp8yIHE2TAn9vuPtOfx+ExXEeUsrE7cDcSxKoXbXrxObkOTZu9GmaeLETf159GRPbV
NHjWAzJnSqG136fCJeZwG+MpyNJvhuW2hyZFdX2Rkqu7KF60rxLbPvRVpQIoochB5hNN9tGBbxna
6UMGBfVxUBz+zllZrERZeY/y4mrhxkJc8CpbpVojHVVW6lI25adqMzihJ1BckvlnJKCjdoltBfOJ
F7FE2Cfr2An2neaaJ0N3+5uYL1bJbu7hJ7COprG/yQG3bbtjYhj3luzvnHy48StcCf/0Y5SStqpt
DGTHXkFLYr6g6orw23wZ4slb+QZBrxwIYt8lXT/P6fQGGQ93CvagBF/z3IzevZqSagFa4up2Ubnr
gYfuTcuBOVdS8m1LH3TKyK8/J5plZjnPku4M+HfOQ3/1Tp1p76vW3Ss8KDAT/o+061pyXFeSX8QI
eoKv8lJLarUb98IYd0jQe/f1myj0CBrN3L1nY18YRKGAKoBoNQlUZXomvtTMAhzonTsiXi7UCvzG
+9GuQdJOn7XzWxOH5UvRITxWlNyuDl4A/L6guozH+mvnHalK9xGjgMNLQBHNb3TJkU/vu6kszMlT
mFTpAjt0+aaLEusASBZEIBQdTk9ZfAH7Q3PAcwMgTD0P+pJu07ko982A/a1nAQoyMmMAengG6D4R
fzlNL2ZstbsyBt1uPgTxtBi06DDkNS6ZMQBjgKdnzWIFAo8Bs79G5HN9SAFCv/D59GyDQ2ITVE5z
aXx+4m1ZvIFjHcnZNuN4zWf5WziBboj32bDpExO1hs+33ObJOhTKeZodit7H8aP5XJR4H0C4LBNB
rDgJTaviUcsN7bFGouijXlaaQCbIVjh9rdaTKEpZgY0O3/vOwk/dODavToxNELD1jAuv0nBg4iJJ
Dse1vl5gI8gz+4d2THrAxbnAbaLPhdbT2LoWuASUJEg5g0DRBAJxb2vIkakd5CAJ2AECG1CoAnTn
OPERKcE98q2hwfGmuPJs8Jdi5e9dz7OfXQRTP5tNsA/nsv+oeb12CBE/saRi5gIu0s3aYEvFBgQ2
eDW25jMVsbrmJ5YjGB9kSg2iZJHDGerZPwEHVGHK9Po0xCkAlLvSWk3egDilaQsQRO9nZVY4/J/K
8gOIF91V57vDuUTm9h5fRv0GwUlPaRxla7l9D+CJyzCD8IIOeDQOdHwfL4Z72spHniv43Hr8UTFf
O0c4MBve7D5GNpsRfY88J14QO+Xouf4ysAZEF3c8fuNJsif2S5YizwOIU82OikCVLJAB8zkz8mBX
Goj7B7AcP/kdfttxAnDUkYXymoIf4sh6ZAyBakH7nEY8RgzHNF8MgAs9RgHye7UeqLr2AK6YKCxz
gKH23nOV8VdLoOpOZeaubAQqHnig2+fcy344cFyAyU1b+ZLMsC+1B2T+0zwYHJib12rKnJibRscO
TwnEILwVPoYA21tzv0e4t0g+UNGxqkLJSIUqRkd/b0EAGkVfmIgdBDbbkM8A5uyCj/g2bw+6wwJE
HQGickYM0go4XdmBavMIZ8l94r7Yvo28hDr/ROKamf52QKDFmooavr0XZT6Ep37y2XkEvWvr4LUf
f6Q/KvgBHrZZewbqMkA7eKPvXMDhPXMHpJn0PxRJgXhl88AqZwIINAqn6HEINHZoQhDoBd3YfCi6
M0/7x1pHclGRRW8A6Yo+xIh7wbGqFR4mvONc4sBCapXQ4O4Xb+TFN+x6AM0Ax2x4rZ+xpZBU+doa
I/7ZaxJsjeK/ONIAESzXDPlLO3DkOXOkVntjUeCHERtRpAJM0J02hFvf0GKEqwUM0NCG8Qg+iXpv
10BNRrDo/OTgBGY5DIPxDfypS8Y1ZKmb09euseoPXes2SCAa8P7SIymgjAEdZU9W8JqB4nIRCF2A
oWdaB3K4qmqeginASQ2YpA7YvhKHQc0bYbk1roeXBAMJLOOYJ2eGPNgl67DZj2AIpHJb+JzsBlBw
6E40ADCa5fkiBzIQNhKd+JkuyJ6PDDB7UCHUcMLAeP/DRcCjrL/vo/iGzz8gEYmAnSiMjGNiVIgc
z0A/XgJWkQ4LWZyni6IGdzIApo0PbnuW+aLu9DOgrwPHAWYNmESAAC3wSHgBlFbTQY4AZaJouRbL
YoZ30UWL/1HxPwDwYhIWCgnXm9TDaSYpi5ID8ORNDBDsg4nvISQvuDhNz/zYs3dM06u3qUzjZTVY
w3OrgxQE3CfjA86F+RHBokDl9Jn9XPlFH2ySbykYXs5ZOwZnumPe57oN3dOduMWjWuRl2W0Akmgs
57mOtgbrcMYWJ172iogMD8GbOGZlAzKOyghI847hvvpt2gCaStvQD6blA26pbicb/Hx58mjO2jfb
CcqFYQCqzNeS4twjZfMMBpYBzEKXqXZBhFxVBtig8Y8BeRY1GFqsolp2otrHycaF66VxCNz8C5Xo
EiEKZWsa9SpqsBOrLl7P9zFigPZKRHeT77yrgSpyamEGZS38PmHr5iFpbYhkBWm/C8wO4UHdD1lS
HeJkszA3Nrja9072v1iSLcgcMMpw4NL5H1Uv5AFAGxy2byMGBvHOxJuUcKvgcQW6ajGwJJ+AvgBi
327FLcQBq+Z0F7sBwBHV2BA/BFbkDNTzIEzyGHADf5scQ5iohbGbIdmkie+Nj32I13Cz85BfSL1P
bvY+Z8pCXKd7I8RBWWMG3zO9qE+pGVQ3F5IFo5VtKr8dEJf8q1YpZ7ZenfBdExw5SKF/7+OuWMQI
8Q0LoEDdVVC/JGuRgLoBCNytrfhqlfQQvOsfwQkHrENAD6mmyrk7O6UBPBKviWIcfMUcYdi44Eu4
KBbB6Eay7CAAdtkiR3GpdKqhedcmGSnfyajiTvY3PWlOdU3mirK8NXfXV1WU8JD6Vm7embprUvrz
m2cE1kNX1qCpHb8PqVO85nZTvI528sVIh+IU1mHxamuAeNCCKNxSZeIhorILanHOC11kOtdPHNyu
WmNE7bJx06c4wTcgVRYg4Vq5/chkU0Bf+bsZHExLqu1zTwNd6binEplH2NzBK7j3KJtzEbQaA1SQ
KuMWwO2x7+C8SljWisg4g57+QiVytQMatO6W+RPpY/MdEYBj60kDXmPwLT61zRXV8nJsTghD+kzN
6TLjQyEB1MKzFBk4PrPT0T+QftsBfg1cWoiXFtZLRCIcfQ2cfkPe8XaJc3kkW8n5c03A2LRRz/G6
CtUMX57rphuxVSKKU9lFD8gm6+UEGrnlPo/8e8DqZm/Gdgs4DSffu7yZEQU2tS8AMwPJjalNP8oQ
ScXI+v2qZ6W3tN2RP8bAPDgEA4Df0kQf3hD99rVCrOYPf0r32PGoPw/ISF2xpKpFBA0+5zr8RPOU
mR8LkMU7vJ9/AFfn2Q616GMDqNi1UWoWoopr92TOVrdKWzP8gqTwLakavf0T7yv+q22CvheB//mh
nILpUXNiHd9lY/fNmoEBI3plOHLC503sPesD3rlBx+LtcNQO0FS38BfSRwB+iGSmtBWA14PJLr0d
FXsP/+nxFZMfObBGQSEZ+rusROomQ5QzYr36aVshqxWBRhhJ5uI/XTtpOnZfW/8DWFbqxZBZw1c9
7S6dM47/2IC3iADYCsDXBB878dz8o4f8abDS5muEpM5F1JbOB8NrkV/mOfozA/Dhuu9n/5zXgJMA
PIrx4Lug2zKwK7yL5rA+aanfbkJWepeZg8o45rrz2rbY3UL8dAqaz+lbFnja92Cyt4k94+woX+o4
sMdeswNoL113v0d9871HvtlnOwL8R1zhFGgegeQ9dI51AVJJvylbgBlgoxwgOOGBmViTeKoXwlsu
AOu9qbE/jRA9oDfji2aPsOrk1TTAZO9HwK8j/GWO47oVx4HggU9x9snpdxLUGXnuyLAqzJWD/JfP
ABzHA2PYpGN+cmOk75GyWV6NtD67MTLYAWKURHMyEs2FfwDaWPYJb5dkBOA9TBohV1gCbngyUiJF
XI2kEiNRRsRI2gIgtmZdsBMg6ACnRvjUYiRkBLyJysggRmIicmJFWtF/HQn5YuLngIzgC4+d1EgS
YUSb7kdCRrxofjeiRkLPBPH6F5oH5g3xAoQj9r50q/wxF5esGxIkgeB8moEm6VH3YmCYVUAn3iMg
56M/dMxekOIUIzmrqqw16akOqOgkm8HuzTNpFshhQRzGiHDroRsfPOqD1Frb/JlgIe5u9BrHwUlN
F/abG8VeR4gVQhZH/CjAK9mjDRCdTWiOIEYQQrqQHwG+3XdlDgoWIZc+lyycHszJQgzYb7pj7ppn
HEorsY1ULNlZhnNeM+i6I1XKqRgz42NeGiKWDP0oXXwigvgHWLVbckH6XsTYyNZjxtdKkdqBycrD
d8fYLe8qdPyZ7wrsqC7uKvrEN5Dc55/v5B2ggk/Ys5aP68bR2sVn+ly2J5Ipb7llX9ykA52HGIAc
lN86gHDuHQScXmeH7OCn0Fq4wx5UFeaOA5Z+Pc9z/GlgyHHxLGYcDVEUaQTxp8l2zKMTtwCDEUIk
qyfr0fEM5HChyKceOwxN+WwV2JvQefsM1o3kU9Zl2Y41zSA7xj91MMSWbXUKQ5BOwjI1rjUQWSGS
JV1So9lz7VWB1z5ZO1neoWQ6f9Gtwr0gCuGjdKBwTWQ55L7sGsnVHZJnHQ1543b9wZi49BMt+4fK
scHIKBwKG7HTgV+0PQ3KntgWtDXsZbY0fhnMHBFRGI2PHcUtMuKqDU1AyvDWFyCM76wlfHzDzzi+
RaAWMIsdelaB10YUTRx1r9KgBAuiKAL0aO0j0By/on4NRnhQJpG8Tjpn4/mTvaFiFSCSZIyL+lHP
BvO1KypsCMHTxo2rA37zOfgR0JuGuFpgLurI6hNFZvVLwEMNoP/l5hkQJfiYFnLb7BBA6/EcPPR4
aOPYf6uQYXFxOQjmQ2TYkpaRVjYI14E2Rlp+2PdIqh+6B6pNgdVs9jU+n4M2PAOPBce39DBH4F/g
T8CUnQRGASya3LnUQRMDo8w+UOs5rfL90ADdl4p+UGRLBwcBRzKFMYWAk/mYREZ9AjCMId0GWv+w
ZoUFHFThtt4Zz5kdjk9B1VcgMK4QEyIGJ5ZprGPvkOZALVOqRYKazT+1XWzJZUo9GbqDQH9weADM
GZMKQK+z6Vg3y5S0UP/3ZRoboB+biz01thvAktEyJXsT8CMQbltmILyHc0CZOAx4TZTLVJujj/Ix
XpcpWcqRAbVo0hTLFCTrf1umpFZ4Pp4NB5e7HDiWqZdZ3guQgfilwzIlkzzGGY0TdpVcSWqZYkdD
LlM5OrFMW7FMySO1TKm267q1P1bGaxzOgNa4LtMJ0Eh4tcQyJbXZxZbiLJZpazO5TMk1q2uqgz50
HOCVYl223FlagPc+UG0OGJC7ZUq90TKtHS/bkku/L1Okw8nVa/iuvQdqWCuXEiLB+6V1XaZJmuCM
JKg+aIn9vkzJZumCKUkt07ESkElYpiBjjoFaZx3IpFqm5BBPcVrggBz9SLW/LVPLrJE5J9al1YPt
tTf7VP7o9fX8DNvjkxN7cpmSVpR55q5iiOUnf4Ah8v5rSsUNLdOxLoG22gbRtinz8GUK6mmNg1vw
ESHs+pkuRbFNkMkhCw42ZzY8CBAeJvRJgVv5YmRu/TSUvfYcxCAJBUsU+FuuXcw2cJnAJwP4DzSy
fV5sa+Tf3GjUQ46kBad7pEb4b4Pfw8mfl1SkVlqfPDSIyDyTCO9QAyKBOFi6r1awKLGtkhkn0h+T
LgM4J8J3yC2pljtvqV26RyoNSIfYz1o/LahIrZK6+9bzKJQaGSJ2DqaOxDtlBcw2OEPVzeyBGszG
0D4AGSm8URnAO4o/rrk7ULOyjvNjNQ9flBnsfuLNu2itPTmnYbv1NOrxqzLDWlfDSWoT7snMUDoI
m2omOXpS86ykXhp2Ve+oCL4v51z5/l5ZQdAm4Pqm3kTOL54mM5GVCyjDDfVIoolbiJIto/j98Zee
fnFSfammzEvSeQVM5GFDDYok1p/i4JsyglAtvsaPXSCXTACq+ecWELziSVM3ak15tbMdcIqx83rw
C/dID32mi28n4aqKm2CTgUFYyhAvgSPvyEAQOdSQRWkf/kWrKRfwdLXxSB01Hdhw/9aqEbaU/aut
/9xq6kJEAKT3rTRhizq6s0U9uQbwmf5lq852sOEZ+3zXWrp7AdhUfSw5O5oBLzV8EiJlsZmzZclq
PGUqiUsHtoAFSGHAJCWKLUKyL603hGvbcNlKyXC4V+yTFkF21Dvpzf4cPnoeKCyv3dEd4LpP+FpH
VnbnwHTGx2Kpid1H2Z3wri4bfYOlMy1JRhcLWWIPjsufdfKYTOTaqxlY1iMVSGuO9HABJCN3r2TY
eB+Rw46AgUZ4QnpOrY07IyqGBemR1xwhEOcCgd+qKTUwQgTdAkzmJOeqH1MfB1VgIqWeSNl1J76Z
h1yTDpPMsiP7YBnNp5spdnYJsHMuZE7663LwqFvjQfYlBq+BMGvVBXgHUbLCrtnW6AZXTiZVsMjK
TshF2Uk18WikvPPWTlmxkxpG1BrTogXMyE7NgI89zDVyzVrgy/+aldwwtb3ZzD+V5Zix4HHyjySh
C6nHxfhStzE4oK/rwqyRV97bOABVMtsEhWM64I1XOdN0YXPsfPNoVO286sdMW/lN9A1hrc1+itPx
kS4W68dHnFwfptHUHzxw1vN16uENMoiys9KY9C4BdgJgvPoMgYm6aN93xfyQ58GB1JATjopyGqp9
y8dvdxasXqu2GiIUFjd9ik5G8LoBytOyl1SRUfd9O6SrXMMSuek6nPFLyuMBezJkSnaUY3NKMwZj
d6M5dsMjgqe9A7kpPe6RF4YPsfIkG/PMiR7DYn3TlUguPbZJuJUdi3mhuzjC+fVs62/SN5KxoNC2
ph4AuY9mbHL6dDPobr2k+SQdqZiH+ipzDX1FFdKXeBZY72OZbebKHaQV0m5aMMB4dQcq1esDojuu
tW9+HMUgrxDTL5V7BkIgrzveyGILcC+g1FTNxy4qsRkNYgLRo1RFqLp7QO7Be5FquszRd4IbSHYu
Fe1AB6cDaB/kwyFFGgez9Hhtjloqu5WziMhBxMpzQ5dPTWmn+ApejCGr5dRSBT2aLEy+sdapBdwA
hsWyGMm93muqlRpoiXFBcrGfL1Q58af3mjtZ9nsF6eHk+FdjKteFG+1dZCZQ2//YlepZ6anu7z1S
Oqrd37qe3f67oRX++t4r1fV/7Oq+ibL0tyZK1gYmsP7L9Me/cVo1u+v+vjGNTnn9t8FOOdabwZP9
v+lK6aiu/ta9nAWlc9dOn3i/LK15QNwuVs7f9ORIwrIul8lo6cvQqfFeMev2ge7okgf8VhYj7Ajf
6l2YsrWq/1tDkgU2eqQ7LfO++k0MjjPqQbPtEIgff9wPHdKG3vsH5BjuYzfO2PrODeryz9YkRhzg
CVvExVbWyx5lX7f3st8/bFAXdKGJuPXztrW0VFSrGZBru9ve//RK9nE3r6pIQ1MWlQNqzEPIXAu5
wb8mk3TwLQEhQ0JgOx/+tKr6uWunLJOKsqJa0N1dM5JR23/hMCkDUAowhTY4PsS6+lt3cgiqZ7q7
EaoaZVPJ6E5V3I3rb/aU+xwB+lvgDCAR8bc1//8yLheIhVwjkGd4yabg0RIUfSCuBw3LElmENqI/
GNsD8hmbxAClfClx6rNIBKZAim1b19ETqWtauSN1kdL1h24COGUmdJ3ZBvTI77o17/yXpgcKJMEa
xOiXdP+FD6JfvCH/33y465f85Q2Yeo1qxlmuQGQX83Dng9Gk/n4yR0B9Cd1O+NsLGAYxD//Rh1KM
7Xfdu35pfv+lD8xt8VVpAozsv/sAeGZ/r1/9pbFd/b3z4W+613kAY4P+odIQtQUcHYRcIY8mxf5B
kQ0+8lD0edmbCfCHs6G5UE3QhNaDb3dnKil5VdvIjY+SHsBGbn2hClAwJLvUjxCOLDpVLUaz2kzA
xzwpeWky5CNzBBrMfOgBeO337Dxhx0Op0F1UOQlObstoqyrmPLMPoLR+S69mqNKM3E+tNtcA4Pnl
fjFm9RYnzgHwbq8y4XAL5vcs6RFTc5UPuWmsYmsOQR4B96mCA5wceRzeqqIZIoPA8MHHnWk60iXS
q3rX3SM38LvykuR+ET91IJp+kKPUR2/egDC2ldOulDuOl0J3fFQSPw3iVR17uvSGZhlI3Rb27Blg
zn4NhhpECOdcVJ4D4MVrBQCegl0zWNlCPlxSdOroAQkk5VHpJdMIwr+GMekSVfxaG2SUGpJYrQ/l
Zm2UN+tDyWl91GJ9KFkh1kfTAWRTyegOWY9/XR/17LUr5SqtEeRlyOZK7ocgljTNAZtt9JQq3tuH
yKzfqHOlZ8zWp05n9UHJ1fogmVrL1/WhdO/WB1VYgAel9SGfL8loffQ8eF8fJOsZ9/bMtb8rb0ie
lemTocfVg1rKtEYA2Axw+evDlLaQmiTWiBKHYJBdFSHe8EmBKq5rhERKrtaIkrEERDm0Ru6Ur+tE
ySPPel8n8k9hBubeZbz9uwrt2joEIbAJEPwHTFa6zqXHj4HT2vHKiBFXgJyebcFGyAa/GTd0G2ES
4xXvJn9plSHeA60kPkbTaMUrupWqMfCqwJhXP46iS2lD3qruyJqTg0BiBBAcEFGqZkFdkOLoWfW4
kW0sZ0DUXA9ADPJNKpH+Tc8BUkHWlQkkZEAgYUj3jlOrPnDdw9RkSPFR5m4s0TQ0Rf/SOu372MmF
m5m5se4Xlr9MLG9GHiyGKf2mAYtRkiJ5IUdBfU8Iud6BtlROjBykUpST62FOAuR9IIftOgc3VqlL
EL6OwOqrkGCilGRzsgbMQGc95Abg0ujZ3Q+gc2Pv4JYifF08T2pTj1ZwaIMYYB8FcuSqIDzzzhhW
zczDFRWpQsssriNRlXUIpLMuhV7H+kJVB7EegsZgAGNyinAMVUsqrGk9JPmY0UbWyM6cqrM2PvgI
F7J809usmccaPlG3cxQmuryVKon/MWzw8U21GdkiH+/8JmVpsPfmbj/Vzq3fsubqs/RBTYKB2ZE+
3/RDt8pvKt76KPweAJFCFZGf58b7FMJlaxz13SzmV7pM7RA/Nd5M9c3EXV2+6V/6KFxGbID9cD9t
A1CeEU3Cos1fXbadql/cOEBKXllayuX7Sajgt26VAGUQi+PGbw1Q7at8yN+XiBwquRxjdVDPdLlZ
O39zm7yZxUz/1W0DSdBA5QOLD03CTWeuhv+z15mmWmVP3v1ynUo3E0uuV2J1FxykOYyDjrMejQsC
Wh+Dqmk+IEBiQCKFnQJK1Gk+gLTVOgB5BTRIojaPgmLH2sgCdgiKPEeuG6uHATkYKCZRDTTYBLtr
VExx8rtsiyl9kG2dEEG7cx6dqVgB6SPxWY5DVmG2/EdzcvcVRHjpK9gtF1IqXOutQroWO/1w6nsv
lZXkWtB7765xsHDduIaTonTTh9ata4Djv3UNAWPvruH8BMBcwjUa9B+u8dwD1I1wLTS1RV9o9Qek
pe78CpgKRarZFyBA2BcEowfIPGn8lePP9gV09JAxQLpqfgrwSVEkvQj5y+DTklokoT7KsPmKJ9Uc
SETqSB4cwCxdAOVNGJCywA33YJRE9JDokWSaWbePPPtHdUbiDnAPQRknAHj65aOXAE4gaJkP7MBf
PuKMqt4hBhDhy1cfTUTOnbntAI/1l9t0V+TVYzhVQLi8OlTkkbEMO0TLKJme1BZwGpAprJzU+aCf
WvxTvfMy8wSmFUN0hzBFrmYIiFtmNou2SuZNbbxtAasmXaIKvE07R3fKDlTytSHSMAZ3EwP64UQy
sgW4RX8B5Hhjqyai9fm4YR1SeEmP3Gw6ZJS2OGlRInln4gCBR91ZeY6wPWSRa265U4Ou3E5bI4Y/
RDTwr6fV9nr2gDDkVzUP0i/wCM7AT3ukEl2AWgIyaM0NduQlyYpq6tZJBwQmWRTPsTC19pAk7hfV
lDoHai2vi0KuCJIUmYud+aEw9qRKXtEizZrpfZFK2XWR6l0OwBnfNqoLS2+WMbX/fYGSk2WNlDpt
xgJV/gGvP9wjVwkAHOKB0sUDMu0jA+ytEpFlb/ZfIxC4PZBciq4rVD0stUKVTLPKmxV6M71I21Ir
VE7lzPDW9vsKLXpmbsOJ47Py+rBohSbTdLOQyS+rHA8hHxDYcR2QWqHSgqjI5gys0DwCRPl1JU9F
dbNClfeZ5dysUul9YvqLAkCwctGTW0PBBrw24GhWTdB1lcqHJT3ECk27+n2FShFIrxaVzqudmhtA
ud6uUHIHqd3ZQ8C7VzUPJDcABHC3QhsTOeZzUAGy9DoRtEJ703lfoVRxXaFqbqjzXytUTUNeAiYW
Ec3GnhSoouBA4sTZAGINxJNx+6FepN5cHb3OWCSF4X0BOwlbd0Za7HGcpH/QwU+AED72BUn70boc
XMHeDTCyvmQn0nfdvgD6bGw/mKDHe+mq7iPJZ7OaRJJifGpjp35yTQyZKqzQBGpYP0/nKh2B9pDM
yObzMu/LaPggBg2c+BJg++acaTxecuGSEUz/eG1oP/WOjnSfHDBA1MAvAHyOwMSXeQDObMg0fDAK
/WiMjtqk52+eD5TOGFw4a5IHIKPKylaAkdfarkE4kRwa0j8XU1Hwz00JKgFLII1mc69/iV7JDB9D
DzABQERgJvhPCwBMkVvxDORYsMeJkKjaoJki/YwDaIZmCqm77isfXDlTYPEDTS4yUh4QA3U/U20b
AbNXzNRo6+8zhYSN95nC+ZQN6CdwrdCzSEr3faZqnMmcAQbClzRC3Tb+6TzdupkpkouZ6kK7fbGc
+X2myNUqi4+ul7/PVGNPgIYXj8Ib7LWhafwjcKzfZ4qGrGFFjeBDvJmp2ff1L8DIFWvEr3Nvk81d
vLO6UP+EqIcF/gtMH4wGoYXI/e8u+PfcXuyG2/sxCX8OwK8EFAouJO+G+RiHRnRU8ha3a+YhBIk0
qCLXxCH7DHYaqzF8pPagvZHjri27bkt6dJkRA05mlAXZ8S8zmo+nuuAIiF8DaRnRuFQuRfdFzJGL
LaqpsSW6B7t4t6UeVPf9r1Eosxpy4mkUsj11DxIinG8LR6n9jQlMh5I3qeMvwEsAvIGr7nWyyEIA
kCb49GsE0qqe/sTLDFjmyyx8rJJRO7dgjnvA4QrwovIQQcBC5puedp5sDenNrLytMDIXP4Hgr1qT
Cl2oBeuddocgXeDvi7ZBMmnWwhO3rb21M/DmkZyR3MQH9UKbtXF7YzMK/BQAKNiiIU1ykO6iIm+Q
zQBgLvJKOE53ZLdssmdm9NFB6VOlkyRAumKmvqIKD4Cde8MyPuVurl9YB+iZ0fSynYeXZiSL5CHf
gnIwX6aimnQCwAeeOwMnozpDcHsI0k26M/rwawzy1wNpkT7QhZr1PCK9yaHuEuA2PcRMOxej0WPn
Q7SNq+SQuq5xlBaBzIZXGS8N1u9lS/jnGhHwtH55QOayENAOQ4WobYhJMoSTQFOtzO0AzKtggSwk
zKMfBwtpfQ7S+BE5kwupTTqZ7fyTtb0FAhUMhvrC1iWgvoeWrwtt32pBeEwaULgj+hec7+JCMhMx
ikAJEOVynhB/XJQhE/zTOug8fin1yFQeAMWNn1LVEd1l8Td8ImmHycDr7+pvGtKA7WsIN8qQoXhn
X/kkzVNZtskRnx9oc7tXOtIR5RgZxB+Qt056F7BmNAINWborbwRqGYD1knbR0rUB7BZYd3KQ2NR+
oq2dKS+PJlII5MX6vUi1JPNbpJQhkgfoDFflAFjxN22pQlqhdoa3qVzuPLybTBFziGg1YV4qGeCh
XKQAP1hLB8mOVKBbKY2DxNjgt+anbPTnWMiLtv3ZZshb/22QNxbdHHnDzM2S9d+cVqNW04Ho0GSr
aezzn+4rdaYBcbEVCCgMn1haYNYXc8r34HIHvqoQ0SXwGyCslRYIoq8yAJgEj4W1nJFRi7cwIefi
rbHEe3qCFJrHrE+nR9NMQU6m+UeEgU5SxBvfBJn4GaQG4+O7WPvoRMB7QwKBfkrA3XCiu2FK9VOH
GEtEeyX4JvglV2rAzDcf5mReRsD6AeDR7yrBUIFYomy/k5x6M5NmetcrmgIgnSMbb8ySDnUPYCyG
Txigj1is2c5TGBTgRwUaoY4/6F0JFLwXuzBdJFgibnjy8hcSBZUIPJ8zBFYIDW+eq0MHPOAFFeUl
ZU8AAR2BxIhWSRQlOzvW4IRoQBdbs1cjsrMvVCq0JAd7VBiANRANCs1FMpR302HgmPOqnsx5w4TC
HNf2Yzp5G9l6RAxm1pRnhCb3S3d0xm/AK1m4jQmAcgOsIJlmjS+mX9TbJE+NfW7N/EK6EfYhkGUO
kkkvxYmbHX5tI9AlBOXK6rFlBBrIEod7rlUtC2fEf+jWLsCcCM6HRRO14F6ksmYX3xFm5RxCm1Un
L5+/ecNULF3fMr6ZrYMsqzH/CZZEvgD8PNgIQeCwAXxU/pD6hnWyvBDcXGXafkK217lEwuzPKHCP
yOP2P+mmIz70vVcwYo7LMBrGAxLosmwRzwDNW2hjcL23wPiCANN8PAykIfVu7/+UUId0oYbUhQdw
zVXup4jfAlymMUztZ71n+Mcw+ekhje3k2QZ998LUHP1b4WRveCn0X3lYV7u5G3E43JXVB2AgnK2x
8L86cRcs08iYdq7njG8TWGJWBStCWQQaR4Bwcq/b5mY2vQ0C6Hm0qmBTimLmeu66tpFmTbU1/slt
Aj3V1tSVVTZIBEhebENQzgd9fOBjAy7mbvLwXt6uqDTXdv/M8G64yZq5xHJDsU87G9EsQFh39G46
JBYYhOStjvxr4JMJqVbitEvemiQNGms6UJW6kOymWt5SPWL/MnPJtMkE67l79L05OWZ2Vk6IOmxs
IMkl9rFuXWM/DN6w6xsA/Wcxds+iJAneKkTSL8pE4z84AzJFAUaXRVube8+vrK/6EDqCHzd4SUOu
r3HkNZwAc+rswRjR7DRn+KFrjfvUx+mag2D2rfY9MJ+AnXRZJnX1uUDSDYBjC//U5HOLvX1+JrmR
GTVInzJva3Kn+mxXOnII5vgDkHvx7pCG5tIWcn/OrAWbNX7uo5w95cE6a8u5XxWt0ZwycckjRL8Z
9biP0rDJtlSBHRZtoYXYspi7ujlJmVAGzQ2+oHqzCJA6YeErDv/3zUMWg1YhNfsdKUodugVSySS2
+jsQ2tfZA8mkGcSpg/axK4wNCckT6VkAaANEvhrIjbna1kCBeGo4NrZApxHLJrFu6rsoyF6obZgL
x6hFn1i4HRGiNpvakZpKP5Qlc0gBz+yGfzosTHqIOFwCLxfoM8KubCxvRXWpJzlQF3WkMYgiVXAW
7gbHq7fAe+fPM3Pah6DhX/ETyJ/poodDiLhNd1opmVMGYnLCCjCBaEUVIY6LEc4dXkiU6PlHcIV9
xGs69jgGRAkBn9w4Y2vBOINzSTcXrR3wBb7Yop0f1caZqulON7LsAcgM+2DqDfOmXYP91WVp+9la
KXuiLTVjw8ExAPmvJCQGOk+06ZG4shybZj7zZexa+sMUgXWL7uKyer/7mwzU0adwnoPtna4qgsZt
rhAChU7/1lU6t/rCBDLXSqpcjQ/CAzIJCO9DhF3EbTOmPYA/6DqEYC9LEwCMyXLACg/opDiFWtqV
XwPO2oIuKZh2FQFn4+PYhcVJXZq6ei+6Ov7VajZgoqiWKrK6x1EWla1+1h8czQEAnJD5SQxM0Pd6
nyPwrHXeW94qAONTtlJ9akZTgj2N7IqGYdrdmiTFIGx7/KADyn3EcevCra38h+aVyzwpQEbkA0YX
GIv8axbgz7iusuxlrgq+MQF0cUzzZjpgX9zAepr6S5Rq4coMdedjPWhf5rYc/8nMlezHHIdXz3GC
T3Ga6cssC9onfcB+xdD+D2NXtuQoDmy/iAhAgODVNt7tWrt7pl+Inl7YEQLE9vX3KKlpaurO3Lgv
CpTKTGGXC6RU5jmmvPSR41+CoDL35cALjYsLfLTc5H/aonpMxq67zx4vQjNxjbDxkx7Fh5M4AXS6
OQF9pLlJ5SR7LArqZ8vxpi1q42NUVRk/nHGYflQ2sqaJ2NREQvAwSfYj58kP0fD8D0t1o8ZEa58n
7RsPRXfv99Wra1ruYwI0SNOoH6lj+rH3GGfD97hCaIZE1Ey8BJWqK+ZwlXU6dJ63wQQsXFjRQDAY
wc2MxpBETpa2qMY/ola8vs1Nn1xQis32njvKFzOdgNDHgeZupj+U5qAHVOr3Gc//z7UCZM1q00c1
2zdBIF+YAgCdldn/tBm1TaNtSvBw3hzsaS5AIP+Z+hZAuk8CcK1/KGNk18xkPgDFjPSPRLhV6KBI
9zgmefqHW86P3Lb4EziOsmcxywcySphhgUbCyELqWrUyNmNTgVhFu8Q5TezF1pduTPNb7UdsQ2Kn
ZX04emN5XLTm+iUoh+cabBK9g03rNQ1QjZ55yPJRLpAhFdbDRdWL4bHiTnEM7Poa6EpRMBgZ51L5
S8/VlbMkN0zbv9lWDOR5XT9MMmraCiSzTL96dLHxKmd18FCkYkQeYBPHYa0rYGddC7v0uSPbre3w
KCSTiEqIRQ/K5Rivv93qx5xmb5cHot4ZVe3uVTzglFTfKTU06cin5OS73l8f5BkDJSwYkU4kn0oX
Nz6Adfje4d2aN0m8zF23eegPhXn98Am4a7xKUNifPsixue5B+OX1BxpAPs3O6nRdgP4CjBbg5GU2
9G8z5H3ShKZKOP7l9PdgZ708pCkqoZa+iF2sVALn89KdAWt+rQMUPFDpNt1kA2K1pHjEtrE5zHiq
nkfd0BU1QJBg51Inxf6n7IMKdUmZzNYuyT64/zfZB5XVPe+Do5BAuFx9rnfm9IEVjkBB2oh5sFHd
wW0waHoRSqvMeE8ywPBjwCyBPT1j50CyZQCVIQ9qAGU8LEmLrryJfQ0iHxB4Wk4NVv/ubrCMJPTB
GrrI8D8Unfoh+0kaNDFdMWcP/JTscdVERoPYDFmTnlZVHLbaodv75W4E6GO04cqXl7YDmvfvSekq
6PgWSWDdfb2/dgDug1sgk0VwAL4NKOHOa3CA5jZWTbkK4G3MR+86z+zUz0nXoYCQnSLuedd1/iL3
1LYfCrZfPJCzQNPdL/fDZNvd49rfCsNocG6JO4unorks2uWE/6e0lXa4fm76gPRRl3ugLwFfxjon
XelvbHJsfHX0uZMWOxfg04PQgT6Jqs32rCz/6zIv/jpAax8flkH6+5m9so5Lf8p4jAxDK9ouznwj
8y4dNvDrnA7A7gAI1mMrmFjz54Dd3HxML0sPixL3kkrLvTQdil8QpMlPCCcDnFOjjZsxqtacPteZ
muhOuuvp7jq6dl3UQp/bsvQ3plBHswHFExfg3Y1ncZGpLy6tblzRZAAR1JdT7qb1puyCvwWkuvTp
khoLkfi9PfM/qMfJ/KO7RUpOaSjwTG8DHon86BZIdbJM9sJ5bbya8bfUadRnx3eTpzZWN8OMus9I
hdJnrEBwo0Ef2W9nATCXLY3mHL+xqvYAZw9i17jxz40ryufcz+IHBMr2eRoUzyQaAlD8ObndbFeZ
ZUfFtmxZduy0Fen5Jt8Zmds9kNroNzgQSubXxa32Ntk23us2a3apiwDDlyriaTiM8V8FVg+32u2B
sgRQ3KUhGXUBAbPlSWJeVtEHNSWteAt6sib8MEBdcgxKR3ZoG/7tP538cy4s01qs8/55O+s8681+
8Bc4EufqUfBxHkD2G7shLpNdrWlMbKfpth4KBw+KeGWUATSeRnnlgYZzL8hBhFAUh0roR/w/GyDD
xEcEc59XOanZOHjsNgD/AA6XN76ZlT6yuWVdGAB6gSsaIBXqmmSy+vFLwIZjPyXDxKzmo8+GeOPE
Z7OOqx8eyJQAGpllgG8DubdAccMJy9HqETA0I8jOR/ZtmLHCNZzqZ9q23zkSRT8FqfKxzgJCSVR/
ClCkfGuEmYYoXB6/iCh5yTNH/OTzdOqs1PszFUBVlsxw8NL15XlwSmPv27b9wpuy3ZDnpj538Vgu
d5OhWn6fTwDitadoeOoALLvvGpxEgK+yQBS7sTwQz4FTi4apAWGORn/MVLjKUEgIjEUV9fuuMMG0
ANiLcltieXZAeub4RIrl3I04JjIiLBQho4EU+3HEwCtkhBT67GSMrRcwrwYAGsHdUJNz9zS55Xgj
A6vlLWq8pLlN3PivySmdV69Q9nPdgvGo9NgrNYWnADohjUfqxaUvsCNtjQt1sR+pdyB3CA7URdKq
OATMd3am9gamlxxnxcm8uIvxr47KbfMyM3tTIm72UqPA8UEVxRdl5vEXR+T92cmaeWs0zPjcMvCg
TQo1YhIIrJuAd8j+GkwJggeN3uzMkwe+wiRKQIT8d38RktLcc29RsvRVV4l6z4bmy+KCRuuUGcmV
LhcpmccOMCGAaQufZuC5+nWOmQAlCnjcZvSw6fsK5E/rcW1EXKPWskVK+295M4Br0QKl9W76LcOO
X12slD+B+cx6bNzMehwRl98FLpAJXZSk78Ep3h7BRO586RE9KaUff/MSvwqxd6wQkuq81wav6N7v
wCXJ8d+LCvj66jInfS6L4AfJc4n3StOVw90wImRgp4G5WQxy1PWyjEePiAVUYJgXms4eM5gAITS4
jb19lLXHIKg/F1Y3XEsTRGm9LPHnGtzvPk/8cisSo9oiHt4cI9ewAZoyTI8moAhyYCThN4rga+i0
QxYGlgttrzH3oGlqHkg5YKI6FekIomXSThCkxIGkBewt7QtLhBmwUP6deuDwY8+FL8tdmjoAfKbZ
my8qlwPoUzA2VWMGQsIp3hk0V+5mAE0rxe3NHHi4CQOg0DJXEecaJpYFy337SeM8yEJny2Jmauqq
kqGLjWm4WAB1dzfJGqweKDkMqwnBigrBkhtdlZpbz8xHYNe18fWDnDR6YGpvBU793ky1PfLz7zZq
mw7c4O2ZmsgdUChGl2o2wEBPlwPg2ZfxqunermiAuh6Qbsyt0jqZULAh9Xfm7y6Xod/uqMt6YD+3
krebd4rLJY3PbudNF4XtFegOZbujmd9Nj1JDnL62n1ITh4a1ETXWoQHG9G6wZ3+79LuY21uERuKQ
t5G8y9SUd6sRwKXoNZtam8xyv2iOaQdUMdvyDm/9pnyWQJY5kWHvA9pmZ9n+Huhj7QW1vBKVnqbT
bJwOMT0KUrxrUNC1M6TRbUm2BEDWyAoJQU25cfs+uqxmdc/a0+wlzlG5TrtzTIDbDsC1Lhuz+jUA
eN4Ges13lhSAkDbc9qUDPhBig+VwiewEG9sm88IIqOavsgROJ4DHi58JMtS0dZkb37t0asH36XxJ
TN+/+4lwrobl45VQgZeFo9xnh9LobJNIlh8nLZxte74NHYDTtYH0waoJBiQQ5ukumdFVzcbgDqoS
5DabQDr+e4xcCA/HrLwHtfuHAQMH21g0Wj9XF4CxkEiDrru9GH8UQMb7VQbBSxqPOIRuQIVUSKt7
jJo6PkprBIj4HIEDeAIcc2N6/SdTAhd3aEz/R5D8mM1OhrNTmoe+L719agQVcjg6tw6bEpQgHCXf
RuNXAd7hqgprjoCtXZXoM1axB5WAabl16lAA5gh0DJMfLqM4fstuAdhhli6KGsawUKyETik2tjOV
30vD2PfAqo7xqVHMNVjZTyOfv4uki//IgR217cBK8AQEnHZvpol97RVLz4hDq2OLJ98d1JFF2BVd
/ZplCoXCQrlfeZQ+LC67z2bAET1w0ubJ6ALxtS6Q9KbmxnsBd0MbJqqU97qrf8YO4pkx8O/T8aBc
zwo9hr8DoHrnCfxIQTDugFKXgddpxKEeAxVWoZtlpAQbQurYwOmzTPNWusK6OZFnb1mem8e67I8J
aKs/cwtMeyLm7l66Hv8T9K0Nk/03IJc3eG41Eu9Di7/Icv5Ua3kGeP9tBcLbO5Z69r1xHCTVYLH4
Da+kTy2A2l9yFwsbbJOa0JsHuZ1shI5x7ticDeRzFkCMeteMwejcjVEoJMw74oBKbZC1OF3l3LFy
fmdBeqstb0A35trlH23ksb0oTfMZ2Lo4rVeF8d2cnXAwWfSnAOngzo8QOgQsl7ohvKp241wbXw3Q
geMc3/iOtDS8yQZgyiCw1od4gOlySNYehqKdQBLZ/CCPSGW4OpbrfClY6uCHl4nLiNTfh1RjyGe1
X38P+K4jhw4O4wD23Z+VAdKNOeH5C2fVBBS3ct6lgCN4IVnlv5oTkIVJgugHC8d4xg9d6zsWXpJe
tZ2jNMc/DUxSC4dXChB8IIZFl9uA0uStjTw4aJANDmIEuBn6+ECyzLCcBxHjCOi3D4NH85ZxDpx1
7SNoRHt3wb66apRprNkkKgNYoPBbBHF6GzMHB27QJ6POxlPFz/CYTJ0uvpSWEV8AS5wK7L/+2ccD
J76MuqErGhbAHMc6Twul5ZTedh0iTxWorA99gLDNb7sqw3M0x/PasDNr49X5fExcTYrYx3jwU9/2
W/XW78CjAio3D+OrPvgyAA+km1VGXRoARd6bH9qVULP6XuYiuwKV0SACRTJr3qsjIOUj4IJz72oM
yDaz2zj6HOEBBhjmCTEt3S3bwt6NSF05Utd3cXYYtbK7MWAefVZztnfctEGppGAviUpDS4tt2bBb
0vs489Q+Wq/xjzPSoHc0IcBdi1AEQ3QgH8AKAwFS5w9X6s5mcKriTjwDABxJ7Jm9ISPVVubdEd0v
Jvkv7LH5xRMNWAvU8APQQerSdcb4XNitDR668TbNvC63M6A9dniN+CHzM/TH0Q25BZ4OUi4jRECq
FLl1izZQ7A1g47fOkTwbXp4+dZr2pECt2dZwQFXaR02+s8gXmEy+ZPYgrtxiXwJjyk45Yp0IXqMA
94Cf8a/a6bIIycVggs2Bbx+miFhGZ5zWHXBO554dYU04Ws8AUIhY5K3E030L9I7hgJ+U84pMn3br
dYBloa7nDn44p70RtnrvwZEFfXInoRBhg3JVmdOttNlX6imQ7YCQ1t6oqE5Qlw9GngbU6E80KAO3
BMPOBMJTbYnzrHwXoyDtSF1TuQFWDlkSUtfIY/Nseba7WZRzu3wI/PGBF4badT539iOi2c8cFNY7
noNONk3N7JlkQ9C8TrknriTCdjZ9RGYU6g7tPt8m/ZydrCABgOBvg9VJDiDHHIw26t8crAb/6aRl
Ec7Ao2G42GYCNHtHlE8Z66JLrebiqfWi4gm5VDijSSccN/2WNQUAFIXD5JFk1OCsZd6C18fdz74E
ZyowOlCHE+UqJDekkyGdYednT3UZmQ/U5GW+Rcmqc1tF0xCPV6yHD0B6tRYtGhRNKY+NhUyvDwNz
whI8/Id6tw742jaufLZxU1EfVu8AlEeFkzv9kYxyvtfun40ZqRsgbvFoFcCCu0uAdB6iwK03adyO
7iGqczCo4Axq9J5BkeA9mikwvkBUjoe1rRBpbBDnrorCe6ZmQNWUZ0TRY1m57rPK+/kwipRtwQkO
Cxa1j44RdDcadYE4dC47Bfpb7Z3sG6NuAOgYN2dSMadS3mwXpDW/Z/AKrEMGq7QPpOGYzHtkLd+U
yPk8lniNbsw8wOmiHK9V7Qf3Vi/wqCl0V9j8MS+q4vxB7hh2EoJsCsyfWo10SWW0sDdhndqvPlbT
rhy/ejxKTqs+DQYNkivAYIpDy3/eQ4AFzs3B+SiXYNDerD5rXhYbbBOT4+qdbJEAae8jP/MW5dUi
0itWhUyZf35A6iIaPG+KWKWAefvHd4BCmke/7WOk4Y5gVYxluhHpBIZ7f5gtvOEtDvRLx7cu1Kdm
7ZIN0GfwnKvBGHeLvcA82w6eyHwIEJT08o2shfu5cMfpVHY+YMZ0t1JgomQFTv54b7mflSWQDxVY
6kyjbtH/VUxIn6RBJCqBhIN3r7KvipeBiT0pmTEPbsDBe5sgH+r3EwBx4m0CUqYJ2qpT58lOvc96
ArcFSHTA3B+oBE66jTWZ4uqjbONdEwBFezf0QAT/MPBBee0io6S9WCNePnBE4lz2TbEzdWrgMhEN
SRA0bECeUYYfPANTp0UO0O+b8VQxHtMqeLurKEaalJ8/z5OTPuWNE4E7zwJ+ICi9n6jpzSHYt5XT
b6k7aj1VNOLUZaLemEGWLXoTvt5L2qlH8pQoNh2KCielcYsoyFSoswpwfNTEOEJgLFZ3knMP4dtR
Vz1CKdLxErqixnEkymUi98sHOVmbsQB1k4kDe/JIBqtblDgmCH2YxjI7DfgWBxW5cnAK5KXsONd+
fhhTJ/5iTM2lnlLrL/2vjhj5JIFJYM2IGcs4TKOMfRuHEynUEsyjcZV7VxnMGydxo9BOTPuTNUcg
wbIDcH+7HfukcvetS/wWOFBggMIrkJajlWlUZGAgG0E8TyKsChGu0vZk8P+wJ3er93+zXW/lw9zU
beNpC/hkeZon1Z99XvRnuhp1d5XRQFuz9yok+6C3qvybK9tg18iZ0hNoNPJpg2VEfBPlIbHSxj0z
XhXXGpXg8q98EMWDakFz0iKzZZslkaQuAurtExKEmycfvIMkol7ixSBWMSqB4IpvpNh/SXG3dMM8
oI5kw4RDAmUP3c7kKVb1+UvWg3KQ3tkS2a0Xx/a/0vKARHOU8zDDKcNuWRakHCSrQ264p2UJYA//
Zr/oxmXDw9QZ2A6cvmJfavZ0ua+AthBpajpqbNOvzknehSwbBw/xQwyAUGTW1IaFONsF0FKpSyOM
Y3u7/z1CMo850H5nCIA584zTTtBy5keBD/fZBqzh2S7zKmyLfvoa2AVSQOW/yhstB+r4R30GKEuQ
lyV+WDsmChzspvmK5c+TNU8jzuXbbevWWbLhTo0ENE9+8znW+jMg+l5Vk3LUzVctDttEALz22gH6
UuKDRoLFh2Rw2WOJtA7UkWb2zujyfIfTxf7ZGkFcgE2wdaRuGzfeE3MOLMuR4QemRfcwyqIH8BgC
ilJN/bPpIPXaRgQIeHOQqdpXDy2oVsmcNPrABS+MhYLixQtDpLTqlQSBHAwGL6tvkpkPAHb/qzWR
EuPUTYptddm/pikqZAwDzzbAualXnGXWzwhWbJHh0L8OMtCgUjn2ndxQm7oI1A8v/zqYfvnL5+zr
lNnG57SMXBTayPIupjYBBxnI6hWSTp6QjCkB/J+U37w0OSoHpTtR4DV7I23HHdbq8lTMNvti5+Ix
4KX5FLmsfOlFAoy+mn2ZDbzNssLnW9JC0P69UZ3JR0/y+Qkpf+5z8zLFk79xQYZ2nJZ/plz5mxql
EEcP/97Jlsapz/U/FlI92qfVBpvY9okGPsisICsOdpX3v2g0d0oBnmVRTArZQ/E0/ojzAmT1Evmx
xgtOqr6Pk5U/IDjQ3QwQqTrYuhg7ksV9dzB4Y1yol0cyf6AGhH+1LjPCz0fL1tEOCSCGAPGGZdgb
sCXOYBEdgqvq8ujaeobVbwDlGFxd3TTIZw7NCdlwpAMkGXD8NNLAbwjLjhIkOxehpvQIECL8IiBC
+qIlNy6fkDum+3S1NqusBIC4P7v5LRl6kOvF7WNTVcYddQbma5d02bblpX8Corf5CgZmhMWMNghp
tHJ87+TNoJQiU3CJBnfUqD7SIIlwaJE4TfZq9Np1MHzmkUzuNOTZHCwiXpWfSN3O836fyRQBLX0b
ljHNZ9/CYRaNxigCfqgrBD31bZAG0nA2AFeOX9pkVHfDwZ4jRWVOORn82Dpz8lwoI3kW+B/K6zJ9
IBFojOxbMiJJ0x2xhaismR9G10cJZF5X+ZaVLni9TDs+4HgI40ObI08XK2IyBmWufIwRfyLHiyg3
vVMdMPlOliDbKWRYt4WL07Gciw0wnwVI17VTR3yykIb/SA7YPCXXcWKfqCf1bdfGZCGaaCa7xd6J
EWsxeSKOb/YNO059B7IwrW30Ltjq7OFAPbozvGr6I+Ogd0EovcDfBkkhu9bI+v3iIBb8SztnLtjn
8AWBI6S+4Q9+7Tdp0g2PhpNPj9Hsjo+9wD5oblL/ELig994gUB0dUtcDO0U6Jm34MyZ9GstjfPWk
6/c1dIe8DXFi9Ur05mXp9CfT5IiDRj37NEb9W1fqhAPqBgK5vER+vnbJNkHW0qmL2f+yFQhJPBR4
MIcSKMu3cURseUOXlYV/nMmJ2/00CAjdSp846ga03jh5RcKek0zDNqpBybn15EtpD83zQu8X+d3O
ycGGRV3RKucmquiJekTxZ0zql1Om0QUBkf6FIWfpSM5Ioyi9/sWbnskhqQvG3hzSWC5d/ceTYjO5
2GgE0/zQYrOHPUrvZ2f8GT8h+jlm4RQbiDcjqr7okGKJCOSDMyT9bgg4mN9RTZSFqtHkdH7QHd45
Q0bwI351QD0lZ573pGrbvK9eGjdo8JBQh0WBR4Z7rAFhtln6aVviHzwdp+1ycwhizg/95FlbcHs6
4eqHrqLRByBJ0ZgAI9IfhYS53R1zlRVXumsSuRbjKP1q7W3Dg2bniAjhF1X2V183te+DWkJf/ZvM
n7tj0OfqtOoiJ/S9FdmTbIiD+tBm6s//1C1R3rntcyPbGdiK3RLfwm4uM4dDYjZsRpYRs+dNMjXi
ADYRlDNopQnpWbck0eqkJFFpZ1hTdyFZupjo4RRZElgNwPlU5tFi9+axFkjbyeLdW1drLzegr6YS
BSFGwKL9MhXNQs49nJAeHO79pN67Uboc6/bYI6P/TL11TlJGPT6W4WBJ39JEy8SkU2NjddV4Vovs
3X3oD+qxekaditXhBEd/JTUKN1EL6CLnJ5b5n29+tOY6IUBiryKxwXL4+3OvN1z7rAxjvwU/K7la
3LbclPj/OtKt87r9K+5deWiqbLhKHE6g4Mt0+6vSTZ/OzgG/9tdZ/90NiXM2/Oi0DqmTDg0NGU6z
O4DQ71djGl27pEcyD2+2o9vzy2Iv8WIDwzsOGPUjRYphvC1XuovKKRzBgV01/DCwPGX4jAfjMqy1
6XmzGtMzyP2nyjq6Onw3yW8vZPtukgjpzOE74eqnlWD1iVMMf5g+mVKETRFC2gFjWwG/YuzOsvXt
YkOX1BSthyNd3ayyd4o0TP1VZ0hjFJ29U1otV2+Fz6pdbA3zu7nIheLZief+tK3LVoJHp/MvwZBP
zXL5rl+XBorqlzEHWc0M0HAnGo9y5l/oauIj0IXf2a9DDIeEOxwxiu0ynOStkezWcbP8gcSM6YoN
c38NcO5gAe8RSMrg+dkM0kXrGmpEegHwUlLe8ZvS0eRlHMRuiw3JaJRp61WPbAOFvPjF12L3z7nI
xMsFEs0sp0LEORbPpnUeegNbFN2x87o5V11XIkysx4ZWPCe+6nfmrCqQGVoVEswx4IHxU1ZZdqMe
zrxRW+iMJ9InUWanxj7pVfA2iXZkm8206XEegEA4fFDD4jDB17DM7mZTfm4CB9/M79njvG12wTS2
CHv9fUdNm92lzJtl9rYTxq01QNQzjnGxNZA4t48GAabT3wYgkO/1Icm8zEyfY/6OvUC83IVlFNHJ
iXRoU98oGYKJuNrJmI37GvFNp7LqRwUUvP1oReCwLD0Q5WQjapmqeri2Y1V/yQmjIHJfDK+Sz3WS
XEicgjsZQRIcHTDfrL+QD6DAG3sadf63D9+pFH4aVfm5tzd108jvfqrcbZxG8x1Q/cFlquYqnK2u
+bPI+d5qJva9aiaFTFNPPOeNCXhmLG8Pk2iQHN0NX/0hcb6zfHgu57H5bIyJuZ/sPjplQGZ4mgrg
Q5GGMpCk6Ob+VxwJmSjJHaPrJIvhBhJ4PCDz+BwlQbGp2qBG/MtyX0uVGtsRJ8mazNR7VW067VUf
IJVaKO8Va4roJHIvQ7hOK3ccpSE4XhyfwbjdIfqY8utUo9bNn8BT4QXGA11ZKMHZMXCQ7ioz9kuA
PtTnFKdd11UFtNrOKZbON6C1R6iR1A6CxhJYZX93nWk6oTQxeikr75NV9PM3vxLIzZ+n9MGOm/Su
VN1uaWAAdP6A7Begcz/gsEnXyOYoPMeK2N+QMPMM9kBX0qz7rSjzfF+ZpQ2GpaR8tNgQnFcVhlLp
e68/JLkiM9QxTMe4xNPvzcy0+53VCn+ZdDVuC+cnqNyKk+Hbv0QxGpfE7UBGo+o/I8OKwRFbW09+
F4S+7pEIaCNmbFav1DGc+pI0SjxSzwvAyWHGOnKk1VmHE2+sMO2TIev4UwegpNDq/PRgIEfgU4Kk
5QM4ywHRpEetVronULihOEePun7NUWqeAB1ej5oSBwReZeHYHIMZ85tXQ+2BEpUOW2z298qwwA6k
JwVsxVeUFvjYusJOBC5HnRsMaXAsUZiXWMH4jEB0ck3yon9KhGT31DeQmOKqJ2pkO1u3vomQKQZR
prWiarSunsjv2Hv4QNHKBhuklN4raZCfKPaQVhzYf5E+iYCEhG2lnxXY+v7tSAHp48SRI7DIaCD1
sPdBEQTfkBnJVDv0B5kk9VY0DDNaJlhGUfmDE5OJpXtUheKRPw+4syhI917vVO8+wCS5CpWUSMZW
NUdY1cXK1CuRxEAT0B1ikS53ZeMY4fKRamRkbmXZWvvlZjtkF6U4+d/asUgvI1D0l6avgHuyoX7X
/iqs1ACaQDR5WxIBhTHapzjc3tiaY7g3JUhbwNp+ZTqO2qMifiNkZC5dxbu/uzoGS8o0+sHW1K7e
KVNI9v+0XZX/07bWd7VO9G7e3zcJqgV56AsW7xw3GwETi6QsZQUI01WAvx3MAHRLAd7qG8t12S3u
NEKT7vpKZI9DxHtwRqSo5+2D9NHCKTcAJzDQ9T+aJHLv1CFxWpbjPhtwKESydcDm070cmbqsLhIc
R50YEC+XWVZdlPDXm0wE43F10sxGfAXnyIVEbqRaH7mKFVY0FR4pq545jP2DGA8gDsseRZTjMwjF
ulAWHFVfyLFZZHQXflPucciT31bzFoTAQKEIkD2gHawDsZV/9T3fOK2fPhK8O1ei+LyKSB/xLX8j
nUkeaICmCmLLvPGu35HGamA72MRWKkFpjp5v+dLl9McUV9F9NedloPadg+CnYTZi26HUOwSduFnv
zNiK1KYvIpwp5baH81EtraXJrstlEEWg2FbIFjIlZCP3+D5OwT/cZ+NXR7QZDoKjDQ2SVaVN6eqD
DBXl7T4GkfWirOKIIfETPkl5uQ/qrzdDXVLszQS3Sf0OVfFh2WTlrugK98UfemsXN663H6zRfbFx
eHitshoUiK7zQhpjGe+9MvYvXt0Xd29mprlpJre4T726JIzLc5MUGNCjkxXbJp49+Q+QuAMwgCx0
QyrUMFEjrzTKxd7KWwuutDEpdtMUbRNk0O1W7cXhLJGHxZHavJ3JZrFExkRxKBDbXXyQEd0FeWvB
zYVil+GFRItHfdd0Nef+eBnUFK76q3kUKCTLFMm9YH78Mhr9L3CNTpeJieTFjZh9drCj3VCXmh4a
pT1PlwRxyRfmRD3yUZFPilPMwNl5aY+CKsEQ1kRNG6p2AZuzA4gAHpnmiIpp0Xbpzqx8c1eUI47B
FPhvmY29HXX9kXd3avDT6e6V4R3GqBAXGrSCQt3pakRe5rVCnIRUF8c00HZ4f2PF/o3MaXT1C8Zu
ETY8Greu79tg7kzZi93XWCYNQB0s0qzeRoZX7rHCM5Fn7sbdQ9J6yGbiCuxRukuKXgIIOLcH4Fra
NN4ysJi4oP7kg1mde9NAgMZqCmufI1a9xdkA+qBcrB79ge+DCUlRi440I3PRyexW7kvUr25ROxjf
cC6Z3LgC3DGS2nMnzLlhbkg4IRFiWC5Js6+D7Bo4X7GH+4rkT/six6Z7boGucB9R82ghEvVMjaoL
sfeB7bBbZf+XUQ/glUdDfKEjmKhF0COu8c0yfSyDGKx5dfrJFzsaHvtJHEa7fxtGxv90yVSy6Uq/
f0iNcnhwO7zRLDvOjySjptGjQ6f+6CrbRl0sel6HJyoZYHtywVpXXTKrQDF/Yp+5nyKQgBNegADh
am1IFiD7OlSzApPMv+hJbSa94kWZtX1YTelKpnilR61Xb9cBhCytdnFFwsrJrFNedfsMyWHXJqjc
Iw+GO/WGwvCuk26oS1cko64/29/LJKkO/6abBYIvVgWAJxwz30TxWIPBByc3blL1DzlQp6lHjd02
FUAlkAbYRdbwTLLWN15EgrUB9aIAt2EUbBkjUS/BozuWyBkgoykoTWSvZwkgv0eEsGs/Fhe8SXGJ
CmCkonB2Ihk1HpZD/raTnAMm0sIqn2f8UuumHD3vkpQIO9Ztk2xV0b3JejtusVf/rUOKNIwg+5Ts
Aqv/mQIcfk8Dq6/VYpWZcoYvUqRhbp8Adv4lSdr/Iey8luPGoXX9RKxiDredo1qtYMm6YY08HuYE
Zj79+YjWuD3ee9e5QRELAJVaJLDWH1rSQaRTbs2ckPmtW0GK6Xl9mnNu156b+6CMiX9nyMFb6H43
ecUMs2uCw33ln1/q33vI+B9fqgZAsMqHsNOtt8QU+9A2W76nsDtklm+j3Tz3E3nZW6mztHRUz8KZ
S34b+u3ytkCulat+a+7zb7e6Dd2jvy397cve7h3HKHS6HsekmfDE9kKFGjpfykavy1XfFOIQlPNA
Ng/cLuVwrCQcKexo31lQWLTAXfzv8263pdynbm19eJW3uX8ReXWb0jdDutAKjQpj5T/weNkpBoZs
HmZTDzIkGzMKghXyqMH6HpNXGtYp+zJonlMrxsQdOMMummmNsrmzHA2SY8u2BeZ6j93nRXp0QDlG
fSw7xHh6bRIolQTlm6OjvZKTYXR9q7zanXuR4aDOx4OpwHnQfKqVeGFx2miz8BJhsKVPvXuVTTiU
0cEIR/APv2L6lGSbvi/JWOWue8UnxL02cVMvm7odt+xZxniJs/qropTusc5Tunm17U1R3OYK1fDA
isP/klONYqp3cYw/Zli2bJuqNF+6HkJ4q4qK8omcbbzzA+NZ9hw9N08hpczsMIm8WgbloK40BWTm
gv9Y8yTH5cwsce1NRVoXakMfPEz/bRpz45Zph8ayW/XbsizzhZJ32sbRXlvDihccW+vTpIUY92Km
uCp61UewqdBemtJHdM/kGRYkmvaip7VxbAYfRc55tO/i5Dpl0yZXiuClcTdoHbAmKVZ6q3hXOScH
Ufp1/3lJ0bX5Cp4vqGQ5d76/KFHuaRZllSJNb4t127toa1CP7s5KEWmH0O9J2fBWWGA9gaXf6FJC
T+DPL3zZOvoYnby5CeymORY9zs/m1KA1kqQ/J5Wtlkj/NguFunNsulc4m/GuyxMEHLNOfcT1Hku0
0eg+HTzg5Zo27qJFbE72S6Ep9cZSzOAY90740EHgAmAeB99TLUOInvun6fDYqIry5jumt4oDH4Tb
FOtHq4HErmel9Yp506duT+lPu1dWdo7vhtn6Efkvs8suAqrzzh9C4JeNZj7Zc5M35j+205LY6kGo
wh+aTlPpvcqebLRm1hBtRggv8wxE1OJrjSK/XC3vE/J5WJsKCUAZk9OcuNgMg9Ff8lR8GlX53Rwm
57HFVWHTZJy57bkrysLB2zGzD0odvcuebJzM7B9NoPq/JslwlhrPUVKJ42+LhdvCqgjtzX3uFKvn
outPvp9mSyeokAOad2Ze7sDk8szw/whWYy82kGHYw83T5ZWcLQdkrLBSblHhl9s70XPRdNMRE8ns
ZTJQnXWBQq8NT81eyPHFp7oq44UclTEQb+haGM+y06SB4BNY1UfZtbBx2QyN292Wj/XQHjQytaXf
GlvKjuJJGWjIgC/aAp0xGRJZ0oIIpNgEmEQ8ydhUcrLOusndyJhvJuIpgpJoaH1ykTPs2u1Qth4+
ZU821fzW500Y3xYF+Nw+6FW1aYCJ9SBM2+xsIHRy1hEWO9sI+h8CtMtk6Lcpt8tyauKVn47KUpuX
ACVJ12U1Ossmo4TaV5QfUccYr5EWT9fIwIIwHqtuc485vQiWdtSGADSY1yTmeLWMJF9ork02yyz3
IXDFoy5gAxe1RZFqjFDAnBt55eemeIgDduzJhI4Jn/UGeP88zG81XMSu5W37Ol3nxegc5eTIr+sH
eWUG6cEA9nOQvSAxe8wZG8WBCpp9KIoCCLxWVMj+lb5IoUP/XZOYDpSZRYNmbuoNw7OpkFG2i1Ac
EJXTHyKnKlallqhvg2tcbVCCG8wfSGArquWeqib2TsXcyKvIQu/V1Kii3ebIoGxu/ZESxLHAZ/3P
dY43dQshLEpwwYXifviQaOJnlYHklz1vDskrH8mPBzsYxKoAALm6jeZKpi7knCbU811kpZ+ejPFn
zlHZ7bzxXAdrjEdBSqRx8UQFJ1kVpVPtgIcnr2nTcQoRRskPbsSvdlyQuggx15WjQ9r7+2Yq8qUc
LZtkPAFbSxeym0xtdwEYd5G9wVeMp6igxqvr4RIvpH47Ygd+UOcGYoJxqHovUyj5cOngOx5pkcqp
oQdfFbFJCKJ4O9bG2UW0+3hvykn96nojQg2L+4i8ksMdfLdDq3/cx2S4CIJ/F/zZV3lJr21lmM6F
OpVXS3yqjUb6OivKazVHIjKNIHazW0jGATgDfAbfiXpieZWh3E92WRfpZ9mT8THnhYS80EmG5N3V
xrmUonkl/d9vDSXN+PX4+gub1fHoJ10aLtW2+NCH2DvI+XKl43X/jOAAD6PtsiAsEYJTPUPdUyOh
nzR8auuuDTajZ3yQjiXfm3bI2CmIPGth6qx0VPko59TmSreBtVhqpa2QshVPY9KNQLXU4antOvLg
6OI8DaVeA/urfMhFiA5mIkqfQYZlK9tzxHPUQ2mwxmp89mCyrLKyC588jlWAt/mIwe1793SjmrN9
AoeU0Ht306WeBe27M0TKobJ4oshwHOJ7PSVeidigmr4qebBBz8t9H21T7Iy+NNbyZmYV/LAdY3oM
FFNcm3B6+7oppmyZgnCDnBWZ+i4YhuqlVKg73b8VfRirFTut+te3gvZS82524utbkavzxiBj6UCH
XTgp7B1UG8gflz2bg8blBVQBCXPwl63Lv0urcn4kQxUtLejqjzGirYeq9cWm0GzjG5TRa9rU9g+R
5H8pfeK/VE5BTbtzk/2Yx+HTqMECkjNshAVi8OAfVtV46KME/SkAlXVWBzWlPOkHn4b5t5wZsENZ
hk5eLhVc5eYCWvRsU1tZF9AAwWiSoZGxslg0A691GblPkGPDnOmhuBrwqblNaMLx9ztUkMoaXx2U
bJ3gL7wEdSdOsqEehOqBUq5lr3PTjjNECYQks8eWU8N8KYeyNuy2ur6BIoS6ndfH+zKOwnceNiet
zccnWLP9FWuyNRLI4mroCZkoEwXJrHXQXtT74JkkfHjhsLGzGgtl+tzIzWXRYoUgJ099M16M9q8o
gaqMZGNVhNdqbhzFDa5+r241xxzPjjp9hYCB/1S1MjvICTKuGmoGoYJclIzJ5a5eBmvZ3ObNd6OS
IraNWv4t+Gtgw+ZfkYj1r2YL0l5zh2BHDd2/yoGy8x/i0vBPMgRaA1cV++2+JphS6llan1804V+M
IAoeArigzwEP0G04ZeXKcur62Z9FSKOzHGJ/2Dx7CNKRjJ0qcIhMj23Aa1ZsX+WgXEL2hFTCNKgL
HuMXdELjred7w573fHS1AoFdgECwcUw/kMBoPjO1cJcGhaIHDUDecRKquq4he70FeXCGsqR8al6N
LGyhrWcSxMnDK/kUTEl0srj1sJFB2Ydyichp3PzFC6LAFWqeI5uUZOsuM8mBJpkaLPVRZD/I56+i
KZq+O1mAW3Stp0eKKgmecMwYsyl+h/w2XMQgrOemBr6hmJSfTMuwIEQCxismsllBqZjPZmBkj5w2
tnJQLkiGWZWDlOfSHbNuYQUUuZpR/V51MOCM1O33LeS2907bynCYWiPUO/a4Vt9q32Obo41Z2c+U
ZwPU26AMF12gfbeDBIFUyNQPNf5yT/+9a+tN/Z5yjDPfdWbYbJAFdpeigNjtT6Z/tN3UP8ruPUbd
L4fMeJKREP1K9EF/Tbv1Ucfl0VCW44782IbUkv9ozvhdNqTawmgz/SDhvHmJVGhOlXctRwsVKaER
kt1CjgpQSUCS/a3E+srQr7tJwK+8G87D2qHpkKqucJwE6sIelo9f8KDqdvMGu8UWkfFmgakHAeN0
t24g+Az4A2l14XTG233RUJn9ua6BC699tXprBGUy8pPWc2eBMoo8/7OYezLUWuV+Ckv1IntVmNmr
+/wC7ORRZUsHEmfYiMkyHmYmwUMQ0zgjIkMBmmQybgBtepBXstGn0ibtzKo4LyEGu6NmLl2EJnfW
VBZ7ga3XKm6j8b2bmnFhaJZ/TtnGvmZBhsKxN/JCCL+mgdKhTtu6XbxEcN7euuo3W+/SI+jqBG6U
+GoglCcnGUPCeeAX+Ws4jd7kAjljcDSqZPgJHDifdWra3BrTBS9t5GHFw2/4iqGrisE6aPC9jI2h
XvHG/m1RANAcwPqyDPrkJJtWQf0gmI6qG4+IxZs6LcqMfDtyOP81Mcx36NyRzi8dsTQtpNhbXwVP
7Tuutpoaat9BpyaPPkooj/KKd3+XOPGl7JSvSD76YJ8gIC//mDrW3VbxyJfKuFxgVMDpoilF1XW+
bZHHA+ehXl0qveOefTG4ZyCoKzj6INPnkFIChlzIAXAwxmoyS/5+SkFQFCTSjfBCwd47o9HDR1K5
zZTT73eU3bbnURBTlAV/+u+Xus8Dr5Meyww7c3B4pvfZmZ3+6qizlZJW/KhUV3/1/u3B1gefEMOU
5XOn1GPrLuXlaEFR3fwZTedZiectkXR6CikNnEJ007+FWvk0qUny6A5D8832zWWLqMTz0BXxa+++
FrWBL5UfC2DcPDPrGrJiZKAw4WophqJaCmsw0xzet7DLUTbsKAMOvaOjnxKu5lTN4y1GhQMxRd+m
TEfSLl8raEBME49weR85sa/daFXk3Vyj8T8jAC6bYv54yGaSnx956csPUQqK7zbkFeGPzkXhTIbc
ofWOtU32qwz2igXEXvJWbFF3izwYgr3sygHDK9De/hULIrcHUNqY9kfTOB+YTiuXuP2nnBWgrLqs
r/9GblRqy++US9j+IwnYt0lzhBWSjR2rFIwRLF6gwzS82126bkF/vIKo98+hj8y4jJOO9lbGgPVK
GRrje94l69ovYqA62G4kU1BfZBNYLRaIs/XRr1Az5w6ciDzpr7gMiTnuEVc72MQelVag6UWwQuFB
Pzb5pB9N/CFWzeRgEqGU+rGeG+ybYrGJS6dbmzbgFj9EZjMCkLdHPvRT9pQ0mE1jkecJWr4TGaOa
LR7R4lA3vm/US3de1btBuweigMueMO1lG3j9MY6i8VsfkqIcouo7gkbJzvfzGHN7tfyO58xj06Te
0xB04iH34HnJeJd4NlvYqT/2WXdbHjmOu9N9JV07w4T4jXCa71nd5mDkR3HSK1ec5JVsblOQReKn
FeVG6SBWC2/ydiV6K6jktJBJcs/6oWcF2UJ9+o5jFP+UnchPeHEkD0WQhKgX182n0TzJmWoRZcse
bNKjFuNhVPthtqmzIH6z+wLwP/eK9eYHeMIRPgFfbfSFtxPzVwMiRiV43narfLXASNTvNm4V67Hv
XxI/38Uijp5VLflmBwEa5pURPnd5qe7xUDMWclDGSiWDm19btxn9MHzNkIO/ZtzvEVdhsUo7+03X
hLLqSH9814T+t2pX5qOSJfXjUCDcIePkumHQmKq7D/o0/l6+yKiRmdO+rAZllaTJb4tTFdvfwm7i
a5ENe2xH7J//uSj0ypGRyavVVZbxi/IMPduaBqQw+SGWn1N5NVpeto0jthD3AflRlivuAzCYvpcg
mq8mWty2Ffg/bbP73o8OegUhR0khfJODbTcdht4Lt7nKOTGvMnsR8sT7YbOoHHr/p1E23w27UL6B
kvL5ZLDImRdN8yJfH42nyW/sRaQW4sf//Eru/JXkIiP13K2LCAnOYYHlgJQKqqPLYe4orwKthc90
78tgow3exujKlz/if6yVXaUtq2PY0dxude+XbJU5oFKyd6vSfLDnJnV8tiJlulXAcRz/iJNXoOQq
KOrKafcFjZsmiAXmxaLQB23leyZbivlY1YSWg4CQPEnJ45MTG9oK092v8cRTsn2AQdaAhvEK315n
I2ELkxWXpxQkg8Q1yFCvBLs6UlGMnZEPf8wfJ4hgsaGP6yDlcWZb9ROSTc2TDdxxHYZ+vpYx2WT+
eC3C0jvJ3pSExXleJOfLEH/VB9P2Hjkr7/wR1JfkY5b0DNWK1rf9X2sJmxOkUZdvpYq7CamhbJeq
5A+VfDQeSUAZj1WG/jfuhuDr7zE3D7fpbKQnY7IJY96ijTHso8wg9y1j8+2Kvvu6XVLXYpmpkEBk
qVpxcQq6EQ4pWnjH2DzLOG8vqtlI/3zRFqe2epqUSl17Cni7rsrFJS3HZg0fiIwYhfsV7I7mtTIQ
4NLrxHkfLQ4Zuo4pw9glD60aDv845KqLytQhdSu7CuBtuNDjcTtqqfbhO/DYeMF+uja+eVD7PhDV
L9bpGBVHaBZ4y5i2wT4tsD5tzzuoPGuBqeILVumOsgPeqKHxZ/6QE9LO/Gz0Gb6K8dgublpnPwtP
4yUW+7AJQm/rgbU+Z2k+bKgLOZdotKq11pfhkz80BYwLdCIcqxLLrhHON7U3x0VL6m9WJ9Bwp3ge
EJO6UkFZArcQz8jiiWetSJtlL5JuJ2OTVVanXMSfsicXsWf9mLyiP8nQUKMlH3netomjfB+oTbvy
7ap6Q4V7WiFzo+xkdxTKp3BHcSH1Hr41P+GTVm8jJefOKQcUjfrX36AP2QyNkP0bUkINgh073W8y
JAdlXOg2OAl5GSuhu8077032jCT9Vib5pchdtNjSVDmQjfXR/KR7j927clTOU53hYGeZ0uyjBA0B
1RHFA/942bLBm3Atu1hsFw/hGBYPsmuMHf4frn4KgKE6izRVzXXpJ/by1udv75GxNz6apCXvPU3e
rBXt4VY0hOccRp2ccI/3SjMbJZf2MtwrQapZyiIXzj/GoKpHefLKCszMTeG8pGg3PvojchTzgayj
3rdTwqZc+5VnvJkzuDmyvN8W6bnOkzvooqPmOWSPyvHDH9IRMSGv3xd+YX77b7yy1H7vVrF1j7c4
w609+VymuhdApaK+YphxeaCq8iRfMTIkr9S6Lg+9P/0ZR98f5UpneGp0raSMk7pHRzeSp2AyjsmM
4fYDLTuWBuRS2cUrMNp4oQU41q6Ltyq1kKwpM/UkZoR32WcY8/g+akfcgzLt7R5dqGUgQcMSCVIz
f7PcF3kARPZjOsCIjVby3Oc6TrrscgeVNAql86wUytmi6bSPehLipQy6v/xQS3/gx/2u9aH1orLJ
2bbFlO4muI0UiOq/mijJ/v8TULB/L8Ms2EEl9diAKiQwNkEH4BmzD/8tqyhU5Yr1txl1j16j6W9o
eebr1qvHE7I1Bscrphpa4b+1fbM3ewT+Q+inq6gQwzmYmyEPv5qvLmmJNO3rFfWDeFzIoJwtJ/Yh
NjvyDqFkscuRojX/rgYzhus9BJG2rSjCXKcOr8E0G0kDCjuzzrzBUcQ0pr+MgRoRe3r1NJitepJX
gMN42spLPtPhIXXZxs1TZEg2f3TlWjkXasBGzrjfroki7be7t+GwC3z7HVJ75R4B1GZ/wbi8TE5u
PWtjUD3H3hIPautZRvzQwNwNqdq97CK1ATwUOvuyZoP+jLNQ9RxEK1RLPbQEW7/Z4wsmFl3ZFQ+O
1WhHY0Iafu7JkK8kX1fIvmkoSxkrE+miS6j3NbVRZaOOeFrJkGxAc6FiSDIcoZCo8celMUuE6EDP
j53xUZImO8jOPazOYzImGzbXS3t0+6dIoEEdBsXHEONxMPm6tnOtznuvrafMGfKPJDSKbRL51baY
u5iK+hWmgoUSTLvcVpPNpMb5R2hSsgAatvTJEi0dr5ieCnzh9yJK7IXs3hoLCpSSQm215inZmDWX
IIg3ctDPZwqjL9TYWiam/TnqsXOuageXGCU0loWkzcjg7bJpX/m9QiqY51Edcs7yCpKDc56Nhm7L
5IDZ2kC37R6/kJjfo3TTKiebqzw/xE2GkSe0DnDvc2i+uk9rsyJrbsvCFpR8oQzN6j6xl8PSvOu+
Rg5Tqkc0IzC/yzhyJ7xC7OodhN6wpvSRYlJFIWZRcmxEBmRZK7l7uYU4GM2KemGM421ZPoZIVuG0
hOWT1wsTDlUE3p2MLJ45iETlqPrN17dI0GgPUyYsPhZajGRGMDnVuoDGuZSFalXvR+CkdvcVvBW7
Zd270ykalAqu9ve6thyQt5AD8ha3gretJeQvRf/GOXBa2T6JQqco2reYOo3Mhgaai5q10Q8b2RVJ
s5tMMhMafNxTMaj6LRuamjUZCEfkF1Xp8msmgh9yPppHX7eNXNKGJo6n1tj032DNL0ZwLCcITOLE
lkOccgScF3OODVLuvwNyVDYyJufdY5nir8e6hzg/qA+t7k4vbccLLaQGsG84vL0MRp6gJmFq6/ks
90JaOTtEfuMv5Kia1M1lauzzbem83jWf9FztnmUkZJ82RH13Huww34Stgo+u2b3OadZra9Ti0e+c
v+vadN4dKqdrlPLb3TRXp5rJWnNEz1810DDnWw1rjotYIw2QO+7BtJLpXX1Xg1G/uhGSmlpcX7We
36E9imTvVCZqBb1LFeXPflL32Q4S7OxcGH1qSOl2TdV9jwU6Sm3iZXugJd2LKqyXsHXCT5VN40Kt
1eIx1PT6ZKqUuhQk3j9H42slUmykAdC5Erk4Ja1X7Aa3/7rq5itL6d5Vv4P5M4tks7XPdoHZPqa1
01DeISSbezf/NSBjAfdYZSDnl/fJvWsbmAQaEY68zWQvygyoI7UO3LWdfnzph8S/2KF3sIwJeTUL
lLlHYfZJsY3hxVOgg7hmmZ0qkYwvo6aPK2juzRbNYATVtQzu1/xCKpP+IQPLcbr9MhNleOg8pz+B
k+d3O4+OsDPWnGCbhcwUo66HxgIZ7HyJDJm3/iN9XLlNhvRjgixoazloUOIyjJD0Ue/B8w3G+Nz0
UXlRXCVZiNIb3hW/1tZYYRY72Z2Umh8nnp6RB3MPMEv2cW+HS2TN2s8UiWqEqf2fru+9OGFuvXmW
CrIzt+oHPQziQwCGf5u71Ab9AQt6H8bQ59CgC2+K6nkAZ7DQfJ2CK4LUu3rOUPL4T1bO3JUJSzk6
Dp2+E9RMX+/dzgy7K65w8aIQ5OXM4klCu4sctb6qT5J1jOsnz8qvQYkMRyMPDqzpw0GXBcO56aa9
McG/k1Dw/2v1/dZytZx7i4l9XH6DbB/+bY18L1Sf65e6jN1Njp3BIbQMcTGmxFpOiKz/NSg+ssad
fZsLJL88xvw+SPCEz6Hot1nZgtCee92QqYBtoeD5ms6DQQGfhub4sEpGt1k6IHl7sgwJrTIZAU7A
bYJCQU/WE7Wes4zJZkj3QiTaSVV6Y9n7TfjpwFQMK/5QvpMiAueyq85jK/w2UiXLNTf8TCMP8YjY
QgF3Usbzf1fGFsKfVmppkB/TRQtJ+j1DMGAbepALeShZHycDX5kP3Pf8jYrpFZ/tkAKVWy5kPFKo
4oP2jvdunnnfJjPhHzhdxSoucVpZNC+tsTQ8z0WLO3FfimLax/HUPwbV4L5oWZItUsWtTnKw8iiC
6K1r7WRXIZO+EbrLH9jQ8mdk+hYcFvytyg+8anoj/Dapo70hGWtAwaOLkKm1TpsJM5+5Ww/CXQ1N
6Gxvk1s3hDal71s9SVcecKFzWGMlhvC3OizIkdB3gNqFddhvUBM1Omabw2l2HOTp6/yl1ccGM5iP
uk+DTWpq2GpzkHhx0/hbboLz9LSzb9rJQ2D923iYBa6UEvUvORCmkJQKg9oL9ayzE+NkBHgf5peu
5SvZlQO8nvH6mkdztVWXdZf+AH5oLIxGd692GHnXfhiBEUFWXI9oHcTLqQcuFKexv7v19VTgu6Ua
ZzlbQ5j/sYJ6Lm8gG9dITn6JSLoNdaT32osNGtbfIkL3WFl6cQAU4T5IzeTblVZihDcVDmojDKDe
N+2F3j12VOkrOEjJeAQOWH5dqm1vrxxVQ796HvF8I1aW8vI2X+1Rs4o6e7AtUNdOvrHC3lmKCQBQ
hy/BiwtuatfZFX5gM6Kt7ZCKTHXEyLvIAZ/TCb51vbrIwcrTf1rWnFpzARUZmhZfHMfqcP9BL3RX
wYKheEYQNfHe5KTbqSdSf7eJeAEnyirTGw6/LWoOZZBcDKPz1jG2YAtVL02OBU6H9GmVPxVkJE/V
3OSiiDF7nS/NUX0pPR0MByfguBnsS+p6JQkCnERs3TePMiYblzz1MQujg1669iWHwZxF3nuF3zaI
sexH5M8mD7ieP/qZER1N3xzWxRC033/NELgtLvJ5hkYx9cjdh7km/NsMeQ9V+PkjRp1onWUFNtQO
5ltBMX5UUXgsmzZ7BYA3HO7xWIt+iyet5qwwWxs//pc4jN+TpovoAj2mPqaWwIlTKZJn2UwQcIzE
woVpDjmcyCDn47bmwBp7NnNbh1KhHhX7HVqz/0+juI9BYygfOm/MRR476mvcJwALMt97HCNr3Ihq
xDC15Dw/xHmF/tIUnjM/azc6HmWPiTEX0TE9xyop/j4pZg/IgT2g4eKdkhQU19Hu/a72/bQram1a
1wh/wpakJBZDmqbiQuOmxYTweIhfIT3+NOYZESV1XCFdp6/CKTaW0OINsIfIb0+j1y8co6u6RT32
9qlvKJ4DffQTfYqfO5dakamqyJwlcVutOMcUBw1t2bNsbB5a9bwN4B0qrr3mAJf7n6FYVbZygpw6
zatdZmV5B4RbLjIU93af254i4j+/rsx4HRgiKXhtFOERyMo/bhUZvOx9XzyGKrFO9RgG4BscrbjR
txZngwgE9UXBz3Oj1UBy0d3LqX3OwTR0h+3QYXz1W9Czi3Fn+Ur4ezANA20/2CNk9ITVqHlWF28K
7QOiQw+3xTKGrHh0qp1pG2VdgXLspJUX3Qrrc93nqEDeYylVc3fY/BZSYzU56wMuCs02i0FLJXNj
msEnWaToDLyxenFrW1vZCJJSa/VXfqwXuP2ICAfhGmBwHT3y5b8aBM5g4wDjWsqBr7mJOFimn5zG
MKogRCUKEv3dKwYoCOb2tffcz411jX1HfwYS4j3XduAA6MFoSg5lSpvv0trndTzPTKgDXR3MU+Vc
GepI4S+Qtk9PwkpI33T4Zd4zBjKBkFg231WE0kFEHXbrNO2pKsrx0Cn1s2krFAxtp/gLJtghivOr
TOAAUKbwDyf1OSldZVdaSrIdm8R5nqz3fDARih1yc8Ofxnqqxrp7cqlwlY31JBvd9OsN8vQjafw4
Q7OVT9+k8c8t50c4mO35bCNv3LzEnQMuu+XztZKXKA/2LfBipC0sAKVLGYyAw9kbPcZcTfbJ6JGy
HyHXmSnijVUfHY2sC4qVbTsDhofjV2Oa4HT6xt3fRsdqGqEs5kCylnnforOB4Mbo4hQnr5S+h78F
OJTC/Hw1jyrIUCA+NTX6KyrS+qNtJSfZC9JBf8y68IRRW7xUs9BZe6nOvsVpEEXNNVwZs7y1E44v
SlmtYEpBaJjxEneoxL0LD6tMVpTVd8Kci+zzPEW4lK98LZm+5fCqz20Gn2GmJVDJY9vBKw1AyG2H
HpdUj0h2hXbhUA5tvku4y8B5z0PO9yJxLyZ6p0srM+u9HEzdwNyUGSZPctSqYhMdMKTZ5KgQU/UU
j8oNRQMWxj+MkYcAE5tRii+t+a11y4caA94fdTYUCyMQ/ZMzqjV0Ywxvw+hngBcb2H/oLTzYyurB
mhvev92a/wOxlLG+UcoHs65KbaE1cKpw7MxWxWxQIUdGMaQr2CHueqxEwztYKV90rMM2U6HEJ/Jc
OEdkY7qJVF/bh1r7020t9YL45/X25yoT7d5r5h52YFe9s/lT/qf3a11aqJy/ojjYyxrPpEfx0hyy
Zie7WscJLdHCbCFPGvhNG2RXXiVqIuluHWqVj76L30pgdNYatPG0qEJUbq2cfd9Cy9MAMZz5MiZ3
u7H9qUT3duY+9m2wTztkH+xe67+l+Kxktqp92NQu1i0/4b5LBu81nYxdMcfzJgy5fSYOTRKJVwO/
Uy/wCojZZbnGm5KHlhGb2aIG97bNxrIbtmUBts4b8gJt2XncjgJYAZ06UvPR6+MwNyZl46PsmiD3
VoOBfh0kk1f2ZB3+n564IiEnrrUefJs0uObmDFX4FWrtoDtyCt9PernJgWwdbk1t/Hv135jOvz7S
GDPDbh7I2lY5JHNz66bjuc970jGKqSFIMx++glr/y6rgIMheWikZgps8eeQBq8f2Byg6oIMiHH9q
g4+FQld+lnGB2I2lZNe0DctdlRXBPqmM9FHtGm2ZQ6b+4Hi6HVwb83ZdBVAwedFngh7aQTbZrytR
W+4hzsTXgOyiLbK3KOOgb6fVp2oSX03x60rGVIEiu83DltQkvm5gJXRAkW468RxOKJU2ZfEu8MRY
1Zko97Ibim43idF+hpRqXbRs+hnon16oPCASUb8pbmrsamRk0AKnC4MxWdVk5feym0bhS+va2qMx
5vlrCJ5XhsPAzs55b/Px68cazFqfbUebE5YcRRkLwAzQ3bb4f2yd13LbQLKGnwhVyOGWOYiUSGXd
oOSEMMgZePrzYei1fLx7M4XpGVCyTII93X/Y+a5tfSoaLT+nwO3UzDh4VZPf3inoCh4doaZbO7eU
QyT/YB0Eg+Hi9fmiLAy8CNLQeG/xcCmi8SOqA2Rk/g5zQPuv8NTzI/3xI+ws/6/dhOVumFZ/v8h/
wl+7FU/BdMH1xNULym/lYHhX0+nsgzIqNGM7d/qsRgyIXEV/b23PgGaPlYc2qtlLVGoHuUHVEnPJ
CTY7xU6v3LtVoC3kwkAPsFTanZHX1WH0MORQ5wF/sjZZyCD5W3WQV7nSKLvQCZZhPMAZTeqzNo7B
LoJQVS1uMZSrd5QaXuuuGO6Vhidb6E7hR1GVPJ/7KD0N8OdpSptPMt55nrYCvN8f7GGsX1A2XMu4
Obj1xkmMZIfPSbEZ1bYaA5TbjCe/ML8j+U/+31IONKkCoikG8LxH+8eqsuI5dZvs1CWpv5DxWuv9
ZRq54RHzgPKtdVby7op34cEx6ZeEnMvekLNEDS7qonMB428ztZO5CKPIXSu2Ge91BSJ4mxSrRLjO
+xgZYkJU3O5U0N104uVg31e0ex/jOaCWdL0t0AC815m6OJnuAw2vPuq+PQdxDiLgqXOaD6n1KDQ/
3VqdYe39pHDvaemOS9M0829JbJMAWON9kjv9GnpSPKXfg4ov7ATE5qmyk+o0NlG2akYzeQ/tbtmp
fg2TJITsFAKT2WF7wBkuKeja/RmiYELZrSvEwq2DYCPs0aL578NrmmCsyatsvgodYKvySsYaIN53
phOjdQdWZTX0iG0OIssepnmAXmmdBbxCObOTMXtoYxeFnjHbuwXGFYkaWRtM2uoLjsn1Rc8xp/cb
nGqhiFQXOURjpy/lPjmVmwuv1JdTbVF6ll3aIY2ds6c6xbWYdvIpKZ+NaMSKNZAKal0Q7jdGVqJf
KNtgaoGUfrtB9sVETFe99K7h7ytNFft+VEtAYFi7yKtmjk1dVR5NkOR7bb6S+2pV7XaUqjGM6PUr
CPRjog/Gq0AT9xDHWcTbianp5hDOcTDay2kjDMC0enwFe4iN6QSgPkievTSynkartZ6KLt3XeTA8
yJDl0x0Qumkf5WKfATXSOkPZytVcawLA7qCO6KQ+1q77DnK2OshBQYMqWXzN/ZIPcV4Kgp7JA88P
82FBIQNjY7CS+1Axt2II4+aaBKG6oAJhLbN6xsfNb9NhFtBIFRW1jLB6kCFoTd0q5D98G2B48Gjn
vX+kq/4aOs+ZN+rZQR7omqpK9pZmQ2mZT3SOW9Ho7bViI1cnfXwog/Sb786w3djKjjKBkVNFzDCJ
OWexIuBFclWrMuPZmafpvFmuys0qdAeKTumek2p6ZpcF+JPzf+vuE6dNv01BSZbVth2+sdkva6ri
lzD7JdHNwUBjtUpVOGESztwCCldEO2zl1ICssTBcPbwfAEfMbIZmMVl2f+rsdjjJK+Qu+Zp1K7GW
08AWw8nkt0NUAP56JKjg6Rg5KKjUPiKKmiyoTlY/RsNew5vIP9JO9Ksw83CggV0QLmxvGB8tIxkf
wwBxX0VP052cxkqMwu+gRFinsEXu06bobhKBc77dVWb+urQrPD8bXeFwn2Qb4ad7nZrUxXasgSqF
c8eRCpmofhqfIye5GOM03cs1WyleOlHYZ7kW9MrnoBfRWa7pSR+iklGVJ7k4ORhptBWFC7kqcowU
NOxfjnK17GxzYUxedpSrmJtEHADK6VDo6fjctAauqW48gx75jQBjI/maV9VervJJgkqkmFjDzKv4
wVer8qgOpbpxLEtc5JA0wltpNsUzFT/QW2zK0hLujeYt5Ra5YIFO24Zq4C2+YjkZ7Z4PVbwwaxq/
S6oV1Pfd4fYqt33KrAAT2WvPdcD1pJO1UBrUMMaNHpbGJ1UaDWQ6AthDYtiPWRq8FqYLLjPH6zdM
eMgESBNCnUjxbyyt0F96sW7jflvbU/upBnp/KLrXoujeDf3oZl3xjvPilcKKeuVgAykjr+BoznFd
mDDgR4gSiI6L1wQ0oO14UIPCLN4CNQIHnSvQLlzHfhVUfjcN9iKboWrt18jGYynzG4iU2Ea9mPmD
DNuU+LAK5Jwtp61hUxmmeb7x6wTXwj+DQ7P7Nm16XFnNTlirr9g/+1ITMLCSZ7gV8SL5iFVJPcIc
jj1gehkmUpSXVfM85Zwqs6QdV4htZCdj0LNT5pZOvH0pXTM9QeoIOJiXLVzxGdQQWDz3znXIb1gB
qr5tlXcZam2t8QDSF0o9v7KleEcdDsfeMzKlX5jzdtx+N1PmIPgSq8Pte91WExajBteGBiRVkOJz
Mn/BC/77tzCNGjRXyRZqbXwCgOVcOidJHjhq/5JZgaGJbt01rX7LKUJNWwmNxxFVLZe6FUQwebep
NtayLFEVrAbhvo7BCbfB4KW2x5UGOGtridrdGbbWXg0D5T58o63vSgX8zAekmzsULlFZ945GrQ7n
PAebC444/u6n1Cl887syOs2yK5rufkid+Ij5MRwQ14vefOqNtx01tVl29I8DpYSdSh6xm9RkeHTr
UPD24UUAGx8hz4e0Jh1zLV/ID83unsQaA165A6RgWEXfVSt1lsOo9Gff5fHuphl1Vacv31URbuVO
py1wdQrK9tqErrsL+S7d6mGsPQGM/ib/cQY5AK1l56UBfbYJZ56c3nrdA2VDJOLmf35JNhnEuvkJ
2Q/PDhgAp6bOEf0Bwrwq+qfer9tV0iPAULZK/zrrbHNc69+HPkl38EvFxkud/t0V6Sm2oQdhR1+c
HB3ymozj9QaNLTOJFZn5iMwj21AiatDG5kPLh7kegv6jUGmRIvn70gFL2fvgM9dNPnYfbZjQi+39
577zErp0oJdlHNb1waLl/FwiJEjdHVNvGS+L5KSa1rjNs4J6eTkrh97EQEPlZ+Dr5vbv2Ix/yGNO
NGmr8FaaxUanAvv1planTdvGMXyiNLxL50QCg7glB7P6OceG974t4+9WohivdpUrWwVAzNqZp5MZ
b0gHPUAs+AJcFA6JQZjGPwq1Mhemqg+XDomGfdMm9XZK8/apsINfcocivAPSlA3ps1qvdUgGxwIh
UrjXU7TS0Sn49HCWmIzimJhecJKDGLPwdvUV6y1+T8CCf22L/9zwP7ZZWnm5nT8jWlw7JwCmsCjM
2D7RscOOtigRWw/VelrRn7VP9TwUvf4UNKW9k/vaZmymVai2+tL2cz7jEdB/KjnqqbCVVWi52bGY
ZzL0NShOiVmV6d22/nUXFkrYH0K13wWG+frvAio96sly/W1c8MZKSiBqmZseo3RKj3IK1NPG4e7P
XF7JPULVrd8rYl6WK7dhqk1OXXMfvV1gpASAaB56DzGW/5obnhXCgUoWJSpH6FlMe5X8cW06ehAs
IaVqG07O0xLKsqIsuigx9moRI2uyGXkUn9JCvE/2xFejohcnxWeQ8a8pwPt2o6YKJ7d5iz1l3kbE
FpaaNsZuFsCgZRb56X1Rl3zVO6qF0JPVpYu/ghb9v0MQxkiGTOn915A5gKds7foVKeZXQoUUrEvm
zoiBftoMzmA/OjV/inrMyp+0wHrqGz81n7+rUWntU6BZOdw4qz8CCQhOfe4W6wwZ3Jc+7z890eo/
RydaVmrtfysSM8APzfQvgq/C7RQExl6oWYzmepiuJry43gtQzvIH6M4E6FP13vUowMuKSjzyL2Wx
N0012imqUl1Md4QcOMGoz9F0pzsZ3Tca/PbM8gt0V+JhQdNreHBm6Xx5Rdsp1TBXVBx4fguw1IiM
8ZHd2snEOTTuQmMHBw6rv/k2RLwQISelXUdimOBlVeXSTZT4jF4CwqeWjoqrFmZwt4YomfuE4sGe
rzLHOdADFncyJAdtbnyEgJEXXzF5NZXjq1UM3qxe8oS7hLHJMgM89zyoLrmAI8hG+x5BMBkLAPvt
szoLFzIWQLd4gExZnwV6Fp6t6PTP5ntLlydjJtKznMm92pxAtSaGAZZeJVsST+cQcEhcgqWZDfMw
t67TWVMIBDcIqXmuNHa/j6y5pVSAtm4sN6jRkKN8OM6DvMLkL9gJEzhBYCX9GZci2IB6exKJtsyd
4EcNUfAAyTi8hpUborTxqYWa8SAjSZildy5CMgFJ5UbXTG8j69Ky8izJewNGSBvLH8VCxoYk2qUo
hGNSRm2aRkA+buTCbXXerJGqwDSa6X9B3ziHsBnC1x6t29RCXrXgeH8cjFBZqjyW38ecVBodBfPB
cpz0nmouWjw8et8RIMZEBUnCU9wFxaPhVxcZR8FBrMekMAHnRJB0dex25/1TbTSQX/gmlq8rPH2J
pLV/hxrtsKsbD5YPydSSvwAsv3lqR1aH+mSWjqvKypDtmG0d8dhU9oHOizazr6McgqmhAJ54xs6c
tzgoo1xw5ftrR+b1lzgyvtv1sab88yMkMYZ0W+jXAiWg7aCU/n5w3AB1t4guPVjbd7OLj041dj8p
JJ3VttbfjLT45TfRR6sM4twNNc8LBTFKrQjNJyOO4kUCtf5ngBdux8OSM5zG32eKYA74eGh7TZbs
gL87lN94hCdTFv0wYlQW8ApyTSMnGw2Ohp46PyIPOAwY7pdGt/U1+SWn0bzsTwg36yss18P3eSs8
+GOqzFrvph0+UkDyln5Cf8wy2vARvr1+r6jdpii1aNsmvrkPOyPdYjqPKL8ozTcTKhaWvOFnrVjq
Onctbd9iYf0ck2z1xhR88kApVlSYzaMZVNqVw/qHjIdWS9GcOgxNOX2tq73ybCrWATnA+jMeKmWp
ROZ0N+ZVdKkqNV/Qaqw+TXSLeBd49oPDg/Mu6jo+L/OCYzjHWLfcFWaKETJ3/53VG2X4HXbCuP1a
/Cezb0sn3Rlt9vIVh9gcYjlGV2Dg8XvXSBzvjMiFi9lwwDrW86T9M8gNcqsjYcD/2WbDUaH7/2df
FpFFGXWKbreRXuPG9c8eJtBRE2dXGaKgoyExmdJ/cE1HLAMYj0gsqtVOLqfwZLdqj72JqMqfAHjF
Pp8NMpDpxYMixH4E4wIUWeaYHEprZoNqGFDOoaYaalAeNdgfOt94aQSfOkqW60xpy70e8CcQCZiJ
OU6NacKywU+PgZp3j02pPst4MmCcVKRZeTLqxH0waitDUoX3AaB3daGb8XSv2Fp37hQUPYIiq557
U+mXbtoLmrw6mbs/ILKa5R++ieSR72GW1tZa/tHt0LqNP0YY6bvGR12ynqMe4nsjHHjEL8oSdTx7
XN9u1tSdbwbTM2oBxiHKM3WFe3N2aIayWfLhTJ/cX9T5/Ud5bdd6vnA4j2IUFmdPihCALJOGmuk8
1fj33oU2JTs5rQrdX+YgGDlYmc2xj6MKGJKYPmJff1ApED9SHGiPiufSoS/18WP0zIcwMJRHw6Ot
RlcJc5zZs7NF6vq+RezMtLx4rXb1cEjsHuuZQbUXo8iWXdVYngM6Vth7X3Eehixuv022+kODgP2u
WCNE0rgrXkueB0sPas+TgT7Oym8H7Vpak7JKeLY9KKUZbSxhjefImEoI8LpxZ1As3DVOQh+6ofgE
fQfQ+J8hQY/4f06tyX9txirYyr3/bJOGA//GeIJUiwF241bzp+ev28RQsyCcHKUQYYhoWXbYalRt
qQNqNXdRXhYcr0yT3rin6mfbwstFb0kLWkXRzo3cNy/IaTfZ743V+jt5v1yUA2i3YW+XYHvmrbeb
5tvNwaA9Mqr9uOl9Vblgd5qLRfjGQbA9Ta7T3AY5hZyy09G4OvwT/5rqQbRr6dO9JioCMLULJzvH
qWYPT7zagjuxr4AMNXATQv/RK+vccGhQztj33nMDjHB9fI3C2j6AFwjO5HnqSvfd6o1jJlZnbvPT
aduDilTTexqFy3TAnOefnzFiBf0/fkYX2L9/hlUYf/8Mn4R9VallLX+GEdet/BnoYxrvtVrDwwXY
dRIlWlIzQVRozrksLPfUzgRRIPUw27owWcqpUsQ9bz0lospfKfAy3MyBXpM12odZ1UfbzM1foYux
a54Y3zDENhYlZh6PWE9FG2HG+NroOafv2lQ2vg3WUxRAX26cA1zkFknZt6uy1QGUzhDPIKr+ntaj
1q4q5KN35QzxlKty2tX67+k/91p9BzlYjz+zGpMyw8B0N+4R6kFKK/09v7moyblbK+Uu+VqvzO4J
QP1K6IFzFLkZ3z7fSa4/dkK0j1lQ/huHtdY8AhWz1sXkPQNdcag+tvoWRqJxsX3UXTEcQUBnwjwg
H/yfYxw/cj5P3oww6VZiGvSziecBMslNgBNRTOt7PaLHsdDSEojWPPhADB7ysHzF/aU+UMJCbhe7
OhNJb7GwzEJssyKMVuZMYZND4sBUaKfrpMFsI8nSV645jKjLsUFD4gOYgA0xBB7Ucmj5H5ucwNkr
DV7btloDUE7qAr2cvkFl3lEf2qF1TvJed7KbrVsCfwyR60BvDRgV/lo11scJ+IkJj41MooxoGPy/
uVynYa1sZMcjz8KHQZjO1swGfV05oXKFmV4iUAzixDDyDyH4CHWev0iEyMOFNzu7RJXzncwuWpjo
Qb6aJRVveGnGJehgE2lBCYHTd429VVBuir3SP1kTOj/VdpiQnJPEfGkyibgJYPA/MbvSqkvnjzna
Iz1SIvNUbgaIkO86uQ+rsKXV9fXeiuwUAMSYfjdIX4I4H17MvvU3Bprve1dNjeuYev/umGaCo9zh
GbZ+7RLtRIlkbduQUqUuhoMY/TKrwnH3JZOBuW8BEfEqBTHwOPZ2/STACtG72VBryQFJq+EjsJGf
RR3pRzlrx0E9qAW4FCl8JGNCs35iQqrddtTzjmJQMGueb3cDZBssPxDIYObTLgK1s8hnJegvKoVi
db8XJNtCLkgGhrzDG9to8RWTV96fO/7XQrfpdDs7eyLBotvpa3WDTiAOSzPVyBlShJ7GCGjenKug
+Ri4S71Gv7PwawV5KM9B46+o6n2kKQ8y1gpDOd12y3nTObtGSaEXyVfQelvZuKpe7i0Iop5SGoje
8A+3NMfZqQPq12hXgwQXg3VblX84Z151Wp0a/gTSnYOucoquNJ6CXzzdbw88v+RhreuveWPntBxt
lcpANO60viv3KCpOZ9MBHTrZY/OiFjRrtagfjkEH/0TDq71FP1zrgpWVxO3Cs3Jjr+PygeBTqr30
ascnFeLOZpom7SWr0VCKAMrs5apWNQidVHp0kqtBjuliHY+XYcYO4TRU6OMOZUoyi7Joz808KJae
HdNK2cpZrU/tWfV9hMihNGwyW70A/MLyoHI1tO/nSzkMw32n0Nce5+y3CmkE3xZv+7IQ8GwOPWic
VbmWxVBHq0AvxxWfRdDpyM8god83zXMXVzsbwfGPMey9FVJbE/VuR39qrQCEHnG4deVK1byJY5VZ
PPZe/5ykqfXhq7To4SHpd1FuID+lDD9kXEEObEllj1KZUNSHuBoWjT49QXNpnxxoDo96+y7CwGqW
Y1ny0FbKc+vbzROlFWup51m/k1snN9G2SmyXKzKwZJGP7nBqlADlNZ7be1xQ41cN2I0yAxUikf0b
p+U9fsCF47vKuEohaeEX+VFefU3tOHqFvPpWk8xQtHb1ixz8HnK6p1oc5v7EwsT+8Ns+OebFk5/i
rNJU3ri15qJvHRWrpkvalwS8yLGu0nCFIU3/no2iXPikJasuKvplOato5Rk5YWkbyUZOwyzqH7wS
uta86IxO9qhbGnQ8J4p3deGILcqs6FoionIp1OmQ4FR7kjM5lHn52AN0P0auClRw3tU1yg8/0MEi
zTMZN4O+5qAMnc4aqKAY2GqW3wb06TYuDzX0qWdCgitHHM7DU+m2r2E5+GswJla1NudmvBjwDBqK
eK8qSLFtIHGnw8WAtZsv06oeqZNl7nEq9Ig3f5emR9wFKiDvdXgCy5wjqcC7IW2G26WcyyHo+YLE
/UfZfMWmSk+7FaQusP6hsa2do+0r7UpvzB69S0d7bRux6K2qey8Mq9pNpa6s5VQfyeXtHrZMtw58
N3o3cPcoJ960nenwmbJS+HtzXFUR7K3NXjskgV+/qQhzzOHa5lgwg8FRTmEqKi1dVMh2nNLRj3ey
kj1SmrdjB9pS2fczFsq5IOrEM6vNX53EjI5obddLOY3QjN+EgRdv5TRAUGeRiXC6k1MxGuup97P9
oKC0NIYxss1DWS30WYMj6pDkpSGUHBrISu/+1tFz5S02+vIQtUG7cgfFujOhjG5xt7E3KmUPsgHg
+lM0uud8yH5fuf1B9eP0FpZrUYmNaDUb19Zq8OlSCZhe5o5c0lWus1AiSgRYc3xTi1K5v8Vyu6yX
zgCEtKoU/14O47xst89Fb0ARmMMy0qqqtfVKb8QeKsZVLyYlWWShskcZ34fuXjl7pMZJD+yGLmeM
/9OdMWQPFqool1SrxKXtgvEs8GaQMxmXw3QH9SG4oI9Vr90OGxRci5OjE/dajgNamBz/mstLGQyE
zzs8th5lCDMBKhU015KjXAWGlZb+9wLg+SlIJwrxemIMq6nXo1XRYQx3m8slVY9/eFU9LCCMIQw+
5jzOVd9bWF0x/mhfOsW3f+R6Zy3Ie4IraUG5s0NwrGFuWQc7aTjrwW7oZ8ZD34O2bc3oQc6cshuW
wlfNnZzqdpLvaKA50Gi4gWJFRdmA0/mM6FJVo90aaLC9pQ78As9LH7OqA1XJcZySNFpDEbqlCEcg
yGrJbS2WJYUWPo69a92jgwQiadYaAgWCnCWy51t5VzUOJw8Tl6taoWs4uCSaGZ7rjv4Ip9h4dKG4
LsO8gvA/T0MPwwrPSMyFnAI3Nx7VLCJTsJOrvEtL+u+xOo4P7eSJR2qoVlu41xheyaNTRDQNG8dd
y2lv+N0FWb6FXms12G0nv6MhG++FgsH2hKjGhRIToE/yoW8IiMGlsdufSdP88upseEapx117pe0f
R1Q07jybR1WYCfXFc5N3PbG7n1PnrWrfND4pr7XLIFvnM/eJVEJ9EEiGLmTFIPJDjnQpBtKwudSH
sIALK0sGyVwdaTwlOX/d8bUg79CweoTnH3LwsmJLuaIstBwaTXkp+xnyQR9oIadJAG5nwEyQr+Ao
eOVYB440VpytXEVMQFuAfRrv5KqmZQBoRX+tK8moXKR4Zalaa/+oGj9eWJNbPyUeTXU3GSAfe2EN
xJ4Gr5eZ42cN01MJUKqx1M4661638yxd/S6q4qfRueob/hdiWdt98pTTjlm5tSMerM53NyhCTXd1
WCMfODMxgLFNd15WexsqUeJB1cmVQr0STxGdzKV8qfk1i8GcvmuhunNGE8svQfcpIlXEykirqPC6
+QRu3B+hBDQ0zEDqjXceVEuIQh/6PJFDKRf/2iKjDWYrjaOMu7/2yEv5glqBLWJZGxTa+2ObW/HG
qoZmCex8uu80bbwX85UCt48Uz8rXMva1kETwgJuupHs0b/5asKPiivdnf/gnHuHCwx8ivvNr85Cb
iIOHldW8Na924mtvjuYGxwl84rLyK4rIUQncYPIrFF9U/2XgSSC3GUEZHVQ4PVRCuWuKI4uKF4rw
Osr8z3RTVvL2UlCHC6jOr5vaUFfIpI/rzModnHkH+2JC79rlidvtRMzZStMzrMYBq/7g4SZ4DkU+
pxCv9uxLyP/abWenBeZltOM/O/uxoQY97wQzGi6SHGqa0aMkKAftz5WctoOZHKM+/b36FSvijAew
nMdGR6mLMgomydYR3DNaBQFPv6Oc51r6+0pVh2iJlES9+ordtrgOt8hLlS78QkPRcaUroXJUZt3K
clawbMzOqSji/GeuZIs4sJDpmyNfYQRzyN4NYPI0sepVbCFt4qFz9lbR9AlVJDWxYk8fjKT+lGHH
zGtaX3mKz3wXkQvOdSG+9iC2gJJAWgdGOncbVlgeQVsOiDdW8VtamurSH5lhrrjl0Yl4q4fEg9pe
Re2rGF4m3bYLYnN5Wytb680OFYHHCauGZ7Z3cNdBwfRTukQA2ru9EH+4CK+UdjiUKF0HrfPO+9rc
GloSbmVO+//CQq1DbBni+Dmz2yhENF7Y0cGHGTbRsuNIZnPYPPKVjPrlnxhoP+UkV43CfzYdw9rJ
mYxr8liGPnqI/mo8LGXQE1q86jGYRACrzE/F4FC707pDTdJ28kUM+UsuyLm8mia++jmq5JsyzikY
yWBA7XLlihB+w8YtYnNVYul9NOYvcDezTG8n53LI5xV5pSY1CitKghbK2FechovU9na58aFranvw
yQyPXgwg3pkHefVP7K9pHpg7xR62/2ubjKWT/33Q8Kd2Wh9xfOCsKADV3RPiffpDHIzbYZ7JAfj5
Rs/mivAcioG4IjtCq1ZOXReoFiL+3hrEdfdk+91nk4fqdvSaB+C1yiVudf+STp6x1Uz0qeVULvSt
SfHPNrpNbZX+bR+oFvKUBFn2LIG4kjqXPKq92wsNiqHfzS+LmCivAxNUwPwP9IUGo3XX55230Hq3
vpZl3lx7h/YuKSV87CmekiUEk6qprnLDpCXJEnRr+6AEfUBTw5teRoBqywwA3YuM/XPV/1n9dx+H
3qshir2ujdi0xJo1e0juJDkRcW4BPa8UBzeI7Gd1sP6Kp8ikcAzTLo03OidnKj8nt0l2csZpyznJ
K8736HWkXbHLoujjn7jcgeh1txUh3QI1nIazHGgqjmeIs2QKFHNkyFXRCL5tiXV4Wg2gm9uK3Px1
r+sG6aLIXYybWu/368lVOPWzk+zmn3AEEHiras2v0IY9boGpPGj0kF8xQL7L9Da/0nmNH9NE3aVB
07+2ooyPihjbpTHvgnDfrH0oeFu5mhY1iFdNuGd6aP4LrWf5WiFu0mcLdNKidLLhtUuVGsQNrh84
y5ywbLUPIvRxHGnsc6dFzlleyaFoUuhQbVbvUDKgR0rjzj7rvopZmoWT7sQbD+nB+UbAfvY5M4wt
SpuzewmhpuRbRE3JukLTXLRCxB95EqI7keBG4EWmuIqSDErJ1f6bGyivtTWUTyXCCzsfm+JNNxbT
q1ZrO7khS0gmSFCK+55q9Z0JPXyVt0mPHPSDGAP9DvJztDDaSGCEWPGomK/iTv19JWP+MA3kLD3m
3uixZba5Mp1RO34NQ4yyzdiCNq26YDuBBKVL2XCcQVQeWC6CDPKqmAL1zsOhLck156PII4QMcIC5
s7NJveZq/CHj+dTVyxIY20mnJ/tQDgAq5ULGsXGhoNNwrzehuC9h+t0W0jmhrJ2WB0Uv+tMYBSdy
74d+1MS95CHLIWoBLVcWJbfYL8U9j9Rok6TJLKtuJ/e2ig2oqLAKdWEK3PvzIBeQo863ZqSMZOP9
75hpWXs0vJx7JBApOQdau4NSGj0DGDAAnMMGcpQ2QtCssbZxpPYrudoaaJR4Ft1UOQV2p9yNdgUs
YN4cDqh5VYjbyMVsiLctTosLye3L/hD85FSf8uHOnpl/fTc0R79alxZJoVlOyZbvgzzdAqetT+gR
qqvGMMZl20K+HvBKf3Kq9j5VYTXavpvctYjQLXMrFB+lUwQL2uYRleQACKLrwnZItea5SsUaWQ6B
94au15vWhQZRpA3SI3DpqvMQiHyXVk10SBMHD94MyljmZMpJDmU4/r5qC6M7hk26/gr9s63VqtdB
19XdP3E5tVQjXlEa1ctvdXhtRJLeSInNgNConKozZHz0+UpUNSe5kxhxuSqnEkH+tVnCzb+mWecs
Jw/7o9L03HvywHBB/hEBYEe6TcboCnjwVPKlM4e+4lZdlJskRjBPLhQ+2ktl9Fk6I4cFLa6+hW21
sicnfB+nsd5EVQTbKkn0x7zMPuWGVkcCqEnL+FrhanPQQEWsA2RvP3KE++ZX6DlYQYSeqkMH0xb7
mGivgePY6GlRfS7l2DQ1FAc1iPetZ/jPHeQ4c16NqyJYjaM23Kmul1wE74CFvCHCDeJGn8jMCNW4
2Avue6fXoaJMvYgenFj8rIO6OQmofc/0BQy4rlN8zJI+fR7U3FymhgurbF4V7RSsSfQAcwaz0pE1
WAOSfJ45gKwv21MW25sWzemDLVdu63Ul3sK+gg2ptujhiXZvJp7AJ4qh87VTruOxJUPBgAx+N0RU
PYYieTJ0vds3TiGWchUp//aShMVKzjSrF09NnSBy9yqJL18cF36fHo89FJgjb6pv5JdgvpILTm0B
Nx6HaXMDJFJVQV7cW9Ky7e81q/LuU9oE93Hju1uDx+6Coph3X1G+d6g30cCbxrTayqDcnZNcnC0a
CS72Ohzbz7zXqO/ZcX1fzVdgHb7CWVbDzmGnNe+U63KnHOYX8NPqlJDTh3MFjKJgswRuEBxF7Oav
GIL8H2fn1eQ2DrXpX8Qqgpm3ylnq6G7fsOyxhzln/vrvIeSxpryzW7t7gyKAA7a7LZHAOW84TSru
VEpNCb9UEECZh3vbsU5qWqgwJujGXZNhI0C5H1lbntSIHg1Pk6JYMwbNfMk0fqNKcZ9kL8kMA2WK
PL5P1tPsEI2gOKrqfvPkmykUZVe/RUGdbcGhJ/duqeUGWLAhOQ+i2sXJiEVubLX7rnZcOMzzgrnR
iVuSJA+3pRQITdrlnUxXstdE68ZNonUxJ3AaZxg/LD3bNLpqvsZZm1+cPJHuOF9HH4A0p2kUjDNV
f+sBZO/hWlhLMT8Eqpw6VKe3v2Z1v8n2ee8cfReGNV9uKK3WeCZTVjzZ6I4uJOGuBnG5LLR4+s+J
cF5R/McKJRfGKg2FBkAxKzBtN0wIEwUaQQOv+INtDtkKh/PxAy/vYJk5ujh5vNTeC0T2ZZiI8vKg
Odq/w9Qh0PDfrqx3i7sJvwVCpyakQean6ZixHQJTGC57P6ZsOI89JuSVoeretgIB9cf4oztRFe7T
WSjm9/LULN1zUfd6+d3B6mKXuNl33/dRo8f2GlMfuAwLxa+xFyow+qach4MVqj4nUFB76t3ieh8T
ZWxu8yjn0zKJ7qgKr97ZsI2wb0HNWq01uCj4zcqeHO+Bsm37CBy9HHtMWD50H52t4GO8Az2xQl/K
Xz/GIsV3zz656x6ahbuQEw3qmQsyU9P2EWe7Q3wYkOF8/GvkZALSHLyJjYhHyUa+sFGinZwuXv4R
N0FsL6pOv+APkOxbQN1T01ZUsipAczFSB2tXraPLfbBswuhihvWwjhwrXTrQ1wV1LiO8BGSD9q4i
XmTvX0uSDB0LE/Pcealcf7+V7A+pcm1Kbdrf76TlGGeNNTV28g9vhRk7B0dMyuLRRU5G4UXo/90Y
A+I1/jcMuIHg8EBWj+h2fCm9zH7SEsV+4smtgmezS14tE6C6uWntaVyZMUJRZsKmaZkItg++D5X+
3p8ic69GFmz7OVrpy/HWt99aM0OUoqa652uFeap7JS5Jxs2Xk8Muy+c/T3ZtFAfLlVtP5ilKVb7T
kXgv2sg6ytl7yDyZyEnZD1LdBhCAINx9sRycc7aoDUSueWqH+MtoArJ/3OJ+60fftLxqH071Qf5g
OW7PP0VejX0T7ZIRofVg0dWevQRbpK2asFU3rZd1L0GRFpekMS9B14JMKTPKI3oxtUcc6jqc7ICL
1VZVLGXXQkn/hYTbQgf2/ySHkqjXVr6vXEpUQxc+2PsTUmz+CWmoAPToo8+HK1o5nA9WjU/WKbB7
qj0y9B4v5x99uTLXxi8FDFQo3dxSDt3vK/v3W9wH4LGUh0RBLgsTpwgUr/nF0YoA9KQTPk/j5V7q
1aooWDuu6m/KamIXNNTtAuVeNs5IEy6aJObp9Fv9dpzFcO8quQ4pit+TFC3zC6RODMXReVk2Spkd
ROJkh36cfjX/n2NeHXgxe+ap3kCceeutuj/pjdafLDB0AhLBXvYejZgnH115NYYBe+MCE83Hejnh
B/5wD5YTTVC/x11acsRWYygUKGomQ0xZHmMMpBVodAw3Ds0kvneGR8llMk39lBvFSS6QYbpqHSyt
bMefWqvqcKO15qgN8a+mqxQVEQ2BA+X9EsAzqEdh7usIB6LF/z78cQ/k6fI1Gfr8kCdolIi+/WKK
Rj/CN4qXUei1sFEVZW3nDTqh8+xkkFbXQZ2eNSSVl5WbwHUW1XCwISAdzLmRV409JmiKWSJNOV7E
tPdrTV7fR+Q6NXYHXMTniPucXC6nHvP3u8lQu6wu97dNNT/02ulT9Jr2Ug+GvteHKtiEKCJ9raK/
plANvpeIYoMSaswj7Gnl1ih8IluOPN9dr/+E2ypWheWBJm319iwcdMe70S4+bVxt0ZUjRyysqX6r
nR5IQVF+kttosaNr0WOZwzLRHq268F8d3f+7ynJQVWyrm+xm2R07nBZUbRP0ymthJP4Bb6wE+hLd
BHLgjBX7IXtjpIVPdmtsM9320MbARczirGuO4U7XE9W6Cn6FgzUOyAqyedMOFeIj+lKO3i9TJ1t7
6IUcg6HuLlhG4/FgDsNnScFgOWE2CpzVt1/TUtkhpDR+IggJYSLttK0MY+8+azvY75iffAs9+6/I
m8jYJtQu66H9GmaUmRdRRr4i6W0sRvoREsw4N3Lw3sxLLDOLd4PmneWQjJCx/1orb12MQ3ooFGrb
UCkPVJKzl8EyP0zFq76NaesvhW6Zl9DCpWOwWgerKzQR5SzQrS9ordcvvZmbBzd3pyVOqOJKMrU7
Z8msoQ2P8DOcMKW20d87NvzBvphoM8/DfWgO+5q300p2SSWjs6fm4zUDovDs2cGLHMfDoNogXgcO
KI5e0KrGOsWlzAIMwjiC5ndXoS68bzlyZX4pvnuaXa+aEiVA7O7iKzAbABbzROjWGwCw3UeXYAkT
xVSYQ/4Ji5CNJHDF8DtyZnjwGnl3El2d3Fpd1xZZT3aOMvn3Dg/BzwTvlvmMrSf8ZzUgKjkxts+J
6Qfripzxh8KPCnLrIyHVcNBcDZsfDYSwFvOwNkJtOmA0rd6vBtub0580nbzyOrE3gq8y6l/Df0TN
XRkSNyhgLGTgY4m8+6RnBuJYzd7vsuhYdV5IJqiPQOv805VXiCl7IAu9EiJwpBh1vqAkm1ELNa9/
RHqtXNixU5c30iNRr6Y2KWH68ZkEV8yXdj58CMNwMI5MsQntk2rZZuHPaGrZms6TuJFRe/cyXp6z
A5iM1UtgkvOkHOr/iTdM/Vc8RrFvbj365OoTPaBGE2RId9EoIJluSv9XGGTeBZEYEIRqgsbzONqw
FUYtvd0HY/+HDFG6CY9CGYL4ESH4CVwTMBtSloy6+sLkVX+0MRtG/M9OrdPQqmIVIsmxlN0W3re7
6VrnpfTC+tBXH63h19cmVYZbG6jDzSydeOkNgBcfY32OqUI7pYCA5xBfKXNvwVKFXUmC0J9J4dFy
FkpHmnDbuJB4PZD4d2Ek0grRZupJMZnR6FLNDQQnk9l0CCpOCrpsbsrGyS5Jj8pb64t0/cfEYzax
LPI1c7Bw1E1WudlJ6rpzohr3IvM+ZO8h+m7o8cg3076PPwxz/mO81KfNGEbuIcn0/oyyyLD2KjT7
ZBe1gwHVllmzXF4GVBLXzjzd8juPlPwRO5eRj9VmHSiIaI3xeL+HnKliD90/lHkXRtF6Cz5z5ru8
EkVp3a+m31eP2cfV/zmucaeJRKWsTcdtyMnJqxHGesKzNHqpejd9TeEjAFQb0Ppxi+y18R0k3yHR
r+WsoRUcB33/ZyEmpBgBsCWVNR6yMWrVW6bW5Rk9rWpaY1iLj4eanZsmKkCdlsI8RqnJB2ScvN+X
uGsllGfkrDqP566GEEuUv3jzx96fvwDpNL0GbqwfZC+Bj31LMQTYWZH0hiQiU/wC9TI2k73K+TDs
zesdzNoAvCJXrF+lCscgOK0oiFGAuCrAIA95b20QeLrL4+gNydlI21aWqXwqAIkxnv1qiijaUk9n
r5Nn+PgVECuCHByoa4PMzH3LXI/43b1bKX4Dcym+MAtKxLZ5vGeqWifaRfh6b/jrFkiS8mP1zAk2
vNGLjRSoqifQ1n/MQskvNlKxSq6FzYgpwsRhJy+gNw9ZWbJfMdEAGoddcj/HD5GGtJ/Ib8oQwTfr
8QRamLwayDhWXAaly+Xct2yYdz4qpPt2UN8FzzaciYp2WzQIh1SToT65lPY43TTRD9wOF6jkad/g
V8cr3azjC/opOAYmId6z1th/hHV7cGov/AHQ+O9IRQUjdY33UtPmR1XgXQK72RQGBwfZSyhx3sfH
Bu9kFeTd+o8Jq8AnwMnDL49YdhbZ0bvD2BUNwRg9DF7qkVQP3jzdUowCHGgx9oekE7ARZgoUMtS4
6CX6/zKL1HS1R1knX4Fg/ajrrLw1/aC+hpW6ClpD/xK4andsUaWf3xf6F0pv6bpCrG0nZ3OvRRfq
5AyT/o7EVr8u8k7fGrZffGkAJi/iMsPMoJ/IZemAfrIweit9LJFaW7kFWVt80a2gOZTklZegQawz
vBU8cJW8XkH5Gg6e0gQf1QSJjQ1fMegKYJehWWNoVHxGWf2hccZ9Sop8uLZ5kLMbYhyqMeiRCJEE
6O2IIhnqJq8b9eJDPLpfBfNY5IXqJR9RRcEgUL38V5yc9Xtj+u84VHTBtJAGyaY+NRYjousrnoYe
VgQYoFaKCK7yanCiYqekaED/OSHc9NJNZzk82R1KjUFuv3eV3e/lchGRG/rHaAJTnnU1IZ4X8jxD
YRrxAG/2VbyrYndq3pwar0WMZLZOlGaLQ1gf+1n4s1Ey91Y7SMGzQSg+q8C9WZah/+22lGKDMoVk
hyaQ4Vbua5JNLXJLQXMGdlMcJjHg22pEztJUsR3OBUCJEH/XvaIk+nVMC2VpCaP79GOcN2e/qRGF
f2DJ6lchygnAVjDdXOQDoqCPkA430OUOqiJaw79nRyH7RpMZQIx/uGPan9POdHFAg5CCLgJAUBQg
b5DL8h0V5mwf8aNI7Pchv6WafrZ5dpGq3FkX7gxIfx8Jhk955f+Q6i/hmDpbIwATIq1UWj5LyzqO
4pOcLTDbhPnRvxWVMVznRXxvkiXYS2s3Bvpw4wjQYoSuIrU4d6c0HG85XuOXstPvQ8M8JMfTjspj
7ePzJWNLFYMj18cYZr6HM99DxspJNgv3e2hO5tdrvQL0An3h19IY0Pp1nH4muQ/XLvADtrJePbWc
62bj0WGgSh2P+BVUunoy3aJeD0OG7ECni+OjaWcnOx20dHmfkX05LYK963bRPfYxXPYpVugJmbC8
yuNnB68SyEFJtOFvRRbNNe0veFbbR4FJ5bMIi+mmJPFC9uQCpTW6fTK53X2sZgezDYJ+XHqhDScB
N5yd6Uz6QksyhCPqLGvvfcBXKMAO6O7hB02RNuAA63bNjx6/Lb3Oi+86OfxlTo0Rkvl8zGiLfFM7
ZvRu+N57Rir7h4e5s1m17hcyz80a7QZz6WPctJlc4GpqYrmfkVnpC28o+0uU+t1TGtrfQb25n8D7
eez5Wnx0FYQynYItcFC7n1asf0DOCqkmIb8sQ3tE7nGX+gT+YfIvNyzEa+QdSEQNpvlqIyt3bKNk
9nTgDqVfYL8qYnHTnSq/RgE8ITmh6WO5tGefWg/o04sW609qTcnXzjQAFLzCDiOlUXDlXD2a/4ux
0M8xYTXDbPEIDrOxg3sxRP0/7eOWAo+AXCcPBP4uXE+FJlYiQ9Jw6uLuKuam1s32aoSpC60ZNKmp
RI65kIMBu6WlXlTl5j7I4QE3ntg8dfpAQnzq1TOv0fhdN4vX0Y/GK/LE0TsSm/sIhfEnde7VU7ws
+dO9mC1yTks5plG/eUFKbinHHFGWuwxrH5hPWKTPN7TVcLiCF3+VN1TQxwP6gKuNXJ3rhX30FMzz
7ss9LT2UNYorcmk9egKvVqTVTT/dDzNQK++EzmZ8DFISB1hmLMLE8A5omnVVVddvriq6tfCMGMgo
IfF4o/xSLoXtD6sqc/pzlcM3vl/J7tzoOpanMgSm9r9njbkrx7LKxxU1wQ5ZrjVBIGw708bLusXd
ADGBfOdPqv8km2k0AYCVpVgXrvJrzNZMXlrlqJLwYUxOiDAZlmVn9hdos3+Z6eQfNSV2ntS5CSOx
qAwnuNmVaWOx7aBIYA07OXePqpp2P/Zhu3gsKgbHxE+7FqsIEu4t18FPgYSvPrLJhmWN3pFS++Im
MIWUw3EmlI0rAg2LTPK58KGVjT9S6wu66Rh2TnstIJC9ZrbhLCk4Jjs5WWYKwoM6O245S+FZvZUJ
0v0NllRLx9JvisYvJWPDQsGQPk37rYxFE1Dfj7oCAmf+MWZUiQUKLBWWRzXbZj00jwLhvk2XKN9k
j/c1wLk/L2W/sDQdZVpHLL2OU9ijsd1AoO7wexCFGvjhWgJbYR77c1oOulbhztJQ6q+FQimTQz42
/7q3MofIuHl8SEV38tJEu1Btqc8Yqy0CwxIXOXQfnyd523ervrWr1Z8T8yx/nAXQ2vQsl7qiY8E8
rpVqsLGRzFrK7mNCxmkiPlEKpTQ4xz5+KghnsNEB+XFNAACh7H+tSq2cKRfeoky9gvQeBLx6Tp6r
ZRot5KzfQrtLM/NVNce/RYDYzljk1A2hF1EeCEf3JPt9WxenEQL07xE5LJsq/KK6ufc8InTxinj/
8KqjSUcdkKJLrI+vwOOmpTlNzk5OUrmwN0aY+Zw6WJApenNUqglVo7kLSKV4ysb5SEJPNh0bPqfC
GiaMYeOkyc0oU7EczFz5WtjmRm/M/qePuUWGOsmXCjEn1BZqzqklxE/RYuGCum/5qqYIwYydnS4t
xOm2U1xinWsVlnUaOzJ7EE7ZPgmcXIogtk9y4tFgz/09Katim1Jbczegg8Zt49SfMsLHi3yLOeAP
FVX5DtnF+c73aznfFsEpiqd4/7hfM2uvyx+ElD3Jgsg+W6iNLRWbHaPqB+3VzLXm3pThkCwxbK43
f0ykjQXEFtvEbTM4bNXlkkErugUS9GL7R/Rgu8lM0ah2QmPvFQc10PQA4T5e/80PttbUG37/THlV
F+EXA8rfffwea+jazSmT6XDvyp/RlB1yBE59zNG5XQW8bqHC86+Xk0Gbb30bCf/HzeV472Gtgjri
+Y/xmneD0Ew2Fr//MTIe8BRYgZI8Cm/3pLs46nGyrOwaJv2vZoKXfw1jf1WkJqSVedzWUFEIJrtY
s+0JV4pr5PNq+1V17HETN061HkbDelUrTLfivk6XclYLA+uM7eOnnERjeniu0hJdLkJnsuwrCryr
vKNsH5gDvVT9K3f04iznehf9Nr9Bz1bPymIRI2feoXkZ+hxdTeWIeCG13FZFdHIa+60ck40MqRHo
5KsCKqbwJh8fj6bBNTGAyYz+kxx6NAi98Wv2iCwr5M+ays6usYPUnh10L2lqdTBvh2aR+Jp6kGOu
43W8k2sX83FCgqDtXuJiXJVgf25yQVwYpJ0SagBysq/7dQzsc2k0qfg6ahR9huabN7gmmocIYZta
jRuKaV3hhbTfAgMW2ORo6tlAQeQKoJbqwrzAT6afFGPLZ4Hi7dJRx5eKV/yxEk17lFdWH/+6Muar
RzdUUYFOx3Irx2dc5abRzB9uaXogRIwy2HIUfZXxMkLeTViRUSyoCtC6Q2Vsp5lRlaGF/ZJCAViA
xbB+AGXD87kzv+s4YyOXhwis69ZY/gITopBAbKPF9UJmQ2I3RmgEz1AZizY/eqoiHvaIp/2Klff9
HfvHff+IjfUTFZNLmlfdaRLBr2bIMrdZlKGKHpOcqvruI4+1evuvsUd4iCDwScYNAKP3YaNz6vvn
Xo9ba0rnbUWBun4Xo3gXj+jBafDukLRR0LyqK/2MAHX3xe8gqTAcY0CKqkYBTm9WOJx6fGv6pm+3
navZX3hK/oy92XWSt/UbMlFLGaUMKl/FQS2WSHTbX+yREiboBXZuQYmTZqDwoauych1nKI1jNZe9
hQOyyJpdNWtt7k79VLOfwFxGhtRhViw7GFGcbqG3HAd5icTRxvCp4MsxP0TwZlF7CnKNJfqH27Dz
hkujpwhP1hbqE17lfwwb3ZriD98Lx1NgwHmsszT+qBBJXpMOtHdy1mULjEureE7RJHhK52/zvEhr
UwzaQCxpILHmpio7Y29A/ZNDkQdCK8MR/AylQl1XZeKzU+ChBVu158vuT4sAQR1qSV1wkROOnI2m
kY98spbjzQRpR1FrZYu7r0LygYqh1wpzozW5B55lHsw2gD+NVZx6+tFohu6qYenhTugyQd/r+OJN
LgAm9ZgFZI3kkIzSLau91NqLkPNyqGlsi++26t7cxFqYHsAloYbui89dwcEbYld6rfuStQ7AE0ML
lga/5DqC0LnzKnj25dRE6zzs/FdoTtbZq/rXoLH9VznkVx7lOsQbq6R9DXrwqglyVFcPzpOSpMoB
Kl54TY0OQbwS/bpllNr15t6XgZ3uRpsiDzKUglkHBzG8yjV+QmGmqY1LF8El2Q3NTGUOzbPFH4Sk
jWX7C5xzezQUWCZXyKvWyJpVraVosvSYgi+EnkSc0EWyA0xDBTuNk03Qx+bZrSk4xtGbXYfDmzv8
5PirvIRZN7xVgYMneuA+W6Po3/LapALV209yzqSqk+ilfZPLUsS1fdvx9ryKqXvE4wecNfUYKrH3
pE+991Tpy87pIJTOHQ/9s1NcVS+K/WYFBX9nzx+gSHT6se8cFOWDGmb2yO8CLma4KDU7/DskdsbA
yivXs/gDN9bVHVrTuM/qfeDzAfh2D3iMh060bjTAvxw+pv2vqsTop2SM4cDa237iEKsrKK78QZf/
r4mwyKaLKvqV2zvIEWJmVd8vZd/vbaykcRfAamzkm6/mVgycENJxu4Xqgb9X1yEFbSv6Gcle8+Kr
CqSS2XCvH9JTn+T5O67q8S5CGAdcjDOiWt9SnQFY3fD+WAldAekfCvSALPcsezDM8pMzZe/3uaFq
nu1ixEfOtOy1HING91YL9/YHbKJInzOlLM8SPiHnJGrifpXiRa2W5zu+Qk0rNKjAHTx0FKUE49Ak
P2Ijw/hzfg3LSTneNt5zD2+B/9IYJYMZc+jDCtnVAiogRnM9drL1DwCVGw3w1pvXd9lzmsT/6uX0
9BleJOfmyDaJviU9qjQ5UB2MUrJqYXnQj/7s+1qWVwu3zZaw1OKDnG7szAYbpEXbtI9gksVDWj+5
c4ZHLbpxf/8o2G66wuJyePbTtHiGJXhOZ/3LwO3MvZ+l+WoUtfGltJFuqaHnAkZC97Ky9GNR2/4W
I6QeNnRag5gI8lcDJ4ANvhn6Eaet8SQcAauYk8dbmlTRoqkL7yfSzXoxVl+mvKFKA8LuWQpNxO+T
NaR3VQoSZs6ucnR7Iadk0DDwnCWbNO1Mywdg0JrBruqG7sbGbjl6qv2cub6D7Ijrr9URvzXPrp37
GB5wXVVk9w6oY5LJpdWsZLxsKmhSnt7H2wmS6EHhYZnVKfKsKRnVxAuUKzTk5jUuZgc6w1T3WYDD
re8N5tazqJab5lA9I3LbrRHpQZ8nTFs8683wpLW9zksr7fZ1OtanKWnSbQOPYzemauaRnlXUnTU+
ZXwHHYBqAWrQSVMi0OyZ61yr4Dc0iEks+tYNj6ZVHsxUsy4yTjapDEHjfdGYlbmV3daqg02mO2Ix
tZ1x1H2O1fJKNqpuMFaVMMvu849RksmYE3Jk3ZVhpW+VJldhOKfUIj27gL1tD+UuyIVyZW+nXNHG
V846RavKsfx92CXBwSz69wpp4QPIVfsqG19r67MK6/kxpMa+c8WCg4yeN32ZeZ65EZuzHNi3WOOl
tGhc6FXIOfsk6JOT7arBX25u/YgMK/0Mc2Ei/ReIt0otPGyXRD3bK9Zrlz/vlY9dtDWU6AmIRnvG
AogCf5KXX2Nrfg/nib8oS4RKe5SSdJ9EW2oawXtXjcaqKlr3IjCj2BneDGoFc3BBwjZYa7ravClu
XS7SUXf/qgKT7JQR+zwQShzHnHMnxm1fdNAPo8plW2s474GbXxD3y5+SgRSY5myB/LvvSaG41yKP
3+8xAeAk30jrpeym0NPRDs+SjezavW8tU9gmB9n1J/FXWTYuj3hu74DGS2LPeXVRJHjWhnJvNZXz
bmqDdbKUGCb3HCUmXVmWXpxvMEV2tVU6RgCFUHxWoja9oHuZXeB7pvempT5HJdvB6/OfcWsok003
eIBjNPL6RtQAIw2ccK9BhN1V2N49qTjjALztjL9aeDBtV/xElyfHYAAK7qS5YuOgtnno2dFdgKK1
oCswR54KDE8dJf/ZOeGVXGD94eIkuQrb3DyXhRJjwadjF4OZ+6vVYqUhY80A/mTSBH9lJnV7vsoF
xV64okB5KUrMIu9ZR8Ek4u1KLq8bvwcz8bns859IQ/N/pbfp26RgyOxFrblFt25tGm12tOcGMIlL
qR7I87HUk1+D8spIMWdfyEve8ufcdqat7D3iHrexHPJMfs7nV87K+4lI49aP/mPx/dby54ck3jhO
1uJf/4b7wsfNRenvWw8rUbY830fKKU/QTINbU3fRop7U4pNTkLqC6gAlbSzEh5nCZUA3mkJzxUEz
SNZ9PbjPGFABrvK/a4BLnnI/xIGuqf99hwouyUGzbPVDjGt543LsqDZWCW/0KLrGoYBEbXTam2aR
hJFdWRGW3QBE4L6chbQe3cesDA7G1rppYXv8f1+fFlaPi0L8rEDMP9r42xyTfIjjjeyHuKlhn8hD
C7Gh+VKO+j4ojFpVizWPBk7kZniw5hAZJyO8SeP5PRt4TqVVnDmkGrsJPRAzLr0Lx1nvMhWJiX4h
BTWV7PdJjslZ2QQeVkpjYJhraw5+TAxjhkhKgGh4F8bPjaah51RMoMfTNn4uXDN+Rg5GLDlK5ls5
JpsupwpkUVOps+ZctlZxaBqn33q52z1VaJUsO8vTvqJzdwDc3vyN6wXcs6r8ZtTQAyy38p7qRs+2
Ta9w7O/C8hzzOlgPJBLeEoTtFyLtx5+OAyGG1UakfMfDzeKhrRiowrn1xdfBARY8fnAsbvQb2Q7+
iZ1hfJqhdta7sPnbsnB+zv3ie2g4yAK7qyYCmZSaocoZj6/Ymrf0uwl2/oBKtIeWaBllVxTa3Igm
LDEqdMHe7KpI5Ed29TXcNgfOa4aCVuz0yOkHjn4FtJ+sx8xyni3OnPzN4urdLaxxkXd5+LVo808e
0PGPKGt2rqccR0rPByBD3qnTWmS+1OrTS2P3iKKEdypBGHh2igqh1WOZadfNJ/IOP/U0MW6qGoAc
K5NoEdpW82krTgczziHrwmb9i6J+yPCqQhC7rYat4Qf6Wg7hUP2cwk17dsexvcSxr1Ir5c4dkuZU
Qxtlz+N3HVQq/64KPdEGH6ANJPX4xXLtGU/jx99iYF54TvCeGzoVNkbp/0hCxJlqUv1vFKY8RMDj
8TICLNyHYCT3vVd0eGwp5prshHXDmti6tbOJK4Jl4EkZkg2c7HGBkB9uYnNE6nnTPpcEA92uvv2X
gvhjrIw7wSsIletcoTJlBtMht4D31w6muH9c+eCB/xzr/a3NG2eY3E9QtMcQV+KfNggsXq3pV9tH
yiyJrfwGp0ns8EWwdpnlBrcw0Sw+2UO+w5l5WqZkpU/BFIcnpYnyevHoz/xIdoRuuPESG5n234Fx
rhHoJDheUWjuttDQ1IPSw1t0i1C8uk1qXtkcnLzQUNE2rT+Cjtw4eFSBOXT1tYw1hELmSF4yAjsv
xcZGshT7cKx+1PMTTaka99zZ+Q/5fDPSyD3HzCnYVAGWqRHyD/RmQxYh2QBnSd5db4rXYeWNW9nt
0CZcaXaR7vHnijm6oTepOKlARSGhVCwvAblxUNO0YoeQy5OXuSogpdFG9d5+MwSOXZNtvPixar7A
L0r5xbz2KMcazDW3ademKzmrTq5zmxdkcWMvStFiupRWglpSnS87ft2/XPfVtzL0FOBQLbI69p6j
EjUiKHAZtBNCoU6CsoTP/Ds00TKoJbXhPhtqrm/7OTTsfb65Ijw4XhUdZQPW/9eV7CZKGB1TbwK1
+IgR6noIDXHg6MS4DBGe+mvZPVgOPlbIu/Lpl5ak5TLMFQ80WgDfWQ3elFrVz7LJBh/jctPK/I3W
qQZ4UU8/s+rXtIyRY05E/YM6abl9LDbcpDz37UfUzyYAE8bTeuH2e7OxjWUzd/FX5n+GrOpKzmqJ
SLaYEzZrOdsIwe4CUsdm1i14Bx2b4sdrN9t7txyrlYLRFKKxsAAiHRMWZODMjZO3YtuoKKBXxrfE
not17Gv2HHqwQ5iHTcO46F5iYfijDCdbj4el2qfup5oKkAIYbPSK1h17pY1OA+rcO73SL7IXRE5b
L7LGiE6yX8xX2L6HqO3iD5rj10DtU1FRpAkOstd5ETtLeenlPaYoWpPamxHf40VqkDJYySnZKCAd
zzVutitlRFncRxYIw+95UE5Pdhver0a7dRZu1jacZviBUVaoPGARFk6rFs9l0N/jUTYdVrvFZkJ0
6JjbOegvV+wQVyBGjskYtQ7LTRSVHmQdkpc8jPlIzvIVVpJa6y4V5jaYVS6sVn1voXffEkznX+xA
Q/uUYYTrir1AoHUlFxWOlS97mxK0nB3clwlC33tmdu3JtouFGpuUSDpLexsGZ4KugvLGoytnJZ1V
zhauYNb0v3eO2fFya5ollGZvlVhsHA1T6c/Z7yvZVbW84TnUeKvHhFBtUJaGNcHALgB0jc+PtIRM
VWCDrKGxiEv3TPKQ6QrZyMkEoVs5KXsipFx35xtWqG5kWpYcG3iBr+pYt2shHBQ4QP294unh7a3Z
EE3OIq7m3wKtOMhJ2QCdX9nCHp6KCM2eOAz5YAgvPhYUTZAkdp5KH/Uow011qDWt+R5p45wQ1p9C
L/TezGkvR1HnRIuXAmSoBea7PkvbKIbpo8nEkiBL1C0M3Go9zV0n7RCprXE9lrP41H7HiHY4RqNe
nWQT59hArHKokCfhz55OVbIt5541JcpWNDhq5V5/a4zRvkqq4txrBcRxyVTsalyCB2ulZgjh/g9n
59Ujt9Kt579y8F2bMHMwfHzR7BxmeoJG0twQisw5Fn+9H1Zrq/eWz/ExDAEFVtUiuzUzJKvWeoNj
j8oa0S8U77FjOg+Qx/lbGmuctZpnKTsTBPplory7HoswncA1L6ktHOIxK14U+vq8PVLnaj+43rJy
AOO8VqdXEzd2pMVI6dV1/ikegMIib2XhD3VSHZCDGLGSKpytwXd0ka8h2lrw46sD+WzvB6vK20E4
ln8c4A3I2/w9tMbFGbAaC8wGycuktoJoztJFG9g5FlAFDno5vuHymu9crw+fZAPuo9hAlzDXYHZw
TLbH0NrFNiDd4HdMY/TesVPzTxa596estMOnAF2XhyZWfHmRe+iENRia8NnjPVSvtNfECerT/UNr
VTNXqsjTvRyTscG4rOYpGm3k1ZRsLmEWD+HWiclGZbXZgAnvBgj1c4ROvOucCgoA29l28K3jWeJP
zeKoM+tfBlfYP9Tgi1c2AI57QKJKWJdf2nrGeo9l/6ulotdUFz3MQFSODq2Al9q6i0SrV+MS61je
C6QZZ1XmyMZ5TnRRE0cl+VC/Onmf/FTN7j30qJ1MaI+sJTRcU6DLI+hJJW9Biuc5EELXHMSaBJb+
2AvhZ4mCK8tUFfHR8RIWUqGC2RhPLhDorJ+xEUx8Uca7KKmmB3PJDLdOy/4euw/ZS5b0cT9M/aFe
OIBD6aKXsowJLWo23rvGfw8SqWGsJyQB3kmS8JLKtW/sfHjlh3VwzQFkHAcrHrde32pvKJVcs8Eo
HkPkLnyh8TDjPVCctcRJPwwuFLqiq5zDNKoZsCprWkfCMPnLKOhOWPXomRts5KztAjRokAcDlh8H
G0zj5y0aBMFRLTDTqMpKfW6WpkriEgYj+x6Un8O1s0gJwfzgKWCrvk755dmYc+QnEiRw8JZlab50
5USIvqdeBsHFHoT6POmzfawy7JRkRG34CXSn54I3tj8PQ7uXw6i3U8HRf8pT5FVybv/tCLX6dmVt
uXxkuddAH/KLjCjdfjr1jv3tflJYwucxHMT+Igeecxjn+RE4++CTGIy46bPgqdSybzVS9u/jhMJd
UKXKuWvtiO9ZfgXpM73HLs5bZjqAI0icDO256YuMT/HEYW0p7I1ArDzOHOc0LaLo1G2HRcX89+FQ
ue0RWZ5VMrXImMvIe7ihafNuqpxXoQMcSBwsjbClCdeArrp1Zo4d+kjS2ahtcFxUBvIuxOmKAcqg
rz9nAE/3YZY7Al1F/hhx+EXFEr1UwQolNC7UHfWLZ5VQTHo1oFJXf89TB3iAx49ghe7dfhi/lHhd
/OC9uYICYYYrLyTB6WbpV0AJ02pGUvgDFSNvbbRd+BhENcY+QR8frdFyziXZ0e0k4m3Nu/hoLmoa
U5+Jszxyo8k5uhYqA/8cn7qyZJmMyvfKnUx9U1lATwUCSb6t6866t8bx0i6Nxw0i4KhxqEcIQiY6
TpZemWxMN9Y/kGCytp7VYJi5JDHMEp1Q8tXTbXYoTZfCUDLeutoUBVsl7RrUsTMUkGt25MIdn6GI
vE2pF77PHr7jqs1OQ3fy/A03pa2p9OF7iLkzSWaK6fVQ7IclVDsOnWF/ZtcNjJJN51ZeYCnLOnrp
fNBb4eKInvVreQHQ159GDXoj9cWXwMstHEZd89YMo31wLLU63ofkkRFN1qXqynxvN937ffKP0+dk
mFejxkLqjwl5Pshx4xwMJPf/+jgZRfVB2Y0li2ZyqtpBFTiIUU1AkFXYxVNSZ3iwKPU7z+/iSTZz
lSdn1RbX+1DOUvkijPRAKRQEGPIPFkxtJCaWS8iwiN/xNSlv59yianPTWt5R7YTyMUoj21cX9RRX
DbUXkRpXD8fFd+xLTOzKkOxKaxG+1UOMBhbjGSTDjSdUjHeUefyUWz8CZF3AzPuTWbqf0RbsNuAS
6kNjxtqnvr/Gru5+riw8DEN4AVu0B5zPRdttLQ0pMcQ24pMTkz7OEAZaBBeS18k3FylL2czGlPEm
7t2T7KKYqG4UXGrMKkNxld+g/EEmLNJmXrX0AVFvZsCHp7+NycCwxZFvHMLBz+aoPNtxQ5Fraazc
C7uV7MsZOQhNHDktlG1h2RAjJ2QTuObGCLESusfKo/v1oCQdBj3HL3M5U47fPkLG6V43nob24TZE
7p3trKkYaJTr/Jc0of79w+QVwPlFeOXENeYS/NLkVWRcOQz5OhqzcaNNCQyo2v5iWJ3xQZRWLnuy
FiZ7cN+/8PQwPlBZKg6VXfsUVOJTrAXRqYdfdZJd2ThtIpPNTBelM6wXVMBJHfWPg1vjblhBW2uC
qdhGXg7/YeGtqcLST1jFfJTAthvG7W9wN9XM+m1fLsp7Ev52h7gNIZSVqZn3STlPZx4uGGUJtZrO
tR2rK2rM2E8uM3LMdtzpLLuF8LIeD0D6eTZbW6x7fsoJ2chr3btzHDTHEaPtD6XI3gpg+N/qwUGe
N5p+JLq6S2OBP1M/jH4s+LcKOyxqHVQ4lWQnwBjinImiOHcGpRQnCbazkZtPRqlQLmFz/ZTOVfIU
89IXpnW9jxRVvqu0xrwAGehC33W0jyXPJ2m64mu5R0rbhTqIsqf+aChus28UVz1ESRc+kEXPN3Fc
lh9UahCrqsD0LjXxbVCCdRxBveNeTbCXwcgo7pT+LZwUnnEZecppbIc3u4DfMgSts5azaZjYmwAv
9a3sjuEc+Gxo3ZUWWQVveBcXh3nOTqqaYQmzHP2nY3LCWs6QR7hx+CW7nsN/eqoMK7U6WYf87PdJ
oWZrKFbaTqIb8jbJjuhMoMu0IB4sqytfcocKiJ0eEw0Nb005dZ7JHTjF9hHQc/zNThtKTSjjfbI0
LfH12QSAKNDAFNMEJQGszkpXm+eQX49PfXREonnxKQtqMm0Jpo/7oQN1PS2N1noxpbEmQ/JM7TC9
ZFubk6M5m64nnliWzywTiw0WLebDWA/1LlYU3Q+D2aLbnkmGzC+j6ogXt0dyRZ0c+yS7AeqdOzsM
sDFYZgMl2KFq3aO1YCQPSaUBleg8BGxp6tFJDoKi5cpwO/47ZlLXmyxH686NYu9JBuqLhm1uNM5e
niIn4rQ8Vq1nXmQPZwTKDYgwyB468/lFsyqQc1lznJMuO6Gc3FB5DMfLOLkCvEUV4wbaxxs2cO5z
hjgKEqh18CGdQsTZjLT87I7dD4XcyNehUS+kcsVPyjTgO10rJvezMZMQ3VZnhhOSecmPSRlfRAUi
zUozhM2iRvk4Lb+deRKjr+umcuixND7DiH2wBvQFZDOPYB5yb1irTp3dhtwW/X8P7MBfAzKwLQ18
ZzsXSQbGycOlYD20c2IgaS8D5HjimV8QEWPBoHdICMKIW8BIvjM683sIyWfTGOXys+7aj+M0QvBi
3I5bXEPjpjqgbRx/NPJqA1ZxuPS92p9Iuy8eNeFPF1EgLNGqL6ahNb6FyB83v+PtgrFUD53e88Xy
qV2PYVx+Yuf+XBVj+HOY3LUOQeNQlkLshgLSnEsZ7zR0M/UCyyz8xq5Sli509cJE56edo4Pspuxc
MfNTw71KFvZDblBTw/E03snuMGnlpmD38ax7drS2MV7aTVluPk/8GABI+LIzLyOzl8zbav4euCmP
zSnA3HVBIFNNc0lXkalqA6+iFkVWd8X/dh5WMihZIsG2geO0ETCUY6bnpc1ad90RXdIWP2EbOZU4
KPjxLbeSvGMKcLu+HdvN7nY/lWATVuSai8Ov+8txPuUpPwN5irwP3VQ/dDHMBR5g3KW4s+CH6mRX
eT19rqqr03y93461aalre8hYoBXGoyI8zJ2K4WBqcDhTxdUf5Xgj7HgXqrDjuyXsNrYcVX0z+0YW
eJs/zmDzhWo1dlTBxoNefXZUvIvdELbV7wZLqdVsh/GjrAPIcTtl9+mgt3RgU1cqvKzKYA2MMljL
aVlDABOCB7qiYQkoY4CHhI8Od9mogEcei1HxdQtL0gWVgs0kWtD0QFkYH4qw+Fvv95xtzyzBv/Z5
jllJNIWwFODybQwFrnvqOdVjEgzKEccD1x+yUXyyXadh/8n7e9FN+IgEX4xP9ScZ1SxR0z+jRq2w
P6r1Tp6sm+x49e8iiJVz3w7BucCqcA08VPdlV054lKLAmmRWcMZfnZh6bLYm7jU4RAq2MTIyloe3
eTP29uaIfcNyRXleHWf4AVSZuYHxiBFuk/TbzEyy967Hzx6n8TeUUXiIQCHdyPEsKuEKmsmr3WrB
qddjz8+DKXsPnep7GWQDSnBe8tAXKVkBOd5M7Nwy8COTZgzXpKizVaZnZ1i84xHj5AkyPc1cDoi6
owAVW4X4NWTW6PqDSNzICIRmtuWilJNXOHkWrS1AaaA+n8Re8QBMrX1RqjbcpQF6m7I7OWb8AuoC
ywhCLUUkLKhBxMjJzmE/GMTWk+zFsdK+qEOWIV2JZrAcy3FRYJkJxjKTn5WbLLx7ZIjzHqK2q+Me
GeoJuCG3EqsZNYjSt7z8c+l13bkfSiRbpuJNMqNFAfkndtIHSZHGiju/iqQNNpnjWX6vKggHyDir
x0duiZM9GXyPk2OSe91GlfWAmCKmaBTKnPQlQR3gNRgwNuvAX55acAGviJU024JK/0Z2J7dWF07A
D9m7ndCx0xjSF3csitvZ4VD/OrvN1YYli1ki/Mq13QKT9uVsze2hlvO5WVFkL0IZrPUUjfBzai/b
p0bMLsCEoBRYShGASPEn4BZXOeTNWJny64IOWwXqTnYzvvO19fDlKZ152JqVaE9z57Qnq1cQlZd9
xIQFTMxlVPYxdQFvxf53cx+DZWSuE0N/1tK6xOSUpm6T/tBk9bObWom6+92VkzJMHwChlW44rtNF
p8SqvOA0LQImVjgN6zrE7vmPCdn9Y6yp8YBW2BqvYV1ZG6xro6sypL+O5JiSlNFVHlEFpCoIQfz/
OY4Ctldf41J3tl4UwFh020b1q8RzttbCWJSNHHOTTMBG1c1HNSrHJ6GqyLDzLPMmd5A9uTeRPS/U
wTHz1Psd6bae+xB5uMnolV6+jKPWbB3TsNdOXpcvWQtilIKHnFOXAORUx7WlWOZWBmD01jyqJLZt
WNGP+Rg/G/gN7Kh22C9U2MrVEOT299kBpF/r+VevKWe/KsB6xmnvHGRsZFXOC3h3dO+czPneZ97K
XWJDm8qpjKWmlPpaXSYrM3baj2pUb51mNF6qOQifg9E8Z0PZfaTOpaNepsygjvOrrSvjIe17ZJUs
rEujINvInmwU6L1P7d6yrPTpPppjR9sb7YwvLafJJrfEYxd32fkemlFQXSFootyuHi+xpYrr4BwB
Mrif2uVp4DcYuG7vY04cmCucUyHGtOajY5hUSoOlSGrJQ2+pkMrGGYthX6nRo0Ytrt2SKZw6FAX7
QZhHIdJgW1Zu8GzEpbkqkML9Rsr5hkR06uAdywTjLa9FtMmBXO6L0dyrtducB7zFutVk9IuY2pI1
sMRfg52cSjsz3miLFWgQWMm+H/CH1VQc05tm3rH2QSUJXr6fFIl1mePQfKDygjXSMoFx9Dmzyupt
TvHG1Fjk4+XcuVsc+8S7Pfq5bURfavg0WwOi2x4XMmTW8pTHVB5/sTWUkQqAcMdhVshdh+lLbXXw
l1qrW6tZL5q3DEop8qwUQqfBVjZN05jbWYfs35AVedfnYptBYnkznHo+yPFkLjDJqOe3sbMXrWhg
cZEljkDaNJBjWvquqVR+vSZHGQZXpKDsJj9ZXn5eYECvmOyJB51QHkZDwQdqOWHOUE+hTssWsOU2
GyPlmxxvO3B7NhJDpzwui9fYNi515bkn1Oywnpvad+ph9pfxrwNy+beR3wf//zF8rQq0/oy/URVT
8596XCS482vUMjoz/1vvPrdEyjn5HPi/ndcQ2ZgOhTQbSAfeLs16dCrvg23FkNsUs/xaViUAzjmP
oDSehWUEPxvRvMx8h/cgzEnChk130dgD+800btmDiHOXzEgqpmWfPMbG2ihH8ZgP2a8GtzVQtnhH
3qLkROZhv9e1by5AKY/lGSyY2qlOPWWlUx9UUDmxVK5Plt4biNouU3Ieb94c2swyJRp92Ldxur+F
30+/R8uryQkln61jDPgdFdRFQGEAfslySnbLuIeDtUykQnMPRui+gj7NQcf+Na4YpkY2T4HbRdR9
XHYBJDholTzIzr2x0LpRY2qM9yF5VAbh97HqAkAvXOveePy+sfCDLRpbytN9XH6akSGICCPSun2D
24WWrzdgo7pt1bLy5djc1B7L4SQs95jjZrf/3z1aU8ZzoKInbPLSvcRpoBxRqGBbY0TeyyAUaEdt
Of8wQnP+URZui8G85r6gFa1uvUQ1tpmwM1LHLj6YbAvvWjzyCMbEdJF6PGqJDmKv/YqQk0pnzdu4
RAuilxI9rFduFykcRHkxaEXl5/e5gfD+OleK/Nwvv1zZvc/Ks/rE24WLDbnIYYi5RlTuTVWdV1Wb
2ZQLyZGh042BnFLrV3UJkU1nmx8jknvH+1BaTfO6R+FkI8fkCSIZYypsSNlbKcmjxdZiW2rT0D2o
imqt2QTh8mmEAclo8A0reSg6vduNMZLj1IKwMqkHdT+FMRpN1lA9uyXwyFE1Kz+LzWAnQ+QEMgJA
RNH4lkPRMCGnLPofYz8OPvUZFKAM8CI9pALyi8E1tLvgOs7ABc3ZEge0T0wM10P2QB0Ce3gVLv3O
K41tD2LJl+Hl4seeYDdwDHP36/0yOfXnhy6Dgk4p4hAYi8MmGp4KXFdlYT/9+shy9KZzEpSHKnH1
c47oC6C1lHeUPJSDKdJxVI0cc5Uu03ICJZ+xWt9jHAh82J+6LeK06JEoZHbvF7yfdh+LnfAk9CY/
3K8hj+6xshuQ1znlCwJ6+ej76few+5hNlmlXp873e6wbQR3KUlaJdl4PFxUJ+kPZUOVZerEOSnct
D5H1c08Fr8M/J2RfBPuan+Y5h8E43UJuh61Xb0eceG/X03J1uFi9iSSmPM0yRsjD2drM8WYEHTZc
5LBsZKwcy6cuwTsaz7E/Ju7dIILSGXSltrlf5W8fFqkOxlZpgoHB8g3uMVYHS2BFzSveKL2zT6YY
TU+vqp5NTauec6dMfA/dhH3iiDRjr1TzvWf1KkPcBbpiuAHJ3iwob2eAVs7ZzCnxHlvG5Fk2SL9b
nqs/yU4LzOGYK9HPCSD8bb6jDrWp3BHoT3lVDYe68G9lursc3eBQF2XJiO7dTa5OHt6bvw3+LXRa
rvTH5f7Da9x08+RnyMOwzv76OCmEZ9jFZ0qj3KtCvd4mZVxKuo2i+PK1bteV/fsnhmqW7JugejJj
CjpqAt8CClH/NrOQaZfVzh/jGExss0UX64/xuLD+HI9Sc9hlXenwA+9AACGPt6sa5VPYJvR+NxGS
ov1qHMoIpBWPTCZnc3EBBRc7louIayVPXybkhW4nyECk2H0sG7vdZFavs/bkOjDpPaQ3XxOYF6jh
K/FRWbreoM+7bAIpEvdh/GrOOkzMrD3JSWPufzRqPJwxaXkoCthVcliHs7amsostwXKOTRYcNh31
Pzk7zEJ9mSO/Avne+tAPWxSzQAnJyZp1GdvMEEbA8ulaP6vwusY3WCyiWw+hll3aBr3ORo+6tZk2
dN0guzi1nm75P8ybRgdnNQy2iSCH3ia+UdsjSPi2ONz6mYKCAeJc0JpRRLao1lyF+XybM5PUPlVm
+ZbqKDfrDnsHC22sJtYWVnXqvTZlVD10c/9264lUe3aD1Fed0XuNZyTrg74uceNBnCQHZecXURRj
FIF2yTgI49gK+K94bqB6CFwXteDRfkLf1HpBPcbygaHGe3muDA77nPSQDJ5QKpHB8lL3YLJxlx4z
ogevR/TMdBNIFqEwHy00LP2ELcE3zW8bJf7OLqBBuE3zHvXO7I46Ki1bD2/wrROE2rqPFeektKWL
eBdHgEoibseRWaSWo9t0EAVAC6YWyLqD5UEPK3oTmcWSRwvLR9nIiWrh9AUW6fZIFAczdDFqTKEn
TkLbZapAkygJO/eQZvm3vHdHuEym+DTN6rRLbQMoRgWCwagDvd41dqddNEdtV7jkatvOQVFp3ZS1
jduXym2w4FEpBTVob3rRDY86k1/cmfxOfTkr4Hk9Vea0EK3tc8kGaNWzP1mP2AKcYLBWLzHAMkTN
xTs1whWldAX9tGGIt0JRynVQNdHLIL3Bu2Rdu/NwlUP4zpvrqsMwdXDH4DEP0dPVRZN/q7R+nU6J
/dnSw44irAdgpqg/SV9lt42ah07zNrKnYG82DB+cDq/ncBE3nJa1FipUmVjJw7yo0aJSxPcWvw6E
cdkytapYZy1eKGnvmdSKtPxgBdCPkzqHwQWS58Ooxxkcpcb7Lvivhgbr/IJ6gmaJjnryIHzNTdun
IorLHWYrAUj+GVpgUSbbrFPSXaVOn9kcI/i0NBaweXxrlkNEapNTnfT90g8CkEHxbUKT0ZmF2EFe
UQNMliXv5JX6lrVT4wsDB8LboKj2Q2iSh0bf3Vupc+L5o66yH7IwrJjmQkHfD/nEdLxG/ZS+5B7i
iTyyyZymWnjSkyl/TbyedBmCb5tOKi0miXoew+aHnCxD761LouoMaeId7pC4yU9RMQ6uQrxJ4Slt
EaQygcAdxoy/KtmVE7We6OsAAM4i14BmlWxKsUUNSEFhgnzKCuiLeHDgl8MxN3ofrrtYuPQCTb+y
1ldplr6Lsrf3am9n9rqY1Ow823CflhBT1b+jstjtZc+xSYjCuvs/riRn5ecoavTugEz/dTU9brLz
aBm3q8mwoRgQe6iKbFeNQ7YdqyRBPyXoX3r8ra6lp/iyN/U1mgxdAAcdf/WDPuvDSx861jFVumaV
D/OibB46x6nuw0cZnOiA4CojxG3XSzCcHY3XOlDxkW9RVD4hzIdjh5TlWrpW4Lzecl5y9o/gpYtq
b7av57lagVJfkhpLKuNv+QwkKtcaueIjXJjmLLMfIW6V+OaKhTtoUzgc8u45Q0uWh2fWbuzM8L6g
XLfwerH0LMFZUPtUNZE/ex2cpBQ71899jJlp4L53lm28hZ4abeogEGhW6ObR9Cxvq2IVBX8tMFYN
xqffqCOtpCKdNyjvpQUy0paPAkMdR/j1gXfOoK+uJP1IdmHgo56yoPNlN/jdNVP18XZumQIan5J0
8FslNnd97mANhg3daooq7yrNwdRRAVAb6ZAOkXbVfWQJk0d0paKr8Oof8DaoTyRKQm4G3Lvs5nHN
oz5NdkrRm2hvxj0O7ZTzfTdR1Zs3APCQX10D0ehXBL9PpFg9iCcP/eI2Pi6NPAoLE9w5hmmW+yHS
1bA/xBYv5kq3MmSG7P4o8avqiNKd7OqIKH2Q3RjxhqP6z27hoTFgQ6RZSUuRWulSP6yr8qDgOkfa
ENWoyoKCL2eNRbm33QeaqfL32Ks8M9zBl3jkO26ZDY+Gs3j4CsIGkdd+jsCFUcoa8+ilVxvn5FIu
epLpVTC+vMFVNL2WITnuBu5tSAZkC/t4iZIn3v5mDQhoqC+o78IQjm+7ZfIQNRUGTXOHmoxpNl/t
emcgzbdpVA+Gkw8wOFtHNpgF19Z86Q8jDWDkERxj2MczogZ/TIDF/6mitnO4j4MnDddDkuHE5CBt
xNaDgkVoonLJURi1+wmfg8t9vPSqzI+cHJ28JeLWTC3KGkFPZShdXKMiswzOy+Wq1mw3QZt87bAd
ou6tPMhfnAXG+N4LZzu9RngASVSynPvd++d5s9ekh4An+arwxsxvwSuveW/jbX3nnt8p6p0lnliZ
WbupMZdNZ6h6I0nN7ih1a6cG161hKGDXmOpzSq5pw+6owubMxa4R1ZVdCaL1Uc7qio0A0GyOgBCX
WYHRKhoMBdvL5WTNRpSiUpXNLdhoWSW0TbOTloj94qDoNsgmTUL8bJeeHL839zE9b14KIGh7OXkf
D9pGrCxHE1Sdo00RCuOZuof9oceNNsvn9kX2XOD6Qck6VfaMmWxFZ9w6KELbPeVrMczTByT+ZERp
deIxVsyjhRoqLEZEBe1UAz2+NJ0e/Dr6j8biCYEls2kgtf/XwTJksPRPOlu83e0Ey7GPCV7Gpqlo
cJVYuSAn3RyAImOiUEb5s+vk2KH2IvtugMqycipRlGGop6KUr40kcl0NTZ/YwVu+TM0OPw8v/oyv
6Llo9fqHYeoP9lBMn1LMBNaeMwQXPbeUY2pkpBRjk8p//D3PCpW9Rae/2S2ibV3Yl68e0lFr/OeV
pyiDfMIixqaM7ExbK4ptvIUsd5cH1DFHfsmHWMnLY1p54QkddW3Pktc+D1qAV2hvrnKtV5/4Mz2P
sVc9yLVaXpbdHikXLE3Sk13Ub21iFx9nUYcbhSURKSonPelRPm7xqkpeEUFsVk0+zj+i9wipjR85
L9XVXMXqDuZw7o9DPT8CDflsogL6sWz04liQcPVxPFfexIwIZsZnb+Vs1BafQfFvF4euVxwkQA8P
evhaRS1+H1mbvDSpGNa8IYvnxupZwo1l89S7SNbUXQJpoA4o+Kq19hhOLcw2LXAehjQwtlqkxA+g
AsqdLvQawanS3nllNp8HgEF+jaWBVwTVJycqNzHJnNeu0YyH0KxL6DCMV1nnbTB7A33PhpQVbPOY
QFc6kSf8rFUtZgewVosNgCoUMlEKfpZNVZYfA1sJz15KQsBAk/BxwU3ZlguVBa7dpi+pKe/awtL3
o6M9tfNUXBLSI5fcwbJhlXiF5v/r3/77//qf36b/Ef4or2UGvbD4t4ISUIm2avvv/zI191//Vt3G
D9///V+2Z6kOBRvb1RzbMgxLU5n/9uUZCTfCtf8Gbl14JbuuteW4NaLxGSbjvWOs7UqIBzWLWZh1
hivYk+qHoenDU8W64kHOTrGr+D3eNWQm9HSl8L89iiVvgT87LFl+VqgLPMkRpcQrCBuFn3JKDrFf
6dheDunmfs4f1wkBRp+6UHyK9Okl0sl/2sAeH7Dag6K/NLejtrtN3sdlGM8h/Iyd0j7KN3eF2Okm
VRwMkLU0ZH+E+562wKpNJV80pqxmx8veuRjL2FhbPUjbLskOIoue+zR2ERX75ywlpl/nVRKwfQ8S
y3laQQJnOeU2XgMprZ15xkyuq7t0e6v98kD7VfDV5nRnBjP8ZTnkUviZwLCv1E5vXgdvgm2ATeJa
gY/5miuo3Glx811OyoY9cOZmr41SNa+UJMJVoCKdJKfGtvDWQ48v962bJ8YhtLaj6eC5mhc8ncRo
iIc+1q1NrlV4qiedeJCNnBCwkR56x/qeo+m9l+O8WBrkBHOIgUgN7aMm1bdWmISfcU1BDXZZV3Z1
BnpnNM5Kn4NuV5H7GON5s3BkcR0LsnWGrObZUHXE0Bfv99ljGSvSLttllbqtKSRfJj2HgDmJH9Yi
5jkP87wH5WSxlTWfw8hsvhV/HbiNfhtZDjKUqr/9HvlHjJY03/Q0tbeo+aZnkQUp6HV7aleyb9Yd
SuX4gnrbQs+/xHldiS033hdbN1l9xnV0MR1FW0kFlR5zoy0523wn5VaAeWUg3GvxYFm98RaZZ7HI
rnRlGF26KcEi3vHc3UA+aQ26b7pWFOA9xXj0JISgGprQt8D97CIqJNcCbGrDXrZf/saznlyMhaC6
L00FnOUOsJZGHqFPo69r5BR8DDfxGpKDMlDOYFUQ+KBExwwqQaF9zuyGavcUYcWc1crHJPwhhx2z
pgSaQrOORqLIAx8VSm2vyEZc3JgvdnF7T2HD27SrrlLw4xSe8ZyrpnNRh+kiBHsQ1s9Dtra01NvW
UHefXTFPz+6LgeVh4autrm1zJW/QGVf9EuZJVBqfUrOMPxcYXPvIVOUvojbERlfaFC0Pz9jPUeYd
YscjqV5oAyJW/fiUaLg5orGS7jQltMw9nGHdb/sKYXPn21zoxgcKGhMGEe2rHE3dOITU5QS+VrZi
O1ueSaEY/cApA54gq4KyOyoJvOylnJgus9YcfoEkjhrS4ujrZgMPAyCUPBdgPW9thL5vXTXCVxks
0WubxcU607zhCtWs2s3G0JxYXXVIBlblDmqruIZWkq9tvTPe+nFMyUbzhG+aBIXUGMBVWqCXW+Ny
/NQuDW+5eQUYGP/RYBjBAzuWugKFXD7IZ1nKemiXNvbVNr47gfg4d5V5MRdGYJsogd+HMBck/c+d
8VINBvJpcnYCIQvJovxKUWA/Aba/DImbX0VaFFfUqrajhYk2XP9phy55voO62j6C4Js3+kBp1HJ7
7ZZqG0vzuTX47cvEG9hqa4MY3byRibe5CPKH2sXdbMnZyaGiqh87ZzRTaNcujnBq2Vxko1CBmVYj
4NULVCIQMRa4r6UnZ/U0Z1b2hZp/Cwx7QKszTi6yccDoAoGqv+aiUU6IjCYom9HkqgETVvZZz8fH
EHEOrdIwLjYB9qLmvkk0q/42kAJdof6GIuiMQA7EmvQkm3HwUrblvLZvg7J/n77HOMDRyrE/6qOO
eTeOrv9pZDQGaHqqw2cvJAtlFgML9SR7rfIOTjji+3Vuam8xHpQPAEC/yl6tk+vUAtarpGVXFuDQ
M/IZr3x9fQfODmPDMJmqs5wwLFhNawOndSpsrXOyzDT13dyeNsKiPspfihUcwBefs9EAx4yK7qf/
YhmxrBL+sYrQTThXIEFdW7UdR64y/r6KSE2c2xzV3dRV5a3LMTFU36yncg1+AqfdvzLubFnFObSb
a1C2sIqWnLocko3Ms9+7crabo/9N2Zktt41z7fqKWEUSHE81S5ZkybKTOCesDN2c55lXvx9C+eLE
3X+69oFZBAjJskUCC2u9g7lw+6jA6MDYV6V/qf0C8rgS3vpZ0TMr6g8Jph4o9lTWc57G4TJ3qgh0
Ik32/Rm2mAgWyrGKKSiL62gVyquKOqOpI2LVdn6niUT1n/8p/4is+J8YjqpqAPmZ5Sz798gqjcp6
1Dsdi0M7bFZT35ADb5sjRMwEGPWx8hzzUGZkvv/8azVV/MuX8esvnj/YL1/G2y+utcS37D2IyueY
outKJ/zeSme+Tkko5qnODRKHRxEj978X7K+P0nYP9mm8M2JDXQ6R2t1kXz/h3tjqT7KRoRS0ckjH
MBWj4x8a+Zc8/tjjxPSalaCI64EKl00a72PZOSsDKsaXQSCRRQDrHeIehU5CgY+yH//GZOmygT2H
bV0/Vj1IfbDxzUbr4Cia1SguDg6bvTaGeNEb2slIp707CFxC5gN0cvfgiuZrHkXaj67W6qF3KigH
aqA5iazBkKNIRjJufkVWj+26VkPj7jU0YqJzHEEmBeMQgaKENcjsEK5S4IvZoZp8exvk+kuHgfkR
jUXUtQNtO5tcgjCi6+0w9kZ1DIuibRbqfDoPVo1c274bIpvCMLHd6HJrLe/3VtaZ5GncL50YQo98
ZmSPfA68qQ33CpppG9cux0d5CDI0+1JbwVKUxOpjWZff/+NO0qx/3Ek80Y5rq6oQwrUd/fc7SWtN
ZBpbCDKjg/ue5tdEGWl00FwC3n1XD8mOIP6zVuJSUeEyvfZnpr6YBmuh55N79P3R+eg+4godfSr9
Xj3ilO0t3Jn0Hw9oxNS18tlx8MLtja5HeVQLH03DMA+FrTcHWGPOPpxDUeSqslOvQAuYW9McrMoz
eTCES12/wuvHn69Ggx4hKxloG7SKCOxq5ET3ZpVv703fRVGPBP6HCVbr2eA9Icd1/GqWhrMSPMJ7
tIydFx570F8HuS7KFbLRxbQre3i3DlY0+0BP2odkMmQW69M45tpzkKjTzW9JlNOQBydMT3iljI+w
dxExQaNmUcYwToIx1Lf6MMQLYwAToefCBZeBjRs7BaGcmlzEG9UFsZLin06F7X8XCtvzNllWwBmf
TbPuLllpAFueKUJby07DylkxoBPAYUSVdunBND/bdt7uwtr85jbRcLbnA2EeMWmRZZDyKDWvZKcc
fH+FHFOMswpbcZBdb6+NTDE+lI7YvI23Coe3Aypu44DZJsuwWP/5VjTMd3eibRmU71xDd4Ww8RN/
dycaNrYdwrYD1BWVaNkq4SvlTjasUx3o2Imi+b6fOi1bFSpuLFqYfjX6VnuNU01D9j+vdxMgj6Ne
K/rZmA+qgh02d8Dgqki2zz3yzEr6ai3KeiJP+b+h8oI89JO6BpM67JwawE2fI0GHptADCnbBzUVX
AGYTAmKBoQY3YYW3LMVwU+l5aNB27F/kWfjzLHOs7t5HamLx5/+Wbfzjv+W6umPrKkQLDaPMd/+t
Bp6iNZptsdF14ZTNqklf3/KLbznHmPltF2fNB9lV9DGCMvLU1KEtteFCqZMcdRYOQxEh1l+k/eqt
zyENfr8q+5IegPeQZ59xNUTIe+bs6V1fXt3eWEoGn2T1JS2IoQwZnQfZ19c6ejTt6K9k02gEkw2s
+aXvtqiF/jwozAnlQrZFbOB8laNL5GtgwVUx1Cc0mwADD8PfOexLqMZtUT7ktf/jEPvwPBb/d9vK
T52Y4kXeFuNnjBdYDhxRb9l2TosKWXfoYlGy6ORMkWpRvXPILbNr7geTCDKIVn/++pz3CzhCIJru
IuNhOKauAY39fdo1CrPFj4aEkOX2V0c1vrtwbe9rs+rBES5nZP595bZqMD3R9CRXda1EAh+IMUKY
88KN1cpwElnxY5HXXO27h17QUY7tYyPdoTLzvzcqovsbyVci31+i7xDyRgKPwTQZzK1je/q+dTQs
Z2YxV3kY7KBd1q5ibilJNPe+XPkOmytbqDPWa2rBPJB5qikaoBQajtnfRRfFD7IrGn0UDcZoI6/1
oF6SUqjjg6KEPsY+JVUXZ3iR+6HMrKtrgPHTv3VljJJbJznKQLdp14/fZbHHd8KTb6jKk5mia663
uU86XRk/kSXGvzUd8S8EkSxhyPIMoStUnWZocleG+Sr1zHHZa3r4H6GhJrR3T6ij6ugQaKbJj2qY
7wPmMrehtCS6t7GVz8xBu+in17s8q6Ba2+gGnt76q0rFdndUo600jR869iduVTu4U/TBter1m8w4
6I46a68q1qqfExBeCCHJNizirtTp9haWoes4YHlN54ND3pO7u9UFjjUVevVDwt++JBLsNmaN9tTG
MoHRpZXXHtTYQbp2NjeTB38Kvk+tsB9kS6hae0BbAqiYd70vqbYeDtu8UxA5kg+ObBeK3S8G+eD0
CbsZD9/hNnPbo6pYMKZrtjpvSzulTHXtNCq2kIagfhwaGckzuY107ETbYxOlHYKiMlfSjD7NrYcu
HIIX2e8YyY9+G/mRvtZu3t3BrVYUlKJC9yEbKmtRxyGmeqn/KA8OcJUzjrf+o41Mgeg9yNtzl7wo
+zGHjpYBn2SD5RIkK9kp4q7a1gWTkRyodQ5XOqSFThGJrfndCzWEgcbSfZ80OttdAbie0+5z9DE3
UZSxj6qpKzs/7j5KP0J5iPFdqRZv7c6ztG04mVBi8NbsHayB7H7SHowhFiUEeU5/aRdj3D6Ayott
T5xdE56xrRTRzsSF1F5lStQQypT/sfqY7zeDrmAvOE9g4NaIGuX1X/YfrRdUPg5PaHDrZXmRd+uo
DB/MLnIPb/dz47OJMFtTXf/S12MVkSvJoQGpsbIrCJeWuDV9mX5z7PqpH/FnZ4kAlvRzCuIXHfOa
SEzOQBYoiIWbusmhzofyucv+spPQeUk9q7rlDc9y1DkvGIc1TxnwenlNMZv+WmXpXrZClQJUu9Im
0zhYJbrcIwrDoKfmU88wEC7W/XQ9qANhl+w0qv/Yv7nvZ3/+fYamY8qqaiwBnPw++w+lqAKAoC5Y
I3dvp/60tZM0W/iB0p3D+TCQSThrTdGjLhiKpU8st048xxHbKo+Qb8m1vRwyWsOTV01ke5E/Otta
i5QWTsYQkfSzPR9kvzy4qY6w2ZRYRMKM/dHHEHRlPLQ5HhL863RwRvMbzS9N3clbWeHkLuXbvV2Q
zQw9Sa0c/KPsZ8348bvKmukLPAnpGa9+RajYWbpkAvYK9nq30a6/FkPQfVWJ6Jxyi8FH3CrFUbND
48hGH941WBKrWInUNza66wQgj+dePlDibOSwghQ3U0TTr7/ZkKQfPRz9HuGRaY+2Dp00USoE+UHL
I5WsasyffVju7u2uRvxyQj9ohA+2yAAqbWXk77hWAW+e/VoxqQQ4bQg1TkcK0mm4neUQefDZryz5
p+BopzbIo1Tx7T+igjlf8JZjYQ9m6ZpwVdPQVcugtvTuvvAcdQyHoVFXFRYE3oaVICcgwgjRSjCt
cwv86+TpEEMBYO1vIUdna3UIy1fFn8SWXGW7kU3fomgHne/WTL11UvAMKSlJ46eiu1vXNPIHSaIi
VYdFzdyUiVG38q2FvGoZA34PQc93DPxtZONVr41eDx7uzWrO3Uv/rb5JHjutBQej247xONnjcwSl
5bvghgpG1fxUuI25mnALFmmTHIamh1BRBs8FGeeV2mCnmv007OwS59BGOYKEI7aedawauC6aRPyY
pAg8s8BMk05WkSBhn5WHun5uuim8uB652mpGkiKtygZsvoCYdHjRpqImxu1X6B37J12f2DeATMy2
nZd19/nSsFIsPhoVsZU6h1afA2Wfma2DYYbrvkfTUzJbcwg5FuZ/zw32o+fYjrtFbjXKfwSFuvr7
Fmj+/h2bzY/m2K7Gt2+/S+s0XggBPyGeGizrYg+FttVVciTFLIOZGHFwrCM9Wxi1rT3jfthffatd
y4sNTtDPXY/OgBhHnAxQBtdK7uuD5Q/lKamLZlEFof8Ykrh9ahz1Wd4ksa2Jtev66Ga4mbHBnwUN
kdCHjoWT8LJUGwzj8as1jgEaABrePbjtyiCmHLYUz8aHtI/XSNOhRjyV+wSRpW/IkOKjDa34VgVm
tXN9K9jFRazfyLeDI5nQckrD4kHoYfgJzQqBBGedPuSCVMFcwrQOo4XC6jQmmUlNAPG9sCn3ad+7
BPdljJYHSgsoN9jaGcME4g4cVF8JAxWqsSmc8AkLw87hUydJ+Qmf8zfhVCPD58FFfHkl+zJ2lisz
K+wtRYZhzcZ0IJfhULgVrrPOEQp5qRoXjpabqn81wRelKJxvqe5hKQgIE5aeV28BdwYHpevMs4sw
HDITnv/aD9apz8X0l2taIIN4/9oKxbpIcaUVpCXLqsZuk2B78b+uQraq+UJr4GnLqHf20S6s4qXv
UA59UcvhoCq4mXXk7A8yqMZapHkcRbOWAXcZtPVT4PfLwGjTZQmw9iF0yuADm41N3Cf2awrFc+M0
lQWpkWamv6K/UXzKcnfYF0gtrcO523Xi61S2+a1GS6mKcQslvAC+iSnIa01otWxhP6MgmYsb0/ZJ
IC3z6npZvAE5j8BRqvavlYO7Ep58H0cVoSTXolKrzcOKBrhayzN7ASNdXrowDRdx4JV4d8HISR1Q
YMAf/LtU6lRBDSW2Xkod1QJRo+CHUqMDEg13gfIz1gPJQ9D3m6aHmMVj6W9JQavJMqoanCZc47Es
8+ZJ10qkshzzpVYtnBDMzL+YaOudC7yvF+gbNp/1XUNxcOlafbCXYMnMnJRthOvoSiIpkUlXUBIG
1aGFYDh69xwlYXLtXBUNZREQfIKDVRsLy6Y+HjayTzRVfLVTfaGYVfQfUQRrwvvlwhaqQXguNBMI
GK6wv4cR/ELwifj7rVhUsl2DHLW9Kkexd0PkH/WxNc4+shHULakL25l5G8BdrfVycNd97Vs3VbM0
vD6S59AM0mo5Vf2jJ9rmrERAhuVYtBigRsQuovvAB/FbV2GsWCa78l7dZ/NZ4hkaKGJEcF6QkwwW
pcu2PMFnYdTDMXgYSkRrBClG8M/T/s3DROBF+NhEyPLZjZqvzLkpr8oLqUADoQWqlzPLrdxEm75o
JnN8zW3lj6gMJsXU4+CtNB/sRNl7RqR+wZTAWk5GE50cN/+AUtR0JpLYiDTGMXRWgRJ8MoqUcQpN
dxaFAnWxNXwjWg2f/FgMDzLNREqcOPvn4V0f+IJ0aRdWREkqO+h6XB4D9sEXTA6yi5l4yTZvyVIq
3bzeyc7cSg5F1pZAudxiyxLmI2xG6sS09OTiBl3CXxGAbiSrdDZGtFTQckFbqURZIG7xGLX6ELlM
w9EenDnsfzu86+vtrlr7bl0tCi0vzBc/LeoHeXCcE3Y3Zvc0pO41bgIDhA4ONveqHgndq2gRYJvB
9eCM9WVTKgDQzQngXj01WzmnyMOI9I2jt82FdLwJpTpgrvbbWF2jK4BeqYowkKy1vjXrsSASA3mx
luGCPMQJVhM4d6tL3KuIK2Sn9PA0MSujKBEui9BJwcFp6jEmBw+/VgueojQel3gBd5/0Ifvs9ab7
lzF8xzGP+u0YGOuuEPGTzMqZJoSNBpXSnczZoX6X4fokcJgiZeeXurse3aDZdt1Jeq+T67OwC4wU
qIxR90oNvY3EtDL8vttJvYDWvvrktm9SbKAmw71A80A5yGsYk/6l+2G76jQiEKlqcJdAYN/+HOWG
sp48IPfV0HKvtyYYsto+W2n4d6AE7TNKkPU2ztx0rzr9gNo/htfS5lyFz6BovfVF67FlNhNfW98r
xH8ONjVrnh5+jTY1wg3D0BCEd8n/m9Y8vfyyiRuxHUU4L2yx9O10+1uusU/soXQu0ipvPwKkW0Vq
PH1uQuQisrSO964NxKcv1S/x4A2s9zr3+jxX3A85qYOwv4HXjJdm4YQHtczEOo19bYOQpR/t88Tt
V77l19dwPkxGVqzyolFYfd1wFQEbx+pgTMUhRVh+Fdgm6FmUXl4o7R2kkKvs94awP9Salr9A5jxU
lcnWObFxQvFD/xKFmb10xtR+hXyI7Njg/dWZ0QGkdvRgNWOy1sG1bWFSevcoX8b1sgYw2vsk4ePl
GbibtMwuXqZllwZu0ya38gwDXSfe+BkS/cqsC2G74S5T/fCkSHRHqyfgwaeQEvQM/cDe5LX1BrGF
sAtAvu7SeBV5OB4byF5vmg6dL7s0EEEIauwyQmGp23s7z4x4GWvuhwpfFKZAEmry6QNTPWdr1Yts
uUUA5AFTjcoWG8RQ11jA+qe3Q6yFwSmC/rco3Dw4IV4FNxaBqHOCENtjYmewoVDS+qx1JvAmFV4x
YGa+ysF6zdT5L5zP+t/7QnVcWGkTHY3SDW7kL9EMIQuzjGrqf+YQK9vR8cQWDiZmZHFVvmZxdxJW
PdxyxbdPIZHgAudd7aEpfTKYSVAslTTI91LAo3YLcztOYbKSzxmeXvq5aJ3HznfGVQTDdI9YvcN+
qNR3UASqFy8uL/VM1C8HFW5MWJr8bbD8P3mJsB7HUBmWlDCmrTonEeTBUpHmSyv9gjYdmtUTyuj4
gKJ6ZBndjqKV9uIbxhn2Xvi1KnwA2PmIy/TwH4kTlpL3Dx2xqeaomgugyDE1/d1Dp0/pMAZ9yj9O
7Tpw+p13EEZhZQt5Kg9NhGmy6gqTVNh8+nZFdT5GcXjQlaC7yybHjfUUFsDzBmQR98ksODN5PNFM
n9omAXbjLYAhFPup7ahFTTiKjylZm+g58M3aR+TMflZCxX/NKDmSZBqxAyNw3SARpz/0mtE86Jra
rbBR8iiaaOVVlg7k4ZfI2vbqhZ1Z+VXv0TwHToirYRTF6zwymiN6uotm/qYGlBpWwN2TY9Z3wyWv
DEwQptp6dqf+lDq4cjZTIXaygtBQ1T6kKeoSBgXSG8InqBspTE/KYEx7tKS8hQxo7pFKyp/bNLey
4iGJlbpYd07kPSN1JlHbVmGfqXwabHtbUvq5Dh/fDGH6Y+TGITawxazRSYndqLgwweMunybd0qhA
qOKcTucsejND088q0nKXvs82wovdg46UzMFgDd9UXRp+zLDF6JKSXULvfWns0Xm2nLrYxnaSESp5
1jUPxLTQo36pUZlfoq+rHAu1iM5DOEFNnYlROfjAPBIQFopx3QWOdxlG20GA2WFPUGXKRR5a8om7
1li1eTwdi6L+rOhae5OHuLA/ViZlMKtCgiKiSA0g0LGZ1Zv65NR68lLWPvorlo2eZtvudMHiIpvh
6H2PIVBd0LkR166vXlQnOJO9eZS2hW+HIVO/2khj7N+65BmY2UtCcvfQ4/5KoMiDjtTtxU7aZEeK
8qtbtksHVZoHkRHSDVmzZ5V2nWXQETD+cioy117bU2YuwrGOH7qhT3luy/ImDyqlDsAPzcmf/BaA
WYHdhxZZWwG4CzYKw4pSL29DFs6JH/PadLGGU9xw8zuPhaGv3F0/TNULmQE0SYMcyqaZVvA64EFm
41Sto7FjI61W5tID6nVNIkhaWhmkR8QbVP62wOUbLaZHoil1pUCgeiF9AmGnVzejEICPhrzEB3wA
jiW16DUBVAGZT1hENdyEkhXWc+FejI61UQq++FrgI8LOvd+OqTO9OBXWQIOFC5lsakOIAjaJ1g3w
XvXFmlfUFjz/Cv0RfJKUb+3g+w9aXkZHyOLRsdSnH2d4phYHX4zL6efFt2GRnnykPgdsLbKgBCTy
eD+Xg+Rr5Bk8NNY+pYtWI1o77NPCS6Q7ynOWEZ2ygeiOstnBjSD6juq9bBp2V6ztECz8fXAdk+HM
nWl1v1r2NYaoJHrvVzF+Otm6wEMvmvlTy9kY/Wuoma+ZqLQbupfGPkE6fBObTs2a9QXSd7+NhV3s
/LKnquiXxqlhCTlpnZ2twILbX4e/Iz9Kv8nrLuYzKzR3sB/JbDbeva1mGzUDkig33aLUi2NEuge2
pHeQhwScy/0M2d8/9KE27MG3+m2IiphEkKraPgoejeJjjGXbCOziFFsZrHHVmS5BmrZLIn4dZTz6
1HaYLh0yhDuS4Wxy5iGGU/XewtzrbequC91u115upR/mzHc3K61FhunuicG+Y3jEzKz6A5bnTWMe
vMYQGAFWW7dWtJtpjMk1Nu0nHU+XXaJk0AaQYkhRGWT1b8jbASaFrT+YLQ6IcVEA+uysja013fMU
hRGMYt363hTU3JWy+4IJC/u41Mkf38YG8fq++2OPrawkcvgOHzYipLedoF4jQ5SbW/hysG0Axgep
lqyrHAFJMAvF1u185FAco7hNWhwu6rkOYFMHAOzjvnheh6W3AfB0yl2Nbb31LFWa5MHRBqx4SrDf
sgmNpT50sd0ucjtV/gObQGXjH8u2S7RMetZ0dVXV35fbBaz++VOyVrTZBZxd/4EwfYAQUpVr2Qyt
MucsVbeyqUwkZ8cYRJjbB8UzIiKrXrj7nOpFsIi982AJ92+7KW5IlsafuwqcduKO0bNX6PFa8YjV
0rJid1gUwyEbMGNPECldOjg0kJ20BrztjCwGSKkUyXOnVdSWEP0aZ9Ev0h46xNz0q+zCwu9HvzxL
o6+5KSr98Q4Nnxw0KBQTeFhTT+Ev+7QRy7OoTrz+JQySaK0WXnVsIyADUe13zx2r+004AA5aj2U7
tq5A0adz27sZoGPItfHvftiy6QQIUibtNNy9s6VRtvTIHpWk2dXN8JcJL/llwls+tZDGv7PPEFev
mvJaxT3a7sQIsAwxne5H/DGRE6wQ/jsadVG/daVpZx7lANlfVO5RdjXMVcHy54ve3iew/NPbi36+
9f1F82/DUw+RgaQ9yiyFmafNTokhQ6h6j6GsPaTVgv0nSOWkS7SldP58O7hV52z61Pz0iy9oqnd/
R5YDgB+Dv3xV6Y16lAdRI+qOzVm2cY38/7MeTSUacKZtWUJTdYA2lvOOBqKJTBhWT624Zn1ZYAyi
nY1uQKQqzdoNNOb0Je2873mu66vOCfxt2wSefdHd2AbKBIYg1CqxmvQMkXq7/pKiRjlEsy6HDyAT
qlG44IlcJvnsvQhHfd8PbbTSBTtjTzTKFZPCOc+DGB/cL+WqhKFyrbQCDhVKfXYTuuhsxCcyJNV+
dDQPj9dh3+OM8g1EFnxVTdM/lhiyLUslcZ9UD8EMv+Qv6DUUTkPN8B+cOo4foAy6295pv5DFPSSW
Hk0L/NNrhEltHgq4did5QIOAK5izIQBrfI60xjilmd7j+4MsqoiLC1Y00ysc2FkjXLV3P5pYdzT9
LYn7GLvMuHqoSmEtqzCqlhb+Abic2eWDvCDPZJ+LXQFLfpjsWnKEqyLPVJhOmXJtkJi54pb2Gb5j
+/DWNX4DNCiuTVGtkjhoHp0KA5zQNz/YPI5IFefwcg1oYkv5EgWgP7YiMWbfY/DJjifnY+YzwVvc
mo8Yzzc7Kw/BcOps8rRYvTi9br0owBW2XdWEu6nLyxe7TAmuOv1rorYl5RPPuaJ3Vx7SXrNxBfKm
1xCFTznCrCiwaqiOnhuPRWwaUeFJxoKamehgQCno1USySXUw3RltRT1PikKOnl89/Dl/8Q5CM9/P
QqWmpEIsoSbl6O8QUL3qYc081OZSDOZ0sJrOO8sDGL5k0buY+ipMbej9dtgD+n7drFgohuucclmq
WlfsoioZn5iorWuo3Bv3nlGvtgnUryXbtPHp3me23zJLKTazsguqac70wdMmRCqMyT7KJpEaYa8e
XmWrzzd1ESkveOvlT9pk7+69PFAnUAtgxuZ38HGzRm41ri9a6GaLtkCEKygd8xqK3rwGaFgnVqmc
UjeDYpU15sXXL2LSdpA41m6ah8+kbY2tqpZipytK99R3KGmS33e/RaO7FkZjv1rIWa4itsNHJ5l0
hNxIuRSGgeDWgPu2QGPr1KsUQBbyVIRbRZjOscv09nTvmUfIMzDs7UnRMeHJvW7/dlH2y2arJH//
+SvmG32/7IKMcll2dcskSHKcd7vltMn1yABmtHI8ozx4CjNQqPf6o16IaatbePUI6rsPaJD329Ql
uQEFWFtlfZhipwjnwui96gto2y1upfMDeJMHYWJBUemWso+qKET8M66P9Ti+vo1Qc0SBWFf9g+zT
lS5FMSxYDhqh/BCN5avjEWvmBvNnq/vax8L8C3GD8tVDEmVWu5nW3TxKsymfaCNWMQJrFx0tpF9e
PU0k0EulPth+IS5KyVKm8HHJCFtLO0sUYiVHQ04W4zx5QbPACKSDk11tnHeOY4joiLzQ2ny6FGHF
KYoFyguZA2IRHYveb4NXp4Ap4Ka9De25bV/MQl2Pc7/HTmNnm6W7NmM/eE1x6ymHsr06hxgm8LWv
tIkCbT+tpRt14A7lObDKI0kf/RaNVbCSZ+B/Pyq1Y7xUWoPbixtRdu0ccTCGQllTzhIfG9158BFT
+pZN6D5mvtncLNsqd3YglC0oGuUWW8bf0hxnavpzpYAz9zwn36A9Wh5yEMMLnyrf1nCnaeN4A6vW
zzMqW+oGTyXtnKnWP64Wc5+aRnNS2zhU1G6PYR6Y68AJjJdS7783wm7+GuyUTZg3fmWvP9sRt+lV
MXwAgJNj7VwtxK80Hx6AKSgbCnfmbjBUomPd/oAITvt1YKezKHGOu45hqR6GVhnWgMP1z475XQ4I
Y1SbQc5BA657Ek2x+Ahf42MTju0lwkH9eRa2jCmS49pC0Son+DzVeZPt7KF+zTtfP8mDGMofZ7Kp
u2q2ClwosvIFb+N6kqWU67X+S1YGwS4U4fgfVWpNe1+lFhq8PYdIGBCj6eIN9XveuApxHkVJ3GAR
JH0O07m7IdgJ71lNfdRnbQrOtpau4zRpPgwi+day4D9Fs2Am6x0zDGSdt1rPPajCXX5b61i0+c4N
HoF2tMOO6dWqQyAPQVgdRsmRKr1QLMjuKS8Z2rnKvNlREmfeg6I8JJuhUesLW0MZr0BPQZlUdoo6
WAaZR0JiR7l4CfCKGbkqD6kH4Ix1obljVZ266bfN0OAFKRYBqqKPmDP/OLQ9iUOtMZWtvKDq0RVH
8pGsx4Cmedq+2KM1m95B4wIy360zp1PwZi6ildJpI0V4tz3lZpIACzO+WZbRbO77UTX1IPVYTMLN
XASWm1JZAZYXhooNWu2TinY7Za9GWACYwm/Pfq03Z/B8Fm4lRbUBZIbCrryihMnJdDCgkS15EPMr
ChL+J0RVZA/0DZy2AuHvmIH5T98VW2tjuKpOnu+YPRzCNXnJkQ6YPy9J/GTtZOZupPSyLPqpb1dF
GFG28n3QxT3OGIdqgEeQmdVn9EmTte9VM5x39+fVQX+HGIfUbLga7AUD/V4XucR/5FLxo2nivqW6
XCdIr4y9xTTOAU1W66jGEcqw8jR3zkCggyMqs0DnZZccZ+N63S0IsKqVG5AAfXuH+5WRatLBsIsn
nB0+JWHo/lVp5XL0R+UrKVxvERd19VR3otxOTUVWsfKyc8wjuxrUXP+oJsWLfJEVkV302mLlGiRb
5J2YWealHuL0LG/TMTEmtvkQF+XFIadoN0bak7wob1PHtH8Zn0TjtE4d+IzyohzfM/7ttlYtcUks
Upay6/8ab009ElvzWPlZ5C+nMsNnIaG+lr/daFL3VPnTk7wou35+9n8b//Ozv43Xf/ss8v2z+f3l
R+uj0TnZqXgy5Gf5l7Hy75Tv9nOs/Bgiz60Nxq76CinNC/7oP/6Zb3/sv7xI/s75D34br3nJBC0f
yeu3D2Tyge6tohj3FLuLZaj09gd3qM9RHWfX0mmLDxgOxnOv57oZxdzgWbZCX0sfwihMl4qI7A/8
JNu6bEyI6YzVUj9Z2ZVRY+tJM4AnDqTLhpkyD1aacI23hnoTRqSDJVDuvyDprOBsozFMent+UWo2
eyse4pV8UQc4e50G6bSJpv19SoHpHh9h92/ljCInk2DCjc3vgmGVTkq1UGO9OBd6o714oloqVZ19
KrNpOrQh+DbZHKxRLD3B7kw2BSK5Cc7FH7JJs07CAPRrCC/95NvBuC4DBPdBKmef+kjCQYOnlC/0
Ch/2luNk+0nPEntbJKG9lm8Wzx9hsqri7AyW9jKh3izfrP79I3TzRyA1iy7a6HkCYRsLCJ8hgVwS
7mrH0QvGZeDCZvBrIzxFX6As5+/QYMHbSbYJAoxzZRj9Jm9zHcbtuAwjFPGWfQgx0IrH8EFq7zT5
jICP0RGV2jtDUDfXebC8KLvkC4akCB/yef1oHYpWVaD9+oKGws4YF6Ap8MciLzAPlio+QSia7Z/n
v3cUEKgfeHBZwnGxmXXBcol3aDGw2E6YaOyOwba4y36GdJhldyFyzO4Yjh7RuLWgarpWBhaWWeoC
hYh2k5Gcek2naOlQXP/K3hqNXVRvjyCFKnL+n21IIFuliP21tHqSTQw1Ea5cSZygHynd/bpEEcpm
qhT+2tIiuPDG+PFN11aeqQbuM4EbKOs3sVx54W0c3s46OftWWcu+pknUZQLffKu1gXmu0G/A/snF
q9Yps9M98OgGZG8U9QE5Qu8R3IRgHxUZF1vP04UaoKmUNCEINqWE8aPxzSD3zJixLg9+2EGm9hX/
nnAMkYanVma81LGothnvu6vqsr3JEZk9xf8RQsFo+n1fA5TCmdOJaMkIMMD/oH/0rKlJokJj6a10
uGbWGC0cpHGPwsu7Z83MKE4kVYy/Q9A/D1bt7fhGSJyVr6UyeV91LAn+H2HntRwr0nXbJyKCxHNb
3pdKKrl9Q2yL956nP4NU/7279Z3ofUOQgFypCjLXmnPMHLYX3Qa45nWTad9KylKz4Vx9LtxYXRVu
R2xhKjZG3aW3qnaw8uGc/3uUZRUViCTZyaSudg7ukhFecvj72P9vKK8jq4YPo+qtans0z1jNsLt5
Rc/KUWF9GhIdH9iU7YXXR4dJo1nmB7G/T6woPuEwnlVVen2erDzYGsFIJHjCbCgVWnmoWLaKtU69
+eAnWi3AVXC0kEflrjmfitrBWsNPAJGnKepWjZNuM7HWejcq7xJ5cfxEhbq5OOMwLiJbSd4LXQSr
2rWProDyhm5/F+mGra5SHauAi3thhhzcRK5uoRTvA2SqK/JBu7NmNt25GPSsB9Xjo8EOPbjHogJf
K0/REeyAWIBkz527HrvDwanV4dATzZMu5Fhu2ozVdp0m7+jnoG8Hiu6d5GYiV6kL0nr/+5Dci41A
OaVqbmF+aqz1VBjUQPtCfw57zNJKND1NGViEMp+0ld/XOxH4NiGolLAcPOIPuj/1G22wdZY+PWk6
/wqek0MDaPAWyT4OQeE4K1+tq+vgBja6zsY9kChKzLMTlNuaiIujp2EUC1OVaKeBtklrMDmO6mbc
S42NXhrYGrzx1szJSEJ50VGigcSbE1TnoTkmPjfW0N/IYRXH5lK1qaJqxrTS0jZ/ptbyLPs1VKF/
QH1wn2BatrshVNVt5lmfLvDRQCwcKzBPLBBhDamD//J7DynIWw47yyHIolNK/Yc2xT8AD8Rv7QgT
320ExiY78TdG0rZnr7PyfeNE1R70TLYymEsf+Pb1Y2wpKKZr5SJHHfDYLewJDYRQXJNWZ7TKARgH
HY7/MxMRtJZth5T+XKiInw2tzreAlPSNm1OjiYd+mXcpbOJmoNdlw4/IZxeOjl51485C1jowky+2
TeAy+H6XvNBavSV+9F0enzTQIOh7gEk7RranZz3eaAoQktlO+ioQ0XSTx5jOlivDwSRiBv6Pcuiy
hV66zsaf0ZmAtYMzPskiXru12b5wDzpqPvk/Q0k52PIj9yYa3dy3KqQxXvUn1JL3HNHhxcsbhNMU
w865jxuuT/IrQs78aqjcmhdDdmJR04FvnEfdQJmXQM1mGcbJQeWDUy+9QJxDNfCvPtS9O7jPbAXy
a/5jph4fbcVyEIDfTRiBucsNFTs2Es0nNajyRdT45ivUkkunIB/suc9LgQhv12nZ2iUpaHOoy6S5
1BNwsbXCo/g8zwU+JglmWaCBhO4PHX5NhiWl+tT0qGXPDQTQ08BuaRuR9BLRG5jyTPzhRm9+EvSj
jtA1Hs3CRdENO9/9tFS2AOLxinc/0qkNoMg7jyYTyrekBPnrW/W0kUMtz9+rLHEezLZybvNVDUXv
p8ZMXyhhj4t4FtTXwbnCTPJdMQcw1KSnH4fOufSu4ewRixE5NvXjl9JQtw2Yrhd5vOyjr5FA0Eib
kYlRRE1rjWC6RWyANDS2I2An4bP8DCdRdIqHpr7IEWvLrw75kqx2eUPIt4Z8k8i3y8j7phgQiCEg
6DbyigQGwRqNFS4AP/N3nqn98qaiNA+1mXdbV5l+6TPeJ2hD+w96GmQzn56kAnwkrTnbBa5juP/z
JDXcjjBWlzjofJzMt1oUX3v4Yk949bVDpaD4kvLRyfjRUNh+Rx0oNoXS6Lvai6I9K+xvOjXth8rz
4egDkkUfE44PckMPpdmEgzot5TBxkINHlUgOgYc/2UBD8qJwK14Whshf/HDmcfCf/NjL5mMCCjDS
B0ynqeZ+a1F+2Iqv/FTq7NWu0vo1qXOTYoBF1FfISro29GWKOf5brdDn1TIlf7SsoNoaZZcfYEcl
J+EmaLrrDmOXZ0zZya+ALk6mfrGS2li60BY2nduQFC1EsNMzk3pSEdMo86obE+B8R8YE09NuKHYI
IWhdVaLCQoAULwmHZB01QXz1MXYupOyvSoAmFnaqngmfy2/laN+Bz6HL5d+4zOxMOZfBqKA6Y09u
UPkXJ03gwPj3cXkSJOywrDKCdwMvDxYmM9p7axHUVzXWVo7QTLj3Lj6ERAbc5RGAhpdJqfurHLkU
yxbcY0aoSnzxFJBN64SYGCnQ7+zG0x+tgSWC8Iz2WxFEOBHo1cRa0O4d0AqbPp60twbmo7wAzyoZ
d+TcAqrUSkRsnvroIQXaQinUlk43qo/yGKue98D0w5M8hIm5PwHFeZbniobnZlLtFBGJHa275IDv
OSUYr5kfHWXzoASA66qqLZ7TOBaLPuUZDVHs1oJQ8Pk4PirDONANLpt1NBn4VrHFrVSNGPOFa6er
ykiMi0ubd6niDd7iwmtJqnXNp4ayw0M9kaw3y3bTxPvqUAW8KrbyEAZg8twoHh7qVHydWKatS8S8
a5/l4nkyLVw7fXggJRvEvMfPURRqWqzGWQN1cb0nyo2JIIzZPeSZZKvj4mHez0wB7AqooCx9toBW
nRS7ZYEz2sX74BAVDPqyOFcTN2I+XQeagvssG6OLbLHqov/DR974XH/EIiWwSFmuzlQRn5T9qZEZ
W80gape6a/7SI1rAGKKNX8KE8HZz0JuLEbX1w+8TGiiqBaLf9oIItH6oqrpYmKUJv8Iuq0NL3tDF
KclynWdXil8ADPC176J1fHC/JYUxU0GeZhXDudT1bwEl+A28MR4k2F2ERdOh/NIbM9pCkPm0CqFR
rQt0RGE1DAsjqYqjqdfuSz7POucXjCiocjeVqbfGTdXRWOeFJYGpJDIyjjZyrQkMtzlPQfTSDub3
D9h23KhPVpFgGCbDYmloUXZX3Jr7lBFt5QgYa31wu45AOnp6ex6xNyUgp3hhqYlzbqvBZpJu2xDC
uMQBErP9GMprUMITPx4Ic21NwR2h5AnBa3U2mwg0k9z9vXEq7VjZhbpXB+AgcIRj5eAbFhCgsD+R
2tif5F4xBjqtP7dcfzqRNeL/LtGUVYXSCscP5rbSJW7RUozvclSnRrq06tZemnWdLnysb+++kxFo
6YXNQRd29jb2Z/pnxXX0U6tm+g3JkpJltxnpaCxly8IaSmXh9GW7F2lwJDov+w5HqOVxOlq3QI+c
vS/8dtMMuX9JhjxejoTideqzfCegAZ9C9VmumrSlPB6lNkHOmf/olubrUAcGTdBOf1Y97WNUzjXQ
v0fy3N9X5qWwT/C7k0VrGT8ryuonv9XFvVRab6n3CSxbpxT33q2DLW0Ad+U1nM1oHmD1HegdGC+/
hdMAdaxdDXoLnxQGyaQz7q1ijsdkUFGRFKb60vVDvHN0UtCieYgfuCYL1hq2ZZuKl7oy82WGTfbQ
8JkNkVVtacDrT7mbbekS6q96b1iHzgIHMYx6saB+3h6pVztXeEC4Ded8wHTK/ZVqxJQ+B1SbkZlZ
C+mF6FxUAHxPOHPSGoEff+V6UX3yi3c1xUS0+OeO02bNDU8gpuWZ1lpOVX1yrUhbt7VBd3UmvcoT
cuPw31nAHqnOikW5H3svuNhYwxcCm21B4v0CkQXfiiinhUJHEEXCjLKPQKUucvPH6GqYowP9ndtX
wHo7em6ho0QLFVV1n3P7teDW6eM1qgr1LrUoDOjAqXep5GMQeibmNj82COPW/UcjjY/9vMJRDTs5
tfQw+WfkyotnReNWHdV+bZewtkuau1s7a2ayjN7Ux75T2O00sS0yS92pilIfHWQNe8vy6eFhEB9f
vKLdD9bkIb7Xi6UoYv2mCa/aElDUH0icas6Oapbr1lD7Z5/sg8UMOlyZDqIS1wwCaLttkR8pUv5z
I49pVYfaR03sZRwUpbPMtQ7cFi01vgijSr1SElDOwUg2Jn4sHpeAi4jHyY+W6mO4rPx2OtjdzY4z
QNh9wbw5sa07wWkwcWPbWDFfix5HzUtuWnf5zZMfyLrdR3VO/3MwAAWHYqTQ0zaPKQKlZVYMs94k
bB5jSlInDadjXGjdkaXQVzBJc2Jc0x1jUt2OifQCyrFl5vmhb4atDbLoQ9M2mtUjMjOCWJNMHJVR
e9bJYDu2ic4yhtwh4kJNEPvjLNRMs/RSD21zCGdvCKXD/qDb/INno1RFCWX+OJvGYDz+PSrtxHis
7MFBVNISxUiyInOX/N2Mu/ikJQhWWZeW0zpDTnhqXCeaezP1vesUG9G/yA6gFfhpYVa/T+TjLrs8
n55DK3+T4RNhFz2gIIhfmyyidxr2iCnAaO75qTrRDAnu1Y+/Q0uSNZBQc0m5lCi6US/XkNqTpWbQ
/YUWlV1kLKTcYyqG1nLEYT+vSO0gw+1hTNZRSyHEDdZSojIU3tOQbXpzGcyVjb6cYJdRHV3nnqMd
CjWpHmP+OwvuiAgzc+OOHXshoxzchqmCFgRvWZU/pMjnyFiOq32oTwUWX+/ZnguMlm1Mi85UKwr9
c3REqIm1Q8ofiQrqzho9016lvH92yZ8oK5/lA6j1mCOolqkhY8QD97lBhEXUDwJh+UuKmVufek6m
C487aa9vOkyS+6EcK8SRdgE23UIu+vcVlDHhFJZX36iHvWIbw3pIiIUL+xIyfRXpx3YYBmRSzfS1
EBh0+6x6I7C72UZB5GyniZBBtW428gLcJiWrfxBssU3XfhDxw2R5Gq8IqnhhuwCOe/WeJ368h+dX
L5nfozGJtPHO55NkXjQG164OlYubTfqHcUOeKHW7237o+NTO/xW7RrXqJGxCVJrFIpyxSurLsssi
HK5zVqsMYu1rse8SvTlJx5K9AuGYXlqVNb4EhU4kUSzJ1aCm00C0RlwLPM1U3y0r4V1ZYoySQ52P
l59f/rukbX6SWc7/MJygGutiw7ZZ2X3S9AjXaMBO9f5ysKCeQ0RFL1M1oC0Hp/iaK/TnCxH9wHMD
rDOiZgCe2N3RAFC3aCuUJwQM4UJeYo0JTBPbeWvx7K2RgqQnV82dMx+5fEVDuZTfTTEsnGh5HB2R
bmf6L54wW611j0IZdobImh/+mLxEdgDDDDzJIvAK/TXOs2SJ00m7e8qUrXqY/Ldc4bcVvGhXMln8
re217qnwAgPyEt4l1bfEwWJGu4v6BiCIEs2ztiG9uqVKfZ4q/832AtxWShAvU1srdjjybaA2/nSY
evVj1CPamlZOYSt/mk9/rkVDBqcEbVi2acIdwA7273a+XdaG740EV39U1ckdrZZJa/qr2rCyVSjD
VpQcbyABmP3ezcx9rGv1u6EW48ooPIPajjseVbW+GMDxt2k0WgXWWFZ6/K+Og5/SY03icz7WyQfq
TPLOsPh8d3Qn2MmRolbeX4S0SgzASAOThTV38rOIYzy5UuZsNW28yvn2/DD3FZJMFy+1mmnzXJui
5G1Gjx8bEwCpL/LwD9Wcj3LNPxxzmqZqs2WHJQkCa9fQP608WIO3HnK0ntAYNPhuLn44dsgHnjot
kjLTONklr/OqaMISlaWuMI2j6Wbo4xeqBTZJ6SgWp8COHgrfrtBL2r/aVK/21cyDzfGi7SLWaQsV
/tRtnDfyWF3mAwnoYMgQMun4trOkQyw5eDs1m7qr5bL85B6cAcshw5RfWyP7O5peirj+lZuvhe7e
ZbQB/tfm3AvxyyuG/tjNAReK61l7o7bcJTSRGPZ+2OxYhCJr1QHYnpSuWfsVUwUz7JTV4Fjjhc/a
PzeFaQAAiprjEKQAxM2EJVBoTsxO45dEiOy5ikyxrYYUOl00eU/4lX+UpGE++U78DIfFXVVCU9Yt
6rkMn/CvCfDvzQgM49EqSUKqKQ4uAUQYj9p8LM5Kom8m6+TOBuu+baZN5o1fxk5x7mavtFuWYC5g
yHp8NHFeLwwn1r6DxNilUAvewiIb1jiB6uOAMedaj6LDJT+X1HDwAMq5ofwWixLsyVKjeHLt4a3s
FR6q2yJs3ae2A73QKZ71gyCfZTdEybdZL+v62XOKreBgJor+6hvNNg0b8ZRm9F1q3XqUh6mn+3uL
+Qd2Tq7CmqIRbeg6q9AyvuCP13YgL6gEqG1zBgyxdP0B9lFFEljeF8YjKxLjMalZ8fak5xzMRhiP
qV+OZ71Lr/KkhDUTjMCHVrejbcPNcY8cM4/XdGvdbWHPXqaJcBdF0egSJtFpmqEhgU0NMixj/Ags
RGgq96g641zUm35erGaKd04Ut3nKodNjKAyp9rrEY9P6CJc0/BRy7NhUFioahIfsFnBbDwjZWRTW
U3KoaFSRVPLYdkb03bPTZ5Ho3Tczrt60xnK+Fm77lcgM7uxx8JMgVe1LMwIHGC10q10z+EsKntE1
mib+UtLPtKCKrv0Ud8bHrhehzkimkmACTshr5V7H2gjbeuVuEGdrJbGu9beILMZNRfzyItbsyjz0
Uf5aRaO2L9EfXuVG6aiy2MnoLn4fk3t+BD6jVSGm/j4xlX6CNeoAps29MkM9+mbqwG+Lt6lf+5dW
qs3/HkrPT0tQzzYsfAHqKdnIhZZGqNYRMApVuYhHixFDiVLyA3oCGuXSRQ5OJ8VjWmwa+CP52lFz
7oaJNWzaCOOWW8brD1oWCcubqeRWmaV5huVeS7Q9VtRo4apTcBuh79yaITxbYxkdKz5CNzsV6nbE
kLSUw0GLXyAU9/vAqfNvZpB7SI3VZyTuwTlMrfy1DEgFtpXunk+0Jpw2ulRdbj9b2lM533h7FUGt
5aMFFyAauC/HBvjVdIi2epNPZEPzDnGDigC8QIMWqosrjmJxxSlJY6WojYU8gSG52BuerW4yRxgY
+9N2kxuG8erk2r7xm+C7glNzoVZWcMNrMR2ClioCa7FFMGNJhXC/hamvXF06v3e1BKgvD5uKt1dt
OAOKxVWKS2s5sJVj09TBcZqrDyO29BNaLhWfeG4uPOLniQXa+qWe3tOYvhaFoWophyBhhwclS7cG
TRTuB4O+oZPoHo3W3vJKhHv6Ht7RnzdKUunVQnSDu6o1DHsGgcbXqFaXEP6qMy2D9ioPhRi69tTb
9m0e7ClT6q9Z0bQHAl1YpM1DYBnDarDFe0voMw4hbyS4EBP5sZ03SeFjG5Bj4efhUe7JDXnxzdIO
cxd7B9FhuBe1Ta/k1VvvFd9x+BkqDI8oUAFwVzE1p4y3sII+fR7U88aDGrw1qa8vys5RLkwKXrQ5
bl2OePL9YzSfEzNd3SkMkqUqZYvrDTlybEEAEX64nUSVbaIxG1+9SLNRQJftSZ7Ftre0nTx8Hgav
Bi9A2Pf8RRmKS6KPQtLB5mHsRD7Pljo6GADPDnmud5TCS5Kv6tj9MKHRDC2WkdnpCNt65Y5YOIAD
XgVbaTNzhVZstTKzP0xobtYHBw2CwdJw0u7RKDCHkBh3HWjQLjueWBvS3NwrP8u9yhOGRb8VYerB
N73V5BLEXPtteQR4QQny91juEdb012mgOyvyaxvgbS6LrSB7kBtvYm8wFY1HTRnSGZo19PBlycVt
yYKKeOWsyu++5VN6p/fr3QmfJyGoSfJtotjxawBATV5gR32wtDLeH1GvtsqTwGq3I6zlrabXcJqF
p4+8fAmlqurQBL218zuAybKJNikQL8Hze0c5RGWtryn+Qb+ZfG3TdR4JIcwykJK0+0kWfSaHcENR
81uyKhhvvn1v8Xunq9a3vpqK429zRbN3lhmdwB6WyFhHSoRyV25UgM2F4+os6zn7e0OfuzoHREL8
92JCm/Uv/56tkczqoLUQwp67Q58mtiVpuBWTKnQRvncuSGZfDlWnHURnac9uTRdD5fFAk8iwkf5Z
xSwIWuh/szY+ETYkeuP3Mb0c1oVff4FJmjmKt1Z6Tb/KvZ7K4MfeOO8pESqF//7D9PkX/9cfRlvR
RUKC7wGbGAEa/56xY34xRtWDYRoZPDwHX9xzA1kIqZ93B5nxNfK8hJgHsh4ik2WG3MtbJ71G87Fg
Ppb7TbGZhul9tHIchMwUrKeZizItTVutnj6WlQoktJe4rzCAQew9ds7YXJnhEUCQbXwD4scwP7UU
p6GibtOkde0+fdVwviroStUBK2cmJ5O0dE7//RI4nxurmsZaka6fEIhoDPvzyr7t9bG0PdtbCDxs
wSoXkbugmFNfidfhAWqxWktR9DxhiKRLL3z9neDCZ70cu19F+O6iX6VVVE87ojvtb42u55R9rnna
jycJT5AshS7U7R25NEa0rh+JI8ye1MwwjwqhDYuwjrunUnO6J5Fi0y49QJBD3z2RiqqtP5QC9ojk
qtNfuWgt4rq4ewbgQQAXL2oODJ347zc6ZkwHFMsblpl+DX+Mda4+hYkKWmII31wrEHtLt5DXzsNy
xFLoKm57lGehVizyiN4OYQgZ+l2onaq9MGJHPGpONXKLGor3j+q4GzXqmZQK867aXKL3yktb5+2l
VPsARb6nvDSBWu4zLcpXSTp+G90u2RLpxO8W63u1s5vTb+O/T8L3HlrLNwlQMbt9CHvgPU3o2/ck
q29oAvxh3WV9EpzzvzZgmgIomenQaLQ+ddEpDjXQKBR30dbBg2EjCFFtoQMlsu2NGHz1jcLIijty
+C2dW3oWeSqnSW2na2Ol0CFaO/iWK+rDbIl+zuP0r6+0W7rwISKJtRMhGic8EZSQHXRPjdfEhziJ
1IXit91TELCBA7BNosa+ylGIZm4tJpSPcmg5Y/gQE2CSphZa+Pl7/P++pTBSdaG6MEzLVMOjNbdf
g7x3T25ZnLAh1jcZeioP5SLDxM8FZV7XNxWj3m7omk2Sd+Kj8mZif44nnuXYeYJNZOT1oQfvfPt0
xfW/P3efmTGaoTu4BNEcmrOX0PlMKGyago6CCJtlRe1patJjZ6NdkyYZJ+7G/ccS1bFRubqttpae
GFQJKkbfYeB+gScm8MRpytvuWuR2sonnyWWUNSenzZWbDsjnXvfmSh6moExwhpUwx2FNsTM6VdmE
Y1+/CdIi1LkYGfjddwFD/SjhwMIbknOUOQeW4cBVestOzpQHD5RmB1gHczPz43ZRi67fsIJq93aa
DdtoDPMnflazsJu+wNFnNJcCE54/FhN9ZHEzSj2jz+uJVeQH4hTMG9biKkbT0N3mZMDYE8l6qpX+
TLV1g2jqpwaKluzLoHnm9H//Ez7cxv98AFBE0AjycgyN+uD/Wt8ouhh+KXTET7ohFrLbpaVqv1h9
zFTGahuEA7/nPIORm753ogPGYNyB+nTR/PJg2dWTRb+Osk+dWsegCHYfNwtFfa7arrtUWYwbR+4Z
ZQCeJ2Q+YJndBSJZd5F78mwYWi85tWuqGHyB0etfaT2Lq+3bq1Hk3k+FhJjMSPy3REN8rHf1l4HC
+TWt2gh5j1ucIBFjKU662drlxJgr7O4ee727szobwZburQXktQMxd7gL7MwpDnwm9vItJzclhbdt
PpbJOodCEyhjjbuW/4oVNr/8fi7O2PoXP8zPrBOWss7bxTRVekDZ1wQszXEsrXDN4nn84jYBFJLs
C5icnLRmy++Ocuk2+Zmy0wsT6R6qwGCpJ/gvEf6gWUTSUiQUoTBIAsOycBqtPsbBMLXLNrfqraGo
BOtVvv0zbCfq6V0FflUP915F3ZJ5idg2MQUtVpmQS6goZ7AKVnR1/FOozSJkhTv90FBbL5hrHpDh
xtt2GNUNZODxDazrW1LY3gPaJ+qIZv0kiHW6RgYwHdOhzBDGxivqFPMY8o8GwMx6whho/LRj0G4b
8CwP3bwZTK3mbubPJPn5WN5nB8TZIfYIkuO6MjVZCDTasxyWWvPXkLrdNiToCSB/mB8gHI9vMeEn
atjoL7XVGKcBTt9SHoeyla8GpX+Y4F2tOswi6jZB005Twz1Vzki0VWmw8E3pkq3KCmaQ0bY3xZ5U
VI8vZVn4r300xFfTHFigOspLX3fuFmfvEtaWvWrnly5M3MWkqfE79Ha0pUwDdk5nGy+jbezaxC+/
BCUQDSb9xLT15PKM5NPhtrrkidLvqiSND30o2lPi1SRpT3lKTcjBfGh6wUatErGJglDbWRnThd9z
+Uq3HxwNuI2TDgMRKmI4ma3rbnzApA/oYc1VAcDmzhseJUdkTW+RP/3UOnX4PvT6Lq9aJVj8cspW
xXDUlLtohjelM9Dp96YQo7qDpvogD7lqoIExCa/uZLDKnDeFUnCbw3ktR/I4eK18Gztts+i8+ltb
Tv4Voof5ArZ26fVFe3cTEqStqt7Iw1OauzD2yTMgWrG+6GlIuHnqlHulM2cCK5OEUXjNumlaAaWG
WEd0McbCy3ogeFmCtDCkIU30ykqJsDTLvbDi1ZN7/t97v8+Og2pd/BbBfWSFxAb3g0PVEzk+JuVo
LXtNGCHxozd/WBi4nxcG3D4JOnEwD88x1sZnA1tBkxgZwkjFUbcaujj0UQiALZ4ExQ/+6Cp/zx3/
4puieot6onrlXjDv5Wm51ivb28rUMBKBmmmBL4iEwYzOTRh48VpVvXuLDoWGNw60NnO+lxb0c2kn
EdFycIz3wJ3wlEE2vkbznsKCfkeQXojNvf+rqtN3DhgFMZb7eFY4tiS0bbtQpCs5jGfcgimmw2B+
IcOsePWE5hwsr4BbNA+hWNkEeiEeU+gFPdR2ky5GO6XtL0STfVWgKuBK7FVwCrMCqTBxegC//elr
xbvlo6NGgoLXfNDsp2Z0onUgnPhqtSYGiXnTK+opDHtn3xdOf5B7ip8MyOo5xlK2/9iTx+RZX1Hc
ZQWpZ5WJNsMPNyfQEUlJF5wlP/Sb4IFZJF3sQYj3JrKClUMl7xgWoDp1HOUntWrfedT2586uu3sk
9HDVwCHbDfNQZR2wxfcYo5OY3v77WSv+Z7GF0IieCKVfUxgayOlPiy3EBT3ePK3hTupv0gJjjQwV
1IXl7OrW3TMNiE/yOH7MXwO8+8Mwp6J1LE6CcdBucqTjC41z6+TFZIOF3TPLz/SRlO69J2LrxUHq
e8am0BCqw0eUNpizE2pDtqXj+09mY5/pxP7wgzT6UXvDUbVw2vh2BgOhUPSjCgPmImA5rVLqxodC
mwDp+EEybX0TpkoORuFLTjVsQRxtcLb0+rV34vH4e2OG7V9DuxjFZkjjd3mya0uIfJpLom1AT8Bk
nYE70Qx30KGtdZgR7KiFCCe73u0ewlEgSyzi7My6NTzZWZat8aeOduudPbvefpRE88T5rmKiv7q1
l63RT3q0V4fwxWUeZQYl+fZVFGxk/9pHW3VOm1sQDwBYb3K5we3KJYXQTU8I773HUmtfuNXmC6GO
9kECP6wixs2X+e6aND4e1XKcmLULVSWlfaVqGabArqFipu6NLrd+fTgpkmBCB1jZ2qOqwRoCIr36
6FaDtC53I+bVztB+6fH4mNZd/8WKdB00ia7cYUlPqxFx/0M7hxa2aaMcQ0ja+5Hpil95w06BI33C
sW2cTdutTmbm8UYafAJQ5nqQ2pXBpaAqKEtNYRLwhTnrgXnu9jGdK0V7CHLr7ufW+Id19P94iHh3
2wjpKCjoFkLazyD/OGQJWIDTWCqi2VOIVvdKlVNFUzLrLmphnCkqvOe1bd4J99UfldTBt6WTblc3
/iagrHmLfqQmsq9pLqEWiNopik4tFc/UDpZSzCXP6F0nTohXso1hDf4msxFqm4KCcDjf3vSxAGTd
Dsmm0dv0bjLJX4652yhP7cBCIQ+nLxlMsktJdRv7ReQdMhbTi5Ku7VOo5+4m7ISJUzMZz9xqEPLG
xL7HfJbWfR5yW1VNgKxEA/sPGMqcOPbu6LbjC2Q8cthbLb3iSP+ux5E4dHOXJSHQ8glDYbbOAyPe
JMoviRfHMD9slEYpdjq98KtHpPEi737JN2Yd+8PGCjOe32lu4UD4+JK6bQZ+ufb9v+9KxieKoEbF
gz4ka38TG5iwPksgdVV3sim0SAOXifS9gDRXtSIsH8ZeL7a2CMVq6NvpzJ1LPxqsEQFTOsMLaTAv
rGysH4oBRLMfknd5adrFXOoS0NE2UBNMN36lONi8oKKy1q1WqUehBfpZYXK9MnxRvAvNPwjRWj/i
InsNYi71rJFLU33uWY430ryfWc0H1zrVtOe/R7BSdDlCfNH+AYdMn/VTWcyAEIHUyjV1XhwNyuK/
y2J1bg820ELaRpUbqaDfIyQzdpQRsZko4Fpc9dcgvFHZi8DVdm3QX3RF59ZqT93KItx52fmxOa3S
KNF3tBk0i3RIDdY2rQ362/MmcphHMq/YyhEg3wIkoRhHADbJOw0o/Fa/j33syiu1Lpt2uGj205wb
V/XRztAh4Imm6wh5DMlTDd3p56dodTVyYDP0aN5+n6gULYT3YhjolvUjFXYWAEYR7njwWWs5DJg/
AiWKx6vpq8VTkm5q/3VwberJxGstlFkEJTdpVkxLl5vrgvVG+pznpIomWm8eGnh5b0lzij3YDl2v
xCdPyxCVq6BrSspL296mr0SkHOJtqj7nMauSJYgnh0rxTHgw6+oWt7TlOrRMciTzfUxIDMD+iRkv
wpDcAtqPtDPKpRdPExEsYfjc2+1WKZ3xpWjTBWVHODaCFARLpOqeudywwzGB3pF44Hjwim8Rz1R4
DZZzjSs/3Ldhm6zlgrBSqRZtDTRuK1Hbj9ZelVIBJbf7g6LzSPtoUY2ITNd5OuNPyQr1YPobFSGp
3KS82YRR/D/yzms5ciTbsr9SVu+oCy2u3WqzARA6SAY1M19gJDMJ6XBo9fWzwKyezqorevp15iUt
qYJBRMD9+Dl7r32FOmRdsqJbNtToluG62Hf2lASfn1PwGgZm1+uHvC97MsSbr8pATteOGNU5/EyS
/VEeNmuorMEWeRRIXF1TaQLGFjiJ+rk3ToCb6wbhzfqT2ly9/YPwnOrD7dIU8AtUhyFCNhrZLoJ4
Im/mIkt9TOXLym12zqaWFXeEM7x+Ut2aafGBSabLk4cNx1cq3YR64Y85SUOfzK2+WFMsPkeHk0l8
56fK4vMf23ZAftAh+aG8+McXPkPr4AgtRytLDotrnaysP45y9oCMRsJkzgppPmwbc9qBuUbvhiai
LduzGjfGq5k5256X87XvoyZYZSC3lU5/KMuoZyGEp3dxrkT7Wier5x+hL/WK63Lo0e0bU71eZNYd
PxsFaSlv+6zTrz8/yiJmpwot7P2PL9p97dtu95HbWXuDNdE8a92CqHKs2wRoMJHDztgX2zJ/RmBq
naNuRrBfiB8c6lpkH2k76ofP0vyzSC/RGeRgb8909btNa7TOZshd52JNuR1aqso5ZSmcS+SMziVH
mrLH4jBCl/3756Zen6/6mUEkY6gfbWFFnhUlCUeFvhb6+yQs9Zr/pW76x//Wz8XlKntuF/VAHCtn
jE9BkKp1eSCVcdx8fui62t4GtrpvG4PZ2Gck0Oc/6jrDyLr+RIBFcUCJc52OOoSj/+Jg+fm5OV9I
TDTjR8nyxAEPptc4dcI6261ID9ngbO2kSyY/WlPiGsP8WgPN3X1+5KAiuTIY3Z9+FEuKosT7MpUr
BF01npR4/ON/n58re2JX6tE8OWv81mcG1+c/dNEgozZ5AqaHwaPT3ESfw+8GicOPtt3/vH26a8P4
T/2zdS7E6GRtE7NXan/R8dgMFdLM06rAYUgUqk3J2FJfGGALxHyfYpnPD9HEU+gYtmCulkWrDHyp
rvpJsNLimxPupPjYjMtLJioUZBEqQU1t5GnWbM+nbTH49tCND8mC8Q9tYnpV2Iys6Z72eClEd9S7
6js9vino4tn8AujjmlOl+QGhlonFp3KFhxBKCkfSHfdJu0S3vNWZnHnuGc+2cos/ObqtylnsR/yQ
weeHrt4J6ka1Pf4RLBHNq+S4Pv3xYQ1iRLWrH58zlHk89TEhnIaojdCsHeyLI44TZ00f16X7PRHT
eLd058SR6kfh6U8DrKcvzAYasNUEYWAqz7Y53YIrb+memkwxApmk2hedwE16pV+UzmoP7jhKSik+
rRD9Qr9lviPMZDrWNPyYYVl0fpKMXRpHWrE8fb7W//Y+/Xv8XV5+vKrt3/6Dj99lxcIWJ91fPvzb
7ru8fhXf2/9Yf+r/fNeff+ZvV/fbh79+w5++n0f947eGr93rnz7YlCij5tv+ezPffW/7ovt8bJ7f
+p3/t1/85fvnozzM1ffff32XDDXWR6MxWf76x5cO337/laLm335+9D++tP59v//6v8pvsmle//L9
31/b7vdftd8cl7LQ81RscpbL5OzXX8bvP77CwRaGgEfthFWdXtWvv5Sy6ZLffzX132w6/dpaVjmG
jZnx11+YDP3xJdOAA8QDaXweJtCvf39ef3pV/vEq/VL24iLTsmt5Nv+ppFVt3dGYLziIP1dE4V+G
PDpQvM5scvTyynkqInkFHJL2Jcy+nUwo37V2ANrF8h8w2hF+2xSSMdTRQbZzGxHUMThgJBnkbBSS
V0zLldcRY5WscTVamHbte8hXZ9OEBAcrUKmrE/b7rQdy3jFH0hrQKhJRRPdfIRlzM8GSDmJruUqZ
6gXxUrsgGT0oe9PwLtTmK+Hvb95ynXFYR81/G1XFsHMMUWxA3Nu+m+6bkbMB/oi9nl2TV5AFRZlL
XAiTequo1bdGS78qpr4rbXOLOXUKxua9luN5zHaqk92qdmIQwmPeDj0ooqhuTpor4EyYq94dYaSt
9YTkZt8jjzAcNAI+UZKhVdGWHAi9uMprcyN0RwkahR6PxzoT6Lrsdlz2MbQ7EeQKMa6RO+3mtHzL
FVehRz0IPCjzXVF+Uynhz4aRBiOtg403El6q2cqJYf4uKh6LSlWv48VNaX4z+okIAgrUb1MUQ2k1
14zPuA+STMxB0kchANRTo5knzp/7T+E86LFyU5j1povaI9ckD3B/xJvUMZ5S96Fp0VZUXC4/t8SO
yVJQp6q88xZ50R61tPmIcuW5HHtzU2d9xjdMZFOm1geFxY7ZElBqT4Hi2E9pUOsWdaIz7j2pF/uM
rjlYqDV1p0JUO7jlj5nMv7TMXL8O3ff6r2vIn5ac/5dWIp0F5L9fivzvBdEX4uelaP2BH2uR/ZvJ
UsSNzoyE+56D3I+VSP8Nfyu7I10YNMmWZjD2/2MlsrTfLFx/a9iga6iAH3mwv69E3m+mh0waHiST
Yhss1L+yEv1Fgo50mBXIgu2pu6grHP0v65AKuLioBV4eUhPKQCTOdd5am7EpHiIDZUFmIp+0qOEn
658QWg3+gp+rkh+/2aYyIdndVP9T+lsqYzlmpMJhMwBKby75Q6ZkQB7bnbZ8VIZ6KChErYJZnDSf
otF4Vof5FQLlzRRjq+J8cWRzjHibD+SljxfHGG9O7cXtY9Dv171u7lHvH+J+FxtEOcHYLn3FRYUk
yn/SnaAd+deLqAGrAsxFExRRuWp8+uJ/ihYh7DeCDoLJYTE9JENati0nOHu9vTxnjL+2Zu+9DSWm
5dYZvE1G4Htrl8qulcYXWNZvI3WBSUEU2IvUgwBcg72Huf9CQw/mszN9DB0OVLjFGo+bc4xVCOJY
IgZzlbtPMIJwgnFe4yhBrELxZRrFiZCN77Fn8IkpI/wDr6YFbjs0CLPfulNhMGHzrADT1tfB45yc
ZBt6r68jyD9Ozjl6NaHjex0eo/LDeLHK21Et32lI+GnSeH6HQSKM9aaBfMwTZkYSESCQ5r5wkAh6
H7PK6t0lGJGi8SJZS5fezJ5So8lvcKve9O3b1OE7ngsNbkJbFIEilhhJ5D3+ODI2G3ltVN4Ht9uh
LpZ4VwIhDfPae/aG5kvdE3CiuOllvDOZCItWlLRh5eIvbn1s1X7EUFJcOT0sEDMRvlWpJ1X3wIYI
JlO5GAskichi3cHwO0qSQO1YyUUS7Zeu5vXLgLekzUivZMK/xFzfrzuXHZVDk6eXSNf6hMzI3Nz1
C7OegsI9VIhL5mIcrJw5pl2n576Nlb2XojiJ9RwuVhrNOxNAFBkd1TauJtWvs3ze5Hq/K/UlQg63
bJWkyv3a1goU/8XLjI0jrAB6BVYz635dL/Qj3yyou75nxPdeHa3VY5b7zH0u5BYGauu0hyaOSAA2
SYvvCJaOk2u9MXaKVJ/HtGoD6dnIz20ENz0CJtLH3cNSbbBVb41pzAiBoSGyuM1CLKeHP8RZuEak
tWSQLYM+qvamKnr8XpED4N3aqiYoPqnVWQAsjPiAdlweyhWPLIhSwzF5LuL4Lc9dJDnK18hCBDqY
1cbKWieYrXlfWR/VKElSUdY8IVs7YJ27NZv2iM5jp0w9NsHcIMcC0AE2IJ5AR795HTda1N+mkVy3
FYkZDJWtCIv+MhF7bNf3FfZFpopWETTO/EEW18ZhwuLP8Jh8gmAi+TItNviN6WATX2PI2ffiaAys
AXcCDjcbb9BpVqrGR5A64NxDAp21TXIT1/bVjCnXd2YZbzoNLd0CbyGaF9wtis10KdW2jUpOpzEP
+zhSt105DZcJoqOgdWRpR5eBDpLOdhO3GKXnLHlONQ6BdCRfrRbpMIAVDPOC5gbYshmmS9w1YVKW
WqCO7cGUAzbkPL+q9VLfjIZ8kZpzMzl2G0yWW1OF8Z4SRcIIDQ91SYcGQjNcPkJDvhSg2E37tHSA
eEqvEWjH7j1mfsBq1DHM3PrsyLQJkgmSETsUcngVt2zbwGoSg/RJFtwC7x2RFZA3a9f0A2gzZz0p
nZY0twY6Oz8DeeGXikWyAndHPsnGjzSDzEg5bp2THCAUEv/h49KAatXUEnH5fKJ9ed0j9gpshGaJ
iI5OGX0sMfiIydS+FRXYD1HUno8EeAgQ2MZhPTSIbI1iO9kdobmoE8bJsLZLJDJQg2UbZBX1js6q
6BFP6BUQC8loY+ptBgj0Ema3ZGXVDOQjvH2OOt+3ijAOzYAnqWxJSrUBpYAJ32gzg2uwBgdCnR5G
OdF8qgyOMVEXtrIK6fytDDFYaplmP2sEP0zfZKF+JQg65vbrol22KtzNtr9p4+rNMCLYs5pxq2Ku
YrQateFkc5w0Vy3/s9GVRtBkqhMmyi22kzfFXXQ4GO5rknFbZ9FjavICCwefoqJAuq8aKIB29dgo
qw18KG+YXFzhnYRLbwOzNJUsFC86DsQQfgcDGV1ujZpLVVUjr4p0uqBQOH/2S/4yLj3ieLXwF0e7
zWf5bDmSQFxOEDuvPMzy1HQDHbXEPNWPWsWba5Vdk9UkDPxGMDJep7Ri56iamjJc+oLfc+7NSgad
cJswQrcWaO4jzc0pQBRRhHZiw2fRnvoCX3jEUMvXplrbRla2q4hnD1CpHBvX6rY1B22iJGGC1Viy
iYsOYJbsCffZA5j70hCW1VYSGv6pXKJoqyV0FMdSfXSy+qM1ipt6FoclxryBy4w6wRR3tRSHYom+
gGw29lYPxy5P3RAWgtzmrvLBpPUlY9Xw6cvcM96KDoKhwc6LoO7YSou3SYe60BrLduI+dJdIHuuo
yraUdRzf+i+e5nzpVVcJ3MQR7Jzmoe/IASYooPbNGjsmw5fAa7tAyOGrFHI6eFNyq+cV1kk3Pc+R
js18IROJSXKD/SFx1AC5EL7yOn2eAAOxEtSr6zLaZkRdOnmOfEAUd+o4jdxQYosAEsuUYrylRQFo
Iz41Th+wba1GIbbKIK7MIC2GQ5lDUG6xh2sic6HhmRV22okVdkT835iK37rGhcF4YNaufWu2jNHt
3nT9DlB/WJB6uNVQtQRzm3FztvPRlIaJSJG3kHRAzxiSRuEw+SlOqK1h44PL6ujOdZS3LiHxzJ4n
F4KU89JOzn05u0koRHkaJpwSwxP1Gn8LFjsLAStndDfUx8LD49GGpLxzpozjA8awW9mt+ZlCPiYE
UPjd/I6/hYikhv2eve26r4f5KgXF7zdjjhYqoU9uvWi586plZzmo3VWNijlWtUszsa7kTkKvtY04
NC6TX2X6e5xW+ZFrHow17S6U4tG1LrIzWJYDdGeF8Dyt2DLM+CC0wlfgZbD/K5ADR4w6e3cUQBBl
XwVtlnTMEne6Tt97vMbY2tynk/4Yqcnii1XKJvS83qO2wguz0EcGGHljWxU1bjJfZYaQvosFiAZs
GLnxg25490pTudgeKgZaTuGzlgH9656c3rWCJbLegFqclKrd6gh7xeAEtDTfNWeKNrE+o1hPtCAp
Saoz8vKrtc5HyItHTzdyovYWTYbMbe5qTB/2SKBUk6cRM9FXt+dci8sdq9yBqLDCb82CpkDKcu+O
+Z1ljZtqmgkY1tPr9cnobrRLWszDQBgGS7/pvem56dx5X0unvjSpQSmzuO4mY8OidDGwZ4xl0MwV
kQjskLvWZh9TjfuU7JxTW0bDbk7ax5bG27Gd2r2XE2BWzEm+VyP3gAtmnqp+G41mGe4yo/HCxGVl
qRov3g4A0KYxt++bepcqFD4r12SLP8C6NzUcD+mU6VesJPeZG7MgMyoN+2o8WB0ZmhTbzy3hANtm
6dgXtPohMTGp9tWUXdkCvsOMneGke98k4v7Q8XrAFGMyHDG39Ud16o0NjunGb8NkaagwOIioLe2R
hJ6Ku8QBPdrKB7Fnhkanf9PTUTzO0Uc7oJwr5eDiRSVCigoVBBj0+drqj8vUbpQOc6rZxFkA2/JA
DHUVPlDxIoVX5UEHsLPTrWlmLJ3Tc7aWh940lGckrbQazPbFRNoUNpnXbskbbvZcssgH192EDrVe
kkUcpaxAwUIdVBMj70IpnhKv/MLIzPXV6blLMu86XTqDhq88RF78Rmt4Zu5cv2dW5u1LAwRMPJIH
bIjqe14P3aXIvfqk5PYV2SG37HfLS91WgVxUEVgV6e6D5zGajm07sBluCKlOO0gJxUnzZu4rlSCd
XLb7MqIdhVLupPaaS90nmceq9auKHJ4TXu8eCmlQAxnjvQbypdIJH4wtPJRx7y4BEyw/UqTNeczj
AtKpZWtyxl1W4uzvR5+QMn1P3Pz90reMg/vxmGn6V+nq23QBAFirsQM+wyXijSP4vlZmZInF6G1A
ZKM7c4F39/r7PJptUNHNJRTEfTFMVid8pz31fHYjZHLikFcoaNu67MWKLOtUFumeHj9lqqqK0FQo
6j7/sWeIraNVGn40kuw6qvZlyDGLdYz/xtoCbDnLK3v6YnbtvGHkxqmZMagqH4uZfHgSZNyThfaR
Q8iyG2btReXgsM2jgr91UQAV1fq2Ma1tjnNyp5SzX/WZ68+tKdCg2fExjqc60Pg9ssnZ5jL2gpHQ
d6ghquLnsqmvCdx7BB1j382yeWxL+ygH5X2aEv3gKOe4LJYTNju8pWw7sQLCXx0K5tBw6VjlwU8M
crhJxfxN8SwalLVHTbek3hGVg3eMF+fFwFi6Ba4dkeXRPDMzvREcAQKVGnOCLZn1ljiRHUHTkiKv
XNytno28hH2P0IVgr6pG0zE25NWOeufLyLvIJoF+m/bs83qFXS03ggq8+q5V16zK5EPOVMlMYr5z
jutYxikVJGqbTTFM5NQVLrwkOAZ4K62gFnDIiqlWAqILsXo7VTjDu9kidtAoKJf+xIwMQqyqV4ek
59ZHq2ScrLg65WmpvKgTYEn6ttp2IDLt0CXJEuC9FAd0eQByMg5sJqlfJ1p8yQpTsmnmEW9LTA0F
NZFQuCurXcxqbPOS9nbeUiB5s58PBtM5TiZNR2achhwJ44+8tobhufWMi849iRkvuQxxmm1HQWWv
2kj2DRg6HC7wQkPwrBUZOPGbFp9M11mzTaLNYHrPqBLfzUXN91Izt8vsPDGBrA71O5gvNmxlVg9s
g9zCQHCWqLsopG7uXSFOnIlLjAkxlXntkPBR+6LTIJcOh0JVWTfLgTGw4VuE42yJoH5nEPei9wkV
3/BgmK1zQ4mX2jr5MDNj406XeD+BFuezcbHd8rXz0NgMFsl6TPz0+3w4jKs/VMHsOzqzb1nLdacm
L1bXrSWbhs9A7kesHjvRF+R4Ot8QUki63lQeVp3XfqNZ88as1GM8LAeMcHlA0KQK0tw2QpmqxVam
s7GzW+9BIzPihKfdCzTiwYAJ2UEnGf2y/8ShKYqTWO0TJhy7ljDDA5B9gMM7PA74ytwSoWW+t+vk
AhfzfkjGjdmzZyeNc6wcG95cTEyGEKGBpyXQHVwoo/biDgUdkXrhmOXW5n6wSErizeBXMbICpYhe
PjFzsOihqGXpdZUB1k4Tx9trGgAUR7FPEZpBFtJ9JovvccIJjwzjDWJpI1BqjqpumaW7bja5QlWz
7x1KSQroZu92JafC8iaHAR06eUQ7QLuKWozNUr+v0V2C0Mk+rEh50Kacw+h6z1leQyK9bIdzivgg
QdmLqhKvCXTRusY5uw7hRGft8RRj4NWIRu+1IX5MCmM8ilr38DdLN2B6bu+mqNPvhkrbJ7W0TvWK
JR0r8y4z7OFgCUXjmJFR+hf9AyL8+KGaOjBa26Ye+4vbKNaBi5UHvWjxKHZLe/r8JsmZ3m+VPoPv
rdGtJxLumnH9bsCLfy2XPCA/AgX6gPsWX3iImNa75LFowyjL3U3VOQ9O43mnvnNCtS25tYTmHVqM
8mbcPOEZE5cf/0TmU1dBSa1MX9URa2AtcfdpbpzKcXRvFl2ygeige4tB28FwHPzUMJNDNNTfx9x8
YFwVc0a22l3k1ndZ6qDEqXNgwe70QKgS7aR5o1tkFNVeekX5YmxcRb5UBjc/Qi3Tn+XKtJXdec76
M24oDt5mjdtB/2KP3ZWV5IxG7MEOF41tPE+JzqbekRiCNViZgA0ChTR12DfXy5SVIWmpcV5fugbB
YJ88WlOLn9zuGdp3LeWgcUHxsuyaWL1ry1NWwU6MHBN5lLACUe9UI72KVXp6ch4hTimTCKN23pcx
bOnGpIjB5KDKV/BYJgwp+i0O2I/ZhknWFpwtu5rQlpYDWSSXbcxsbQvBIN3EZD76xDRtNUUzCEgZ
uyC24UzgggpJuN0Vgu6fCbOYCBP2LvzaGlV02gbj4CiMLUuNW3RinVD3Xl9lATKwoyg4vppVU0Kr
mL9UjAmDRCBMdXSYWer8xleA4Y9tAdwq2egodn2FuJIwFf2bMlMm9CjCfWyremrNwGEt4jhWwMDY
GtrGRu6LYMqyNh6JdvP0Sp+fG4/apGqSfOvpzZ011O/wN9aeqrlJp9I+NHP93lL6Nno1kNKhEmQI
zdSWY70Bs2GhI90bDSc3R0kA74PBzw0MBK2lfyur15JfC8MXyKso0W+X+GUBIXD4oudxQXV7pMGp
bqONY7A4x13hBfXYys1Jm6DOpHSSIBCC2eU2NnnzNBoOpCyl94Cm4LXpvaAocpvFP7pbCuRRRMww
6bNMn3XwBufK4heqye/q00sCxMDKClxC42zt9MwBr4LJl6SBJ3fyPlxveEOPrthfMqOmLOujr+Ok
gfupND1IZlZDnX6OGCw/KYFaN+tFboRNc7dCBFgN/a2kAdd10jxWoktoqJIhkWvdvppqc0tCiAWz
E9V0QfvdJzaVVm1W7TujPIxtLjZpxZ5h2/nGsrPON9RM8uYiAhixlIy0kkOMc7NwoKg8gQsI6Glr
1vXZtW1qelDIk3yEXyGOzsKFpg8f1u5E0jdies1S7tyOvF6DYG4bXCQd5S7btUO36xazPyfGsMky
qVIk1ocsBRIqiwjfi+kGDlkiS9puuuxJSM5+U1s3SCwJeprOi4XQHM6/kcbpba+Ku8GRpKbnMdZP
dzjBV+6m6Q39ywBnY4b6Q/CGkYt5b5jaXh1N9LvIPBPIUxzj7swVA0dhC+QanWpYjCmNFZ5v1ZKB
ZHTxQ1/6qVK9JROrgpdNmJtAFLlpHOT4aQIzXZLd+kIuNni/3MOEmTzmTiw3au5c10VbBBSSGYIa
WXYbVOK7DFzLrmnt50p44WK2lJSAg3ZFcV7Df6W6ten0BhDgr8aczM7IcQ9Spi9FoTkHe1K4sQ2B
5hiqYT/LUGPRyeobNIj3ddqax3bJb/HwFbdSTNdKowZxZ71rdX9N4N2lxduo4LJpE0SHsaCENfs9
GryraqW2yvIb1p5551rJFJAle2xUG6YkEm3MCJz/jUrnAJX0AVAAVhCdYPGWFjSZKB68H7qIK+UO
Esjb2BI0nEb9e6+JnavorAJYYjwOP+zoJhg+e7iMS4tOxsihHChjvfbrCAbmvSUz2kP5lK1t19je
2TWTgKGAiKrGyLYVgV8GHchJalbASCTUO/e6NIz3tHOTQInGllZM7DeWXe2rdpG+41BzS9vWAkcA
ABSunQaZTjHIpF2Do+9LuxzRvOIAR5ZjB7R6t0PUIwc0r2zA0UHj0hkoUsRXJd/Nbc0YeZDL3p7w
N8HbRWKVXlVlwuouxVtKIBlICPfZQ1LJ4aVpNmVSzsEwlLkfl9aurjT2tZyXx1PfYLpiA7P9eCHw
08XRqZZnNeWyKkl/1xhkNHjsTI35rOLjohXQsgqU5kdjLzslzdMd732aTTFbg0tUcTCAg9YWDqjw
uX1Lyxx/MvuwremmOybOCzee7x1n3hCoxXLXpnfz0qYBAz6WRrEYGxVKsEM7oPRgDkney4HnDMMV
TJPn0qqOFJG8fLIImN1qAbr4BntWkI+oKCzLpkWiaYJoXRQKTX8zV811VaGXjM3li62LjxWE2hAc
VtljttHgXAFdj/wFQBRSiwEqjvbUJxUhEgUWk7SB0OPtyq57nnMGiYQzx2tq7n0aTw+0kPZ275Av
YNeBHplNIMyIm3FAo5Xo94ABH/PeIl/Y+OYmWhuSVISO0lIv2Xq4kG0/bg31SVvEfJwUEs5IJi0z
3tRWC2gl4Zgc51pAgxOMjdJ81RzSDtIZotWEu5OKhxrTHCCHOrN25QZw7dnz8NekCQITsImie1kq
bT70qroyWMZ9WapfSK7C6sgndHLj3JkzdxUpxC3q3UVOGvq/UVujTbI3chnLUHMMLzRpEc/6FQG+
89HIxsOSoUBxHRIPBwAVvp3OJG/WytcZiFnCAx3TaDPDiGD3SG7GjLoc4hx0ZWcEwTcOJ+SePpFZ
Pf2QuKe8SB6VXEs2+DAMLf2A3evdmKW5N8CGmvgTrpV8YNyC/yoQubknXvQhz1gVTRrhAjM2e2G7
7d3pJu6Yi0RR35zcGUZ9ivMSpikXGrW38PsqD9lT6Q9x3zLecvxFw9tUQxacCTo6dfR52F4KmrGb
pMqehmm5rpbE3pI/8oJOx7txysnkmMN4Mc6yq95U0PlWaO+Fqm/sZHrAIHSXEdgZpI68K9PkLh2o
9fWV0JUtD/oEYB6QKvOJwX6LTA0YoM7hQZOPMptsiA96FrKffpS2c5kjjnBxOXGhONmv+Xnwqu2O
lEZ3Qy2S7sYcUJpaL7fVbBDMznFjknZ3WBpM0K08dyPtYHT3FFVFlW9hp4WeR3wzUv16A2hEO2Lx
32QxN0zSTSN0aONNr+vHUVt7C2VKpuZqj5iFfVxEFU5eBLwxM/YMFi6JgnAnLjnbZRNN4LgYw7Yf
9D0EysPQpSc1bveqREoqwPCEVX2uBPIdw6EdNyLrW2Z318Aj1siJDtWJPmbTOXuSSe9paOXOsgEX
DmolUUMoHojCo+wEVRvch5XsbGe6eGP56OVgE5TImDaRmH0E6tuOkFIK7P2alMkor8ff1t/iqmmD
Ln20XPtNldQaNsBmiu2MRqi9arZhlS4AeMPqihgKZV8bCzEtCsqGAcySDyD9jvfxW+rGH31/7Un+
gixZdF8adJXqaApnDnQoSeWpqgsiXXWwKDPB2SFOlG9O0Qi/Q9TQdwYvrCvvFgpXt7voyM1BM0Bm
BFkLetgK2HtGf7pqkH35nTc+DTXyI0VxbvuCi+8kzTfCcB8KRfguBoIgn20gDCxojVNsFmsmo70C
0OgV1AwiZ8Kv5dkT/OXkgLwVVFYjofmAUokYtW/TqT7SmqdTwt5OvGNXAKTUGIAlzLNxKR6cyQYx
5OTO1s2060LDIvWCh4WJTxH10WZKmZw6Ofc9J6o5qL22CLu2fSJ47ruKbnKTA+f11W76CvX+XtCA
Cmavj55N7DcEBFGSKe6diQjzelLNoz0xbOWsCLij0fItWDnPh4/2crsQrbDpBghg3TwBqhiNYEmb
nTUl6NCqems1yuPQ4pExcUNvVLS6By+u7rqpu+lL7bVed+1/XcD5/5myag05+O+VVTtkpmX7ff5Z
WrX+xA9plaL/pqHuJN/YcE36sPoaC/VDXcWXQK26jqoS+rBmJqxf+rvQ0/sNsAbaJ9UBb2jjKfpZ
XmUgDiXtEaWnq/Hlf0VetYq7flI5WSa0FgeqHrYl3TCQ3K3SoZ+kQUPjSE942E4SGeP85U2tv1eY
1VPvQiXslyTsRTbUmXNvXGIQul500a23ga299hrfSG/JbPXN+bKUiO2JqI8YbalP6fzeIVr46bpe
fkiHfxalcjn+p6dq/0UmHrcKkQhVwVY7fG2bc7t8HayOooLqrD/Dl/wnv063/stfaKLRtT1zDZpf
r91P14Z2o6jmImG547ogjNybrHPr/wsRB4t+pjYU+6HZp03Oyf29qW6nDkbLcPaSc1s8d/KWs7Kg
XF532TVmszkLalxFYURT+09j+jwiyPf0M0Qx3IuYdfQnHc0P1x5l9maanmaFgMPk2UnPYnzP+Q7N
eh+bdzu+rZmkR+kSejrEieRMueIvQx2sj9JXgMACEKt18ZzKZo0n8XmiBQ53cZuhHEUJtSxhcl93
2yYNaYsPdNd53bFvuhaxYfp7aV/G6UnOn4+9BsXWVMtTNG676J1nl0/vcXThiZCbAbuN0oIgUQXX
9XthPIn+bOQcCdfxYBwMCU1jqCATqz6PU9AZYP7q8zSqRaFp92S7T8Q0s6JvwNOFefoOKKvnc4bP
m85Rr6MPq3uS9kVZznyx4Ai88gqy6inpMaLSRwTznKXvrtrQJnpybIV08Y0qzkVZB7wvURz48/gU
o5qN43PJi2E46sqFDqL43NWQDhiJIvyAG77WT4J+nka10Pqj+6ZxNF6/U0zEoC2dX57AyGXz+1id
13tjvY6DdYqTPb/RweHmNU9N8bz+hBk9RQRec2UMdWYOTLfXzDeONlP1cbTnjpq1S6SEQ3WG4CQd
BNR43flrSvLjNLHn712vmLE2KCT+D85jWgS8r9EpeqfQ+t/snddy28qWhp8IUwAa8ZYESIpBgZYl
mTcoSbaRM9AITz9fy1Mz5+w6s0/N/VTtYEsMQKN79eq1/sD52+XfVn/x/AwVL7AQn3bypFagun7d
+ah8qkwoLfuPHFXUF7bGy8CREUnujZHRVXm0HZ0PZrjEZ2c9quXf8JIa+7PHbvxUX51wBsutl5QZ
r66LV9HmpjzLM4vId89cPffAzGTiDLDCnU+CRFoYm4KmkDQ3/DiPqC4+tRQUiBZ8eNY/U0BhXFgL
PDV+Yk785VSlgi6D+W9IiF/o0P9hlvyJbp5B3RxJXXRbDOLyP65goaVegZDMDGK6pCYGpu+76UOg
u4Hr2lgDl1Cxvoh22Xkg5TNoH8uK3lp5a5m/ZhcdBG0wngRW9Bu7OkfeLS9ulvx3seafAZp/rhO2
r4ODqgliVvzlOhN6+HKQhDaJxEfd3/hnHqgqW5uBOo284cX0b6Kb8xffjv/6Try8LCyo4Bp7fwmn
dCHSaWI2bTz9qI4AKtfWlxIE+D5CYdPO8JBUWIzBBo5fsQtQSAeCS94y2FdDHd2Xr5HoOYArtQRV
beTkshmHG/zyLrOCermqd/G3tD8VeNuCdf96NeAX+mlbX161ibxpKIJpKIM1oda1CE5bPAHUfxYN
jMxow5gHjuDboDVs1CtuWDdu0CjY9sW3FauswjzXNcWE5jZFfPx6U9qMGkU6zHyi6zDcDHRWeBsv
KKKb6YJgXK4afd7B07eexw06NDEiHcRDuU3AjS24ankQQXOv3M7xu7olNR6xuCJ5SeHM5tzzje9x
jWsHPC7lajyN81jKoftsMzUQe9kYJIoo3oDtu9EtgJmIxhK19AROnc6eNV95wmp0O1QX+CNDmXFb
HgOkjwU4/fM0UI6U6hcJ5W59vKkfqMti/A1uu2zPtnvl153GjaMxrF/hPPLseDhqwLzmViu/FK5H
H3QgIdwUQp4RTHjZ8SSTn54BQZjgyDmjoaktuC6AKHeqt5zOw6ZZrnyaXL8edWVdeYocDdVooE/c
0Fbik/GO42Q24AN0Y1Bb7oVX+c4lw1gAYtb2z4qrPcQKmMBU0kO34dNluY1zRqGuOM5x0OKuksne
jDEuO4woWwFS3kB/bmrchTAUXHJj7gVEBHXtXMzXBCWpL3RDHZy+HlA5mNseTUN1Qern6u80RcOh
AMe63JrZe07k1tbe/dreOOsnyhCwAKufk96GPGf11DrKKIw9fFD1vxHxTTV+6k543up71BSc9HQT
qD+oV69MlsTnvpinagr0+D4mGa4m05nH2hEI+RODyFNL6Q6jcMO5cot91Eb9wuj2Zn1TY6PSF1jy
PCvmObDKiftklvAQZufmFJh7O1cWlpocZcbc5ZJyQwTRwgUvrDu1mR+6+yi7sfXJdt80e1EzS5Bx
iixE1y4zc0R98FeI46G+Wj2VFLoQvXo4uHrr1ZYJ5XrMvuK2YvjiGxZHPA5OLE2CkbpCLnZghGVe
Ud25UZpUP1GXHftX7PiChCdbIbSlHo9Ox4zbdKutCl5qphWsYfUp89iGtY0xSEybJcnUyqp6plW/
t2URqMCrXtUAVVBzcUScWY2q11B/YUWpmdP1ZcDFIuiqwlEHXIm71ibewONY6IZ77Kaijekr6ztF
BfZusckDI6iou6oUzNQDd8rkJ1LwXDQAJ4X3wJXk0YKKwEaMV3UB6jPpth/U51npLTLJ03jy0BU3
nQfLlfwz6Rh+6lM9EMKZYatYfJKeAy9ncFgZ6iYUS5rVpLab3KC9wSpQ9zIyVdWvsWbfqEfJewww
TkB2J6r16pNUUFKTmi4Nk+da06SYAd+oeBXFH8UAHZbSGIOprpbLV7/o9Itn/tY17Ov5hdrXmEZC
t1TYWctvXFWiVEJboE0dFqHMASIUk6vXrrVGUsEDYB6podTMm18YoFK2Iy+xNWT9WDvjep0JGh4g
AHWZapeiQUb/HrsJRjfym9CjPKzGXj0aIpFJCI4bgCyMKM+LVeGzL6hvUDtt+TWF1DPvqOyqgMp1
0QYhJcVKY+fkFGUZ+Pw8uZRseY6CbdpgD7FbqmlqjSCogI1Sv/f89wzXLQHah5qGuij1xnEClfVn
MmWopnEe2iTWs63h+YScOXGYG1FjrTYwKwYzYNsbvRDYhhfByoYIYDNgaAvPDNRoq/1CzTG1f5hk
hvxKRcXVebSiAIXNAN72zokB1uPv3r+1mGJiCLZT81jNXTVEPAI1FhiafwVBnwCoRj6lHdf1VzU7
PMa5ZtcF2xF8rZ9cBIzMXm2ffOHX42CgVOhkl+hgqaiwp7auP5vGSLqqNmUbCIjaZ77iKz9TW+U8
s8eydtVulHQ31p3arwlmvFUrzC3eBjvHUFtnBOc/YU2wlAl+S4/KHgub0VcfzS/i+cZ/mZeID38t
CvXzhknHxy6s8lhwibEIJgdaL7npihT1C9PH5ovqs5pL7F7qm1WakBKd1DRXW7S6ERXXcqXTTBxT
ezhfpp4OD8xkuFXg+D8fLz3d9NEWseE9Ynzxz7liPiGGHo2c9hgNli3/qMmjHgYjoUb377/uX+Wm
MEAd2/KQD9FJUv/5+1Dxiz2Z/vk+tbnHHG0YTcKEemBkDCo8DxQYBZW4tj+KBXUyhoVw69UPxCii
hcqimA48rYWV9Zux+fuL/FdHYM8hd4YAZuuW+Cof/MMReI6bdfKtWBUgh41lsymxTarkjCvVyRj6
nKRx/EplVOqq1hkJiPojo8gsKKkOLPG31TqrLV3FuK94txQqYSHm/EkxfINPYg6rt+MQdFPBTMXT
Nn737VOp5QGhy8NW02YCEOrVylRbYFt2ocpBbPhhKvsoiKNA3IFb32yS+/mqZor6YUvIYWXFA8uX
idOtRfD3A/UXtthXNk1/1fB8G3ou7WZVS/iHgTITs7JA5E10+0HVcP9s+qwnlYgMIFlk92MEVunc
7PXMhkRuoDILFZsd0hgVE9SfAal+/b9hgNmB/BToXIYSNduqClJqI1BpF+Pqria8kuvf3wSaWFzl
X85L3IXnqkWgNJr/UvEw5SxG6dB+UouNp82lQhOvcCRzWf+6Wu3IFKoRJQlTd6mpMOzeFvYklcrx
EpUJ8TKyt+an5l7HmKSNF5ItqxwAk8uvPU0leZyn+BpzGTccyFTUsHvxFXDX+FvVJzvEKffkXWoL
nJybes5TyXNmbNS/ahdRy4YvMmcrcBeOJkQfsiqVfajfqKyB+aW2GdUSU7kX24XFXFE/Unvv177E
hlLkz64RzvqH+oSKzKAGkKGyJZUYAyDH14KY79A6Z29Xd83LVIJNhses40+kfByaulBNQrUFq3xB
5RVfI/UnYKnUzXTBW2hsG3+SPuHcw6xTG55KItTEVYnDALpAZVlqb1WbotpLKdNthhyeMlAC+8Zy
V0cpNk4IJBt1hhm4PxU1NOAC6l/fDTNs1x1qB9KPQg5a6pOJuSp6RPpZ7XpEX7WVudbX9RjqYKQY
co9qnYirygvUngTEQF0uCWCdWZtSnNXOxtt7TLF0/cpOre7RZvT5oZZ+U9mJepYolh3UXalsgq8n
hKrHr/YP3vL30/ZfTVpXd6CHUrphBf4lkCbRKKw8EvRMravK05HCUsmPyiC4Vb756+v+n1v8v6sc
mNQr/vcKONxiwDX9PxbA1Rv+FMCF+R8uVWzK1XBQKUZ6PL3/YheL/zAUiN5X+o+uQMr4v8vftsOv
DAjEOogUHWGQ/yl/Qzw2lcw6TGBXGBYcw/9L+Rvw+l9pvkpz0rNNKuoIJxiAtf45cLc+4PiU7wlq
UHHlHNbFt6Qp3Us0Lg8eGNsNvdP44Okr1kFa9eQW5ueaTgrSudbbzM5Pg9kY+xmn381oYMeJA8o2
SpNbJDqBvfU87MggpDdDkPDckz1pHCY0JWr9WCyODQ3qSs9AAv1bIkBR0MDWFG4/5TanR0x4tbUP
ILsY/1Qf5oidK+JYVa0Ne3+J3MCB+LLVoav062CGbQ0MZWoIJ7Upoo3foDuo+stapmMWYpYOFSz0
GFiZROP+1fSR9qP3BxnOfak91yS8DigBtKzgbllo4OvWg4hvFSy3aIhlWLjyZ/u0WoA1+76+a03E
V2vYUcKbov0Q2F8wgn7Xl2NLW2342drZ96XrH6fqY3JGwG2CzjYnJvGlbYsGiYFUInuFEQJWPYqJ
dmuPkc92RIcVzLsEtka/1pyPwlp3mSxfBseBHdyLc9264aBb+zhBLmrORbH1pxV2LWw3K1uOMcTP
rVw/cyTDsPX5lUYtpVaMtbYJVWJJ8ptCioziu6mBVcYTKYroN1q3y4ZuN5V+Kz128Qi01J1ulncS
yHWEmnyp4H2/6chi7EC+eFsMLlGPD8d6+q0827bz2D3gbfPYeQ5dQfNxSoZp5yhvWV/rzrUe0r9t
9y02j5sKum7fNvPppZRwOCpD9rAqSXtd7Xmdu3FL+aQxh4C9FFzHBMzFdabXyGmucx2dKJ9G8AxW
ufX6+RmgyCFLHc6FvBCao3ieO3AJoj/jARXqo/2ODOp4sLr2mC6A28dOnnxvklApGoWp1R7h19ah
7+hY5c608ePt5Ef2MRYZRmGld4nQBI3XBHU2RCHnh3qllKR1aRrMCMoClIgRl0qzzyYCvqvDtaIr
8aF58UO56DB7Jts9D+BwGhvkkp08VlOdbYfWBZAGcjaobBkHM8bZwDOxZE34dtMY8NGLj62Lfc2I
Du428hNIHxYhHY/4DRJoYPjHFy+q9DBJWXcgx36IyHszmG37tEV3f0X02MOMwdCretNlwJ7uliX7
OWPiQUU7/t55OXYNVfpsJIOPQIjQmC/eOfVNmstOBNxusv0wkUoNKIOmzdFwZ9iwCFGIHZ8Qnzpo
IKC2pjdhyr28YB6ABHs6WxDmKH+DbkmQgaM0Ga0hHgKYCyYQsSgcfbb2kOzskX4P9Alzpy3O54KE
1cn3V/Pk3ECtWGc5TvOxQpgjMqR53/aCwsuq+bt60QN9asWDXh/rrNH31L0XuOEiKHW3xadrNzhp
/dh1Sx3igZwFNRmMgARwXo3qSQpYpHaTQZDCFpUqL23rfrCfrAl+4koYSLQ627WLeNadZYKEkdhh
DANJByvqiIcR96sUkvvJ0cK1tquwbH7nfRw9VItxnrOMVIaGRLlarzZdzVD240nTlvhUgzFc1mV6
dirv+zJQeMDS5yNdV/vo2XmIJTa0d3N6a0Drn3SYYidCfh+4npWRqk/YAonROzBhYcJmw7md/Pm4
ZEZgD+US5AJTxWYs6G/5vRngDH7Ucu0JYe4aVRGjfPC7dpeYcbY3S1B0WdwFFYxK0qNZR1n8t90a
611jzEHpIJgGxmKk/XPparpzdt1mYTGgJK4liL4kjdlumzF/bdXUxaL7xV6095jj0aZaq1NvaBvH
m8ZzJEEyGi5WGx1GZ1k5hSD2ul1rJ7RSsmGfGh10rV0P1wHqe3muxyc7mpsdD0RAbC6z6Nfku8ZW
FsIhjyKLBby+wtyESMorggGrCuAD7qGOvVO/2E3gzA0MRQPu4tqIN8/vCib8Gu136GnEpzgrnzmu
tDujO7o4PgGHtVv6R87WW5PPLjYhtM0rSt4dAbCssXBnvU3xXT3bCE57qRUm3XonrNoFv8bpU05j
j946RCaTo0HWym0dC+QDvPF1rbEWarF0H20490CSt2PnBbPZgjFE6g0NgBhB0aV71aeGMfDbXatU
plBWBdtGhG0M8QKTPT1FQ78tvMTGIR38uzSb61J8ABemPO8W071nGtcpxeyMR6sThHEcMSCy04z+
aFwRc2TAQXnKWq5BQ34mbhF6dMf6AGT4oR0j59E3nJ9pEUoxu5jRtxtXG8tLGfnv/Upb24KdE0R6
tclhlW08qHUPZUoagC/bS9v3OrVOKzm1Qhz6esIBZCnHwP6QJnLiEWsDD8Dl5Gf8rUR8LxNPhqze
CqQwd5DST73feaGN1PemIQBZ69JvMUTWwe/kF9Os3L1t14+j2+D7h99Pn3kLIE2DCLgs4dzb80e5
X1EC/cj9zgnSubCwHyy/lYim7zPX2rfRCo3FcRaqkyTza98DmDUxHpIYedU3jQlwmhBRg6WOU13U
wh0y9cNcL+Z29OWTBTTmcQQQ61L1Q624xHZ7ST4nKRHx1LxfGFCAQCrGo2ga9K+r8WBGmQsSPIFC
3sjAbOYn9rd504LSDbETZmLigrTpZT6EE+WyuE9gLTjUZCMKGnjhwcUV7rkHsq+3qeJztHezMf1q
Mujc4+IOz2srrpO6Ifhd5T6Ou3nb1f2DntrGBePtllZn8obDfFADUUNRHgFZv6U6VCS/18ilVVzc
JM1XmbInI3MXh42Nagx4UUzkIzwUM+8IOsKF4WHMIScGIEpf5RYz+vS0ctkVoytP8GVg7Ew1QrmJ
vjVi8yfx7kcX6VbYlzTYO/TpN3i8mu7gBFHUHtqqeEExwrprW5StoMMdjWYa7ydYt5TlLWpogzBA
nNMjGykRGmDLz3Waz0D+SyfQqmvjeTKYxdreJXq8N0CgPqKKgrrGWuL2FGcUYqUJBGOeeHnfFGFT
mZwi6xKA6igSqvPMP1Tht016P0l4rXC9LQq4+kNEr5RGLDhmzVnvRs6ZSz63zPOxDHO0YZzxMV9z
VAN7H7lPErtS/XpEbHnGbvPOR/l+zPqdBlPhzlLGwxbETlCabRtEokWOGKP7o6H55g5nUPKGFcxr
i3RFWxypr0EftJdn8JIQIZWeFGyUBbVr9nvzN7RjZMFg2u8s/amafegkXhmzHetrgKPz+yhoX1uZ
Xu5ieHWb1Glk6M7mRIWxo9o0rQdZTjgsKikqWp53c/NQIOv9QHJG1TCHRa1nh7Uy8vOMSANENrzN
Yz1s7TVlgWQXSCFKsCtNHlEYR4pwxjzTSuDo1N7OA4kH9E8v9kiRueiaAllsE1jsnOrlzgPCa+Nu
TGdr+OxjsJCFZmxTvW3pBRYAetueJj0eIhsQLC4vbbZFjca+WBeJyMkz1pcmfIADurQ5nTqSwbmb
d8vaInajdphitn4rYYgpp2LSOQ8+R3tb5vd9BLJ7tJA56wJnfJ8UbJAlfqeJBMEQ14YKW7o8rjcv
u6xpBHlNn3jEKA0NiBsFPnjjgpJLkaQwzuDew8bMhw4JcBudknF+X6O5PNipdlixAQornxuwoiks
2vVWGCkI1mdraVEIywCreKP95DRG2HiwCb0VTvaQLk+Tq00IUUDXSbMjuOhrvAzLrk9seBHj6IRl
On0gcI0mhlkAAh58EBV6FWYO8hp6NXdhitAJ8AgDgojXIbExvHU9MBIY7pCzM3dLFYPSe6TaPb57
mPvmkMzYhKboxVFY8ndT4viXfF/JOAqKvpkBe7aPVVWnj0bfQ+4tFxwHSI1LtJfgTVDwHWJj2STg
HEw0QKnUe+YFYH6o9UW2G2YvFF7T7et8kHCXNHA5fnyHLjPCMpigU5Qa2ZFNIIQrGKoxqR5GexU7
XQIQWTt3a4CO3jdxDtTU7OP9zIzr7AY0etpsdbH4gS4aoEUyXbZRCfffm88gFT28WKmOdjC/LzFY
FSRndosAGYhaAbPDbW9dlJUoZHXRNvX8e1Nq5hZ+DjhsplrluujAeEu8z43y00Y2di5RmcmmtA6R
viyQNsVJrgz6CrOIoTECqbysYkv7ltr1axTnY6gj+UajKv/IcLZbbCaQ7tAUyks3FAPHsIyO4xh3
30tbx4rMm8TGmwWgIc4FwQq3PuA4ljfuNpKHzDQfKiuPESxF2ASi5MktJXWzFl3L1d+aNmANlI4M
xN9nqA7+8Np5XkkxLHkfcRCk6K0dcHbWDoONJcacJ0ikesOzYmhjhvzodH1NL94J+sRgXZjaECBg
zqEjsFab3NPx7yEFPzWOv26SvlMaFPI+1XYSN4Ow5Ey/WZf2OStY91V5tOf41ezqdJt7jhs6kGOK
mIJ9qRc4P+jFg25BSZvRMjHXcT94JLfCtznFeuUBLPzeyQXdpzL97jcJT7yvt5PpYpfdYhBWy0Aa
iyru5z9cOQRRvH5L5PI2RDV0hAYZ52anmfnZBp1RiPXZ8qMXL1u6LXzUq6f7nO40Jo8URxCsDVsv
6sJRde9TJY0dqpWV3b72sQBs7Gp7EP77fjTAoC51FHYBFqo5rW3S7Hz8lnq2u5X6pAfLmPhbUWb0
TT3OXymUZpFYAWEp2mqFT1dPnlDjPhaechlAzRVIlbYGhUAexlveIq/L4EUpSFths+S9cMFhyDGs
0F6sl9IfXhwXgC76++uRhPGuHgEAtJ5OnRGOX1NDAyuz+n3INGwKq9kJfHFnzSWqTpm2gf7IlmLM
35t1ERtRI53YyfLV8fIrYedtkudk8vWNMclXlxMGd5f6B7zSjrVXfrKEOHA1PQcGFEhUQn/4enWd
TRG1DaZqqo/jNjVzCg5p3Vw8yfZXuCl6s8gdKBuXnMN55WyzvAnv5IjjAZIb7XbW8d/VpM/BEFiX
MSccTLDX2wJqIjVcPX/b188WirbQJOkN4Kh5AQG6yQxZ3kepRo+usN505IPuyrr/acAOpeBPEaif
mgMm9smuHyrzYGFuR2ChPW7Z+xRKTw6P4alvhnzf08pAbw3lbItvYi+Q97/MUt7n8bQ8wpnDN027
2F5OgzOezwaKOmjYycgfwhRPM3q3tP+F5DZdDTJ/ZiFGy3EwKTxscmLZ8X7rSferPa12GQxj+RMw
6UjzNT3WnUmZWsxBMg1kvVGFU1H7VLd9dUz84QmKYAUML3+CAProe3kdmogbUBYm8iRGGk6jEYdt
QxDTQkRKi0PcLkE1DXTcIgELURc/mtwvDxqZ2063i3Ezmv6vxhlAQBvIQ81zFodLJ42jL38i2e7d
rxoKUTlaJxmqxZitwAKlY4/1Hu+Jz8VYXZBBh+Ga0mOqMQDihEdfgMMTnrpI4t1HtvkdKpYWJLn/
HV4qEmqrToTBPQFrQvQ3djklGzTwiClAvH3QmtklA/5elGYMO9iod9a07FkjQ2YQHBeE4xqteo4r
47eU7Q7zcaho9Z5E8tRxpl9H+YPVUYar1R4nfpGXlOKLzkY/dAXx3b+7C2jaIW/hmA7OQ56fGpBo
sEAcFDzcF8/sDl1bbBOlZTUvDxwNA1s3QuVygpwP9KdohTkkK3TkJecJC9CFfBJRZO1QyamJaXdW
AlC0E8Qjq1A4SBxum+qu1psuSIfQxqMTkMsY1l4eTHAbzf6aoYg1iIHJuXaBTKoz+v3wdqI7i3od
fp5BPBUdEEFYPqZXH2o0GtcUecSyOXqqJQBq8bUf0FYic20PMbDCbYkjIPiuhDyBElhWQNFdYJbs
TdVo5hgNz8RVm40BI6WvvScOsMm9ZVFCsaYBCmIdP3qw9O510z0VY1k8TFr3VODetTiGc1kjgIy0
AYuTY6MSYzbrCYhFa+b1Lp4uIi29LQZUB1xSj8ZCIsnHAcCFJrQtuabTOPtM5VLuh9HXt3PkDnDt
Rh5e2n2MOXbds8emVLgmZOFy/gYwH20dwLXp1FoB7ZV7OeQibDrEqCe8YmBPQsIfGyGP5bI8ZBk9
ETMt3S3k+fpCwTbe9AZaOP6KUsysT+9uGz3KKtN2PcVdSsKqR4TKTJmTm7i98560lTwXwwnSKlLZ
L02jGHPO/DCNLZ9ii5LpIMsgc0yOKYsXHQv3hfK2vJh28laaTFHbRLmaw9XWsMpHg22R6/S2sJ3h
SJoMPtKIBGLqJfnI8XZZnUM+90pVgBkhc8Qs9cs4r/WpWvwXKsqgPCXFt6JBjSItk7vUNC61o/fM
uQ5N3GQCf4tDQmkAYCr6+xJ4OmSY6MgwOQ8GV7mOcDTcLm53EhmUgL37nYjsH/1lPaRSH2naFVW4
sksEuGCSOPbQXhJrOhUtkr5ZjD9OlwmQGC204CLrD11EVxXJSjp78+qCeEb/AaKvZHvuyZuZTveN
Fp8S+NgEaPKz2TPea1meYy4nYIp9480REm4xJ4xpQQHHgkW9YKSHywD6C+Ww3rS+vEfp6lvr5NoF
oyWqqF2C7sCo79aMTmkiqQL70gXvsu9y29/pa+tQT2pHODjlyXWb/t62yud2+K7rLp0IV4Mfr6WH
tEzzQBPmoSojgNs1XLQUXZzI9zc4iGLgG5dxuObvC9LmmzxtTFjS6MOZ7MCY4zU7b0WqaMVBhxvq
L7pOgg0ANd1npC3hgp4/xdduK4UP98ca7BBDPIGFxmM0G8EiqENihnq05Yryw2qyi3FqQ4PJw+Qw
8hCVT148CExhjGbYVPTjY1Qjj7UM6C1W9aNPJrFN0VVEQ8cOcIYgm0ZsfTQXsIiQvTe2oFjWp3Q/
Vhtbh1l/ap86a5zuNGqFWTWDBdGrNVgn2uCxHh8bzfjp99Ozx5m4mMRvjWSnjNbpYlsmyE4lmrgG
biR9xAg5tMqWp49Mw8V1C3lcuvlDm1EuoAEcQMknKQX4v0dW7LoMAByGzki3DjWfXW++wUAeg2Uu
qe5hMRECuVsDxK5BtnV5H5rVs1np/p0OJcKcSTGEeVfBg0OlkApbt8BDT4f1UhhIK6VICpSygq+W
PZu4I9892gtpMMesB9qjV5gEJ1mgx1cKeW9w6N02jftWNvJ3T/V2Y6MxF1BMZxOjOmAtaY+uFFIx
wIxMAlGWgcIaKJ2lSXpAAy+Gvbxyelz15NjBjwsmlMpCTtGIJ2V0wIv+O77lyFtzvu1Kcemm8UoL
2dyZuY0aJzQ9y52cbWctAA2iSYf0h8ueab52c/7USRr1onGOXlHfPDGRjjUUG9n31l3ne0d4ZOlB
4I7Q1khgOLFNBWlqic/rsF2rbk8qJwl9g3WAm0pFlexi8aprR5PGnpCLMHwsD5u+PRDlfhWDeZIW
mlVmAr4ywtghIXMzhSWDKV9JCW3vjSIUB0CID1B1kfNAEIh21yZZEwQCW24Xs9IBFxw7ByY4ik/w
vNod32NVIt87/rGDfL+xdOICB8XqYKOWcWin7BYbhcRHtTk6JDTsif4nqqDFgZznIsuh2eOQSnvb
acj+CmZ6kU73jYm0bZV6EdR+BxmGjOKmBqd427R5smsqNkKaWpcqGU45Cm538YR2jwMs1zJy48Uf
fo566XPgjboAep6WIrPl2UUUZjJ+TzXO8hX1xxlhSipqrlXAJ4Bwwh3q5DKcUdBa+j2vPzPjs68/
XO/WLz/Il3CAduLXdoAjis8QBD2U0/qalvwE73ufF69unr53UewFAmIzeSuH2NnM7LOurxiT0jFI
BbKhcPj6KjYR8fC1oLZjrCFc53vts751bMcWqaHZSK+FW1cgC0G86oXYdQj0+lLP9yjlSQzXY3c+
GJXz7vbys7Gr22wP49YdzTcH6uHu1zAhx7Ys3SXzBd2Lqoq3s5Y4VMVkc+i65gdypNOTn781FZQ2
zYipCUEFOphptUfC1T2iEhpmDdhKBK4/VgHklKgn9mVX7Enrb8asd7t0wpXMm39iTYlAoCOmc5FF
qKYaneR00Igd3RFC95SUF7Qjw3ExX5lx7Fgd6Be/y35k75R5ABLZT7FpfFK6YxwskG7ZK87EG6QI
oFGx52GCvAYyMo7OGgOoZkTiui7OhBNUblfv29gmWG6l3yol3dcnbXwcO6x3/Fi7p4BO7yWOv5tF
flp0a6WBkvxuE6fa2z10S1QXuEBpoMe56nu3HX6hCnUVuXVfwbKGROBsin5p6Dv6YSkM7yjaEhF5
NImaJv5NffyZ1Bgx+4rWjGcR2Vbp45vnCfaA5sI9PmFplKJJJXZlhZdqHoO8Rulq12OiBjmYxhcV
3ziH6hPTbqzz5jzPUXu0oTWuWDFR63qQjU0BP8cBSethLKNNN8laaaCiwjz4ihyOkZg+ff9y5TEt
p0I3ZiDV0+vuIlOLcoQW2aFcW86f9kcBhZNmTrOcipw2boVtT+Br83WA3VpPprV1iop11+MdX2fJ
QjUwnEqveK6osT7PvXMdTBTgVEnDTKYUqVXbOjEoKOMjtqdRuTi5hr8vqmWBYq4H1mz5Yd2zjc0p
8EyrfR/93H2KzBhdJMnRrHOK4t4t9EvhPn/5kvdl3h2xqX1AuV+/q5P6IkeS7cxmlwyNUQYo6MDH
piaC0ihuthRbYKuVewuuWM2njhbI1vTFYQRHjhZOha900uyjpPxIpmVDT/YumSkT0jSaLy7KGX4F
gjhDfuIF6cmgNYFkiTM9g6AWV4uiMLihEkmWsS2pMzQJgLwJihgpCyp/2eLSqHzJ449esI5IeNVO
2NCJNejSl8DXcHupfoC3qjWlj5Dfg+HYG3H+beahSuEcMEFCiGpuD2tiHjVD+14K9J0BdsJIM3cj
gu3UwymPGktEy4t2OdhlRTW/d5XCWNY+6hS6WGkr25lyss2Alzm//QrSeu7u1c8MeusTZcW+fuqr
9G4ohmDU20sy9/euP0CuWu39Ila6GL8GnR2wAPyL5t0kf/po4GFiRfeDMj0tHAHFKfP0px5XTa3H
vmKwn2vEupB9aEBn6Vb8uSDELBxG4ndf3QoKWpkPYiOu97VE3/wMeytQmphpjJsrFMG7gqKsqWFJ
HL3ZZhH0eC7QrKZU9qIEOYBThHN+BB0xSaVNbeL4JMLEA0UCA9ilfJOjIJ4rm+dIJ5AifR6hbGSL
fe/Sm/DCJIdMhWYMgiDeHfP1cV7il8VL976XhkudISzN8VCjFElFMg51k0fKIad7tWhXDtVbhRTT
QPOlNao7HXUKt1k2eUXHpv09tnMwDgfTlC9LwhzHDDJDMtOA254VO3sxX2jHZZxmaZ/Q50GTaydH
M1jyfAfhfFfHOmzv+TnBRsywUaW0OPdRb8EmFBQ1OAx/jR4X/UlUSI6IQwL2d9/AQKH2FKDdsJX+
9ARkemP1Pzo6GUmCEJV4WAT0ujg6CWvZk4AQ0QpqgCjSx/eoTLBvBbbx3UG0j44OhG1s9Z6W6om6
/aNo7nMN3AL9yqY9+Si0mUzigVGtEXz8YUMin6o3r30q3Swc3S4oNISfEIUaURJQemBkIy7Xp8Wo
xTQTDrcXPBkfc1oaHCI2PkVHWAGBbmA7OFLQbddNXdV3Rv45kHuxpneW/W5P3WaUNIRd/dsYcwtU
CYejNFD9M95gVIBHovCPMsBk3ucoNUmjODvZusG8BDmG77Q+MPiZ4ARR6ceNfh1+q1aBQ4U7Bjen
9/I7CTCdSB6H2PadfXD8/FT/J0fnsRy7kQXRL0IEvNl2N9obtqPbIOhewZuCx9frQIuZ2UhvJBJA
3bqZeRJPeh1XBNFPfQFdIfxpuZDwNz16ovmRkhySPD/gOQn1D03jb0fJcP1Cw7W/7EH6JTiUwhLn
TdhcS4PLYxacMlOYd5rHjUcOOk2tEmAhOZTbqU74xxr0U8kz0hozWKxJiYjUeelnJIB3aduNVxZg
HT/3xqAeNz3Gdh+dzcSLdlXcbabuOwtWuvUZiK8pgxvEkmACQWt6uzHPWatgSCg3hKQXpZYedMkk
UfVBQdYMKns/VOEmnNQjExOKgqVZfq2Zn9EwoG+pyXvBqmkZzdgu6vX4uDeQV+DIXRVPsGbH727Y
xeCXQcGCA7iJwgNjq+0/Z4ovPQv0tai4jk8htWuVG+8rviYtlhqykIf6mQ7dL0Ch3SC/DIiUmgfQ
wKh+2g5qV8CzgnddcDDpz1xqgK5AurWx7q5SMMg2n1sOGQ4IYxpWwEfWNGV/KYRPJ8NiOTiNfhiD
/+ird6B5myCDIJnku8xWdr3emoswstioZocMZHcUvxjkc+ACrIL8Sbx0sm5yxLgJo47SrgbBr0m4
oTgL0+b2piBWLODPcqjDTeFL4mxqz1uKaMKGz19UO8YVNW/Xgz0Y2AvZhroJO2UXDc7b4Aj8BpGC
ZqyflAxMc7rtQfRxhQU0FlIyOBI71XiUhkMXlOs2HPetZ63ssv+uWRQPcX0Y3eyllsNft0eIfaWf
99XOaoAdEIN7bAgDtgAmgyz87mgKINxjQZWNuGqagD6kM/hh+xxcd2NBk8KHwRbZ8httyPA9a0eU
95wJc9aHvBNCwex/YsIbEL/0Teq4axHqK36tWGbxwpRvLVAGSml2JSWkkO2uzOVnjcuDVX6bDaaN
0fmqSt63IYMj1fZMcCGEH1gVTRZjGstWtqudaxFfCydeZ9VoLYsWtr4Nfjw0mqc5hesJ8KHJi26O
9VqFb6NmX0VUfOkTqI35Pto7LJMaP3VnZkpB9V0YqO+DiQXEsSuoIZBaXOVocQZDhT84IPVXlCcc
26jTTtgn0L0b0GJlar7linuvKu1UhbA4U/zAVpG+RAlQHthJdeTUfCkVfpWtSkuP9pZJSeYypLK7
svwxYf/Zc+HuDLyxdQ56X0veLTEuc1u/ZICsXvOS7U/4AAtj77uUeVFvEZHAidng+zt+91zElA4z
ulPUXAY6fBcdrinK4pn8peWHxVzjkd/qdpfpO3aQS0vdCFByiK2r0bsObACVZHrQBMqfYdc3UzFe
jUAP91UfNcc8L0+pAeENJPcwM00ssPNWvDI9s8BJzcNhkA3nq5oeM/Y30A0vNnA3rR93veag/JtE
5uqVmmEJ4/+76t8s2DcuEMQgiq/G+G1QNFybynpIHaKOlCk5KZN/1q/TVF8Mg72r5Hv9HkU3VZ5S
eqeEsrSptygmWlKQ1qg5zrZjuTdpiNKbN2fa1p1HBqHC80ZIHJuRaE9j9xG3ci0YwFKylrqFzBzD
u9U+3KHDzcUE8TkyGkrThg2rD4SywKtM6mq2tdUpKSs6oHpWv1wiA0ZPEsulfcQ3jSohxu2Y6h4C
vUrqKkBjCbKfFkUilYPB5cRO91XZevDcGAnr+kvRndd0TomRwZPjzIlpBFXYyOC+OYpzDr7TzukI
r7sl9cyPdEpOykzIMpzU3Rdj8qNhyPSNSuVZsaNzXtUfZTBC/s2ts837tpeO4i71yhrI7XurrNWO
fRqfXcd4GaV1g4fyEAEERohJDg6gvJgQvsHi6EEFZDWGY1zs2X5+6EzalbexzXpjEhk0ebbA99dz
tMSmVWSCpVSnmzB90VtniwHrNF8+g3NSfBf1cbCWWtGsMQ2wS+PseU9DZv0u2I8ROGa3WUMZvxXo
ZBzmk+bczeYZ0+kiIO8pjHp170HcecjZGJf/U9vgkojJ12yFnJcOZYnLqzauCnZ3wK79qcO4aE5Q
ZnLfru6qIk8e+l6jmU+AGdAAslPCtmxZ9oxexc8AK48NJ1Dtl6I7KJ17iYAeefHcW/gNiGvJlEE5
BLy4CbGzKbG9vjc8cqm42cpL3g0bla4ByEBIX6w5ppBzFX5gh5D39FQF2KJc9mzI9YiaYKrlo27k
4HydpsxXm43sualg/yzajV7e+VItJHx0KnlXqrBWzKHAlDamIjaOMS/KaaOZwu3IUCGJxzDi82cE
iwavV0eyi58AUGOWKCCSmklZ2RNrCLlNQD72PCSInyR0ty13L2c9JBKrpS9bH0hmh4Oqj1A4GNGl
8xTVsUJY+h/GOtPkjG2uJruYVB9jKy1l8qXs0ouwT2z60R/qo6uCfiXNF072RiBXlumuM51759AN
HmY+QTuiI7s8Cymo7ZRNU31QVQ1kiCyV/Udn8HpUumWTo5hNasrFOZn2KGd+CtUapYhmOJploBRh
z0nNv1SZMe4X5mO2VPnRFB5pktBbkRlcuJM6QuDkasn/ZVneAMSv2748F7GGMzimfJ0v46TdE3DJ
eDa6agWAHmsbKbsolJc4ZEkb/UScnaVRAYDD6+Cd4ukFFDX0FOvU2KNfU/So2amfgXmr8nkZYWyc
ovfntXRSHELXWyegjWTebGuIqZV8o6nm0nT4asNqXnSGe3LF4Anl1ostWJX0dq900QJuxkheBvQX
GFI7KgX+XQ7O3zRhZCjjc2q5dGnR8jcKaPHwvTy/Tme+idgzqQ4dcg7euDRwnh5C2sJiOA6lxj/m
V6ZjOjLc4iXxGFaJzaQV9OtaW3l4LGNJ840QqzJ/YfO95eVyNY0AIdMFdK9I4q+mfX4ROLFKVJq4
dwKLZMxj5LpR+HUdE4dy5Z+phz9lQoDa40mbNKTq0kHx2Fqx+y8s6yM1JN46VMJXGshp0JLvU6Vc
OsqpIIrtsCssh5iFgRJbe4rz5NasqysQ5WMZIrHz6IvOnklk9a3GewNk82l3XNqEo/BBHt0KGu1e
aUtrTYBvXEYmWa1Oz9jreQOGYSRPunRcL7kLiTfSy2iA+vTSd6j1Cw2vSeKx/OuPfK3XkFTsyuVc
r5eWQMRJ5HsSO36FPKmHr/UYrjAAn/CgzVYyqpxbdIctobLST1V8pmML5DhoThmb5qCWBwiAj9Rl
r6DKQq6a6sdo22xf94yN8LNjaI9cybxdHE/fnWnyxYvMlpVifE0m9zdsXq2phIpqK7dpLoByvkr1
WBW4JgFsRuMvpn6eeHO+uykr6VQbwouves0SmqiTlih+YlZbEwnCljFK3M/gGM80SzbWlKI49PG6
8P76KFT46jcMmBBfhcM6FnhMglQn+KFjl0XoO7FcBw2ZelsN8PKoDRutd+6JJr7H7pDEgbrFI7av
wopuAG6V6ZBudPDEY3RBB0IQxuvo9uI4BaOzjbzxRVGTccH4JA4AeAXK6X4SZEqFyids6LduZ5J0
DZ60EpqrhD/ZzLmeqaFCZS7UHMXONgWfCGRN/cH39l0MAXNPQIQQTMpLCXwIYF7/0jTmkpGITUl4
6IvmkOcTvRG9vIbCSmDQlCeuGDsaW2+VSYcIz+CirrNt5qofikGcddJ+0oYDn6wp9nX5rs77k3RY
G5Z2cMP6ApF58odzlNMOJ/T70I7bUB03RlWuowJHwKTjcYoO2J4pdyHOjMcGv9RHPlZvfZX6omnV
leLQVDKUj3bKd4bBM2ZoP7JpNk5jPPkPk0+brzVhk79H55nsfY2ys6BVfsZMFngvnepb77v0gCX2
1niq75aMN0G4c9Xoc/JcUvax9WBmPtrTLwTPYOUq8kKm56IlAZkyy6CMnFM9VlfR1B0nDKDrBAVD
HStqMWKKWyYDTakfCvWCcn7QLOgDsXeUYfnRhXQ35FZ5YGXyEGHKctS5NJlGEMW+lGV3yPEYF+a8
foV7Rr+W51UJw/KuVzCA0Bt3nXqiN70JcYGKL7q6nYG1pUh+F5PebHIT72cBhXMI10zZZ2zBOLVq
40Aat6OHo6NxBPXN7oxrlhVH3fKI7UOOlj4gxZltNWKT7mBLODq/fi6MarjSTdtvzfJeqPI2lf15
QGI2uTg3XnCzKw2wDyMe9yMBpZI2EDMatvQLLSuSzykVNAbD2EARpiK/MUl13eP/dLwN0Zp4IKnS
Ba6eLzcLcVhgGhybpTHxA7TeDDZAGQthQxFo+2T1upPRHuMyXRq2WHmhAOcKmFUJ97XJC8nfssdD
ASvdDJ6dUM+e6Dc1x0eiH10HEW9J8feiiqxdjahbGsOOeeYFIsuxMXlepdqsI7B7nIRJLP02Kzcu
gfXSiS70yC2VQm6arvZlbzxKw8VSYN5CnOThoO6i8BnjiFvyNWicfcQkUqo4Egg80d9XNdZ5Yhs0
zmOkbd5y9lW+NhW7aHxNI3NHaNfZjLm1NbVvCpWs/dizi7Pceg8YJaL0RwjTXueGdVD08NGl9Wwr
RaLMu/CRYjpfUMd4VQTdHDS5uskHPefrLizuet+8U5V21Gg1XJftlF6nkRjEENxG5Bbw4Fs38B6U
odMVxVphxDIbmqov7sGAQSlGejFH+Toi+foxwn6gHMAmqY2yDrp3DEc01LLYCZVNEbhrm56QNud8
skFFRvWmlaSacP9OU/PlZFW2wNm4561myROVW+7SBwrlqTagVqlyxSGfq+IEhE7TCg7BAFHKLpt3
r7HBE7ODzCBY9xMIZ/6SDgBY2Bjrnt6X97R1920TzA9jjp18YG4jP7krVeCwklYVZXhO88q0/vEI
uHjchGw3PgYp1r8yOWSZdau8cN/V6S18Dbvo4AVv5QCKViHhIghbDVo+X317rtS9/tN42BeIZu3k
ZJeLvPf8lrxqSTlVznRNumqy2kUf8Eh5B5gkPM9B6ZfDeGLMrDBWY0ZD93PWeQshTTjuk2ckCV5M
jemgxLPlB1bjt4oHPFdnNdWAdygsfddo2iYHrEE8ImIvNwnfc6o7VGR2YQl+yO63H2mwC6gAGS1v
X8cdD3Br7NvJ+R5d8UNb+MpQMhyanHiNbpe+hv0E/yyTI86/qUNIGXwvDU8erVuZC3Sasf2G5njk
Z4K+EdyHGX4Mu39l4uABSfqu6TgUJzulcBHhcpFOG20oE27LSbsLU/vMTIenzF5it13mmtxmWTQv
Q3gMFbDjAoeSbra+o4kBVki10omm+IbBbQ/xd9VOzd5qbBLxZfV0ouGZuNgjoslnQgi5p+KGpw2e
exu1ZX5gTo8AY6UDzlkfsADahvXN9+PZxYSvys/Bdv0u4PKV1esoDjdR2NMX4ywK4oHLUUm/scGr
+NHWhqtAuXG4CMclh0yNEu2GvxInIGrbR14UFwt6shsI7Nkhr8nIMO5dcqRmvacMcWJOKU39aNje
LaCV3sk2g7iH+yxL9l7qnWqTgBPjZKA319FiewZ5hjXMs7T185g8aqe/Bw3LfoibWsGo3wXLri/X
tAQeNGTgsYqeZf+UDjjjYSdc66W3xNrL41dXGTMkLHdrKjXFDNqlHbQL9OxNbYQO0m+1dvke0TJi
maew0Lik/sV0kkUpHcb6X5LtRxzctouqbiKd9E8Fm4BEdupTYOZw0bmmV9zs7VRdRkrEUoj1VD5F
fuQl5jJWJd5c4xEb8pno2UeQeUcdbQaM74luUnC8FTJFWCW+G7fnatQIIQWvIr3ZvbOjSG3FgbkL
6+C3iLE6ONrKaNHHjOTO7R9DTvzolRr8cZQOS6UjJYHmssnop7Yt9aTV9iYhKNRdQ8XdV/Hwt3Av
BEbxgY32m8J6iCZTD8FyttdbtKnKnm1Zcakphw64hxVW8VDNEkRutB0q625rycaLcWqGtBWu6PzE
0G1vm8Zhb1FRO4WTJlulBOhMzTjE7hAAj/x2yWwTGcFMFDbFutGilUW8fbLMo+bGB5FpRKeyV9Gz
oFD15Iy+/8bO9GjX1ldWN7MH3m8a9Raomd+HrFC5cfPB2WpNipZq15hVUrGiJA50zuBjDV9z1T2J
QHJ04igznJ9Q43o55Mmd/ttNqg870kVbi1mnVr6ciKeJDxMP/KV36n1LdV/WI1Xwamj5K1tGHvz0
EVXgArog9A2uE4KbGdVsa43qs7T/SMPxO4HiNGl85arwh8XNjpK/E+P/PxlwB4hCmAXpvJRtgket
FdeuakAe1/+6eDoZlnEbMQ9iytiUuvIYGC3aWNmoJS0FTnHQh2mZaR+GIDBUudEu1vK9mJnZrui2
dEFqmDSrbxzBXxg1gMEi7lnEAZSIy67SGTc2J7os9yJKP+u0nxZtUt0pLETjRhpM+vxP0ENGW/qf
6Rb/3EF+mAGxxbp2iGDwKa/FOe6RQeobnUDoSghcEbHDTLC9J+6hk0maV+eZtm0jFrNh8ZZZyj5K
e/yz/J5Y92Y5RQcFhAVAzFsqgQE35tpGsSMMDjVvDXX250b0/8bA/jaQkupuNlIX6l3BfyEbFi9J
cDQd/T0wW4gK0fgRJcVxRACESL6HRk5iFzhhhY89boAYG4uI44aQ97LnhIlZvIXWcvDeKDXck/Ej
o8vll85eAjHqIdAt3G6aQ3JMD6/ObODFeyn5GRsG7pO520M4vFcspZETCiKM4yNl4gvpGOs4e8Sv
7qAOF7RC0uERfU2sQGuFER1PnlhAgofd7ML01aXx69is1S2VMmD77mmluuoNCfCYTyxDrKyTFb7/
I3uBV9aCS0kNCrEtomMg5F3Wg0qx7tX6qzLwvXnbTCgLJU23KkuTolSuTu9SiRNvqnT0kY9uiZM9
8W/cqUpd59A1GN7wrefrAq1Nmg1XaQfWc1HdqGy9asr4luxcWTbLtq5O8RDvIueHdOW+pEajNMPU
12dJqeC0FsodB8x2KoiQhSH45tGqsMnLjRPoH1XIM8WGAZK54WMhBKmZ0ZDjbK2i/CG1QjEVhBM4
3F/cq+6F1xZ+I+ah2qqX0gt+pBTbuAyuU/tbYy9Y9bmnMVizufIq3kySXV7uPeuoOwFsXA5dAZ3E
bvDHRsEvXuKl1k4f9AF91azVrBLpB9f4lWyyJOsdkPMxDSxchnEi1HSMRvfPYW1BThPjrB14Byd/
zZmGK2/YVJYnlplbvdYQsvFPL3X3WaofbWjMShgvJ4+ycIpt7envum3hVUe6VZLcb6zhCmfpQkB+
TxcY2jCErRahzWRjIZrQ19zxGbR+1unIyIReJrN4Dha2uloPoXdFFhbcivgOncuiGtyHzuRDTt15
rxAu0oxX0Y7+/5r+NuNP7mXY9KsXryp3HFZfeuyswyRlCC3ObpT7GCV2VYYJshRbRjepKZjV2icJ
s1vpsK8x0nHv1u5TGM9AiS/e5GSLDJ9zg0poFd8upYc19s9Mn7hbaGuHXQ6TdL8eqqOX9ncThnXn
Fps843SEfZ7Jatki7eV68KBzYUG0+O7GzYlIOxGVmtfAwIsllbVolAAPF3ZfTT1OhjjLFK+jEjEc
EbY2rpHOaGaWbISDRUwkVpjY88nXbsEA7XM7NoiVJJ+q8hmxuq6sbBMZX2h7h6HvVy57D8xH+5RC
vVaY/MDl1ZbYngznMo9hJtXWOMU9Z3pjsSwlC+4p3rUhP8Ux2wfMvCXY8oTT00/5skVOfi5DdDq3
rb8jBfg8lWZjUj8ifrM1JZx2ad8dlz8hGo+Z/lpNd/IQSxUZUVrYIBTlIXT+pS3zF/1ywe/cXROl
JXoINpcxFHUjxZCtr0NpLtXIXRAzIRjXYC2n3xFHFtI2X6WKZijX0e6KQZ2S/ij4smGKWVXkX9KU
1a0+xrtwmtejGPQoiRpT96Px+Enn7Y10+LoIqTeKFbHKRbyKUiI/zZmOWzYyMcIkus/kmWymx/Kq
tqXfk+cO2TwH9M8ZZZ0sLTeFK/xI+3in6dzti/FBtPO7ye01fXj7eIguk9ZcC7HnzGVTn72obHts
s8OhMPjCcrH/eGzR8cVp8Cm8cFcRSAywGlhTzbPk4J1vF+o6ybJXi/AI0h+rnuCkkE+oIxB4MRlt
s973hXfrtGs9vZiWvu1b46Djo1JOrfebZspSDh7jmVw7M6KAQi0Tc4UhMfimBJZHF2FUbmytIlDs
fEnd4MC4RqV8Wob63k5siO2gpQvkI0wD6G442cyyZf/ZHyEI7JlPErp6nG08pA+DNXZrd7c22Gs0
ymb6zaJ50qUjWc4W8ZBIvY6HUuf37E7rNmvPg8T1YJ0Vw94BIPlBZl5nDSt2RnIT4wgFbfuo6l6q
kuvQBOGihOMg/xqqL3zajdZAqI8x1ezmrKGm4kEpRGH05Lm5lBuD3i401mvLUXU2iHRfhWoD+sH7
7KhHJoR7RCgSQHb55TJAawiddfQ+ZQD/Sva97SC82Uj8hQFS46a27JvujC03XKaxzcaUnMWorKow
X8fMVpqKCDF2fp4WqzlZVteUDai2ujGtkIueGbEyE7epdU7pkD2oNfvQTER52R+CQHsoXEE9QU9n
tkty0njjTyvN99qyjgMOuVjQWNkm1mul89lPJRgNNBHSfRuOnW3rYoy3YQnbe1E+S46KNqA4qcsh
NSFy68ah66iYrhVCjOZWjhgox957Gk3E17Y6jIwaYWH4xD221LFFKnaQYIzXAqOKnh1lUv2rTOXN
M1BhEgYV0e9tc6JStVpRtEYbCOPOKOWJjzXYP1b2CWXbVIE+myD8NLPxpWR/ofDSAPK9pByIRa3s
EjiIBt2CYdCxhGZ+KvsUySGwrzrLzECwW40LFlXV1FGfRnu2b7rwpRUi+eaguhuh69uBxAp3XVLs
2rDtMTakkX3tu2uuEfZIao8FaXqUfBiNmoh8SsIIO6zZ8xjmIw0V6RdpyvdppEViFpgSdkVjTjkl
a5ZPG9Z1Hm4yWuYHSs0YtmMU2bHU2IeL/FQrytE1xUIzPqR49ypmmTj7ooeYS3V7oBN3Fan6pmJF
zTdq+s5t7TLW3nrIfKzdy0I7Bj1tjqw7Uz1dRLb7K1UysSTawkXuateonjDS16xVJH1HdrqG+hcu
aQAiWVB5Zx6Rjg9BjUZvfBqKaiyDEhdBHG4DtUMuSiyEYqjbCbK6uHNrWMuUObcIXtRO2YZcXROh
MTBq7j0Ns40SA9fpXI71GReijGypanZJbxDHr01AYh63EeGGknS6Xv+w85wWdH6AlcsW8wc4M7OT
q2xaFsDUjZ/KodkTP9njL9262AfCtOURrl4C9w/fGgtw4HQJWzmWdyPDldssopYAGzxkhXAEd1X1
Hx3uKyWIjrIxeRk87v1iq2pvrjkQtME/FW9Y5eIswhyVLgMKnvRkNmSKl4E1e4V1AFSm8RpXNk2R
B0u+hvzRU3GM058soGh8i7zxFzEy5UlxV5l7o2jaiSzfxEN2UaeXeKz3SRf+KrTOYjhd9m3zLky5
J+Gpjzhi8twCS6Iyk8wGw1x9BQnykhTeOUliIKfl06UPveIQVBSs5UL/FKP0eecpCaAwKPoQ9X4g
5xlwxFFzhqJ6CmOK98aHw6gEcVphi99tkEkYATu4ku66K5TlLSLvjs+N6tUGZFmytwd7GWXmAbrZ
msqw/Yhr2u3yXaTxMiF3BcEfnXobr82wS/2qZJoycXPkv4HVqZUCYiZMb2n7xJ2uFLq9qNLX7WIr
gn9e23LMOuymOXvrtdF99fGX4yW+5LVi5yIoRe94k/QY0pq8m92HMipLIettxRdGFp9GqgL+udHt
/rSTed60LkpCkC/ZxjW1IVR/axoVyIlpeVzuvJ2Bm2QR9uqZileszJmfq3y7zNTpX+KBrLRBW1tH
ExFq1rF2Td/Ju5UqibBFZ36IgBzwHHmfCBjnjBqQ5CQ4kpU5EsybYSd32qnYd/fcTNhgUbIWUwYC
omAb94/5K0j9wDJUxqWhxFcn/eWAJ0QxTNux/5cV+UZB6u2yf5U+4A+g5aZIHkb54sQkWv9F6J26
MeBWORT5reHqHavfrr0FdbAMzXtj5RsNsjtnIwPMww6og4Abh6KhxcXKDp+9yV5ovDBz6yixEiSv
5BTCFqvTqqjhZTRklqzTXmU6Csm9dHn9jbnwQ7Q2f6V0N3pk3zlvls21ttDPo5jcfFqOb3He/YP4
Tqms2bQr8Cfp0mVrsTXSH25eIll2ZCrYRuBrRWdrmk+9i61nP7hnqAWbjkjb0ekJD/ateg6L4lq1
hQ2UvHqXXWivhJW59M+Mv1ol6MDDUAzTy1vZGlk20DY717okrRXcSWTM5Wv8bHXV/JjS6S8GNBMq
cO0rhWmsJqXE5jHcyFzH1uHkhZ/z8tpupLHasWhZ0jV7N7AgY6HS/aiEzBf2qNZbp7jBEypfsvSB
2j6ukSgxzFZS3eplncFWeFp8XMfgu+cDCLWicH7YTRfTp+y2SvWnJ48io0sQ2KL31DEpjnBE6dFe
mySrNdYXgecscvVfqr+3Y75mWyYpRYANZHs7aYMNS9ZQR6zya+LD3yGr0LPDBR/VAVeDA0pnWmOg
QhJusGYWJsZGfuzCPgjrnXSiG2/1GBJHdbHhSwQsIYtrz9OsGMputNy1pm9KBAI+QmlJhe6wDBs8
TsWaMC+D0lX2bAcvNRf7yvrDU2zGSPfEwu3uiVPUw+cKYkJPpuWER8J85gT87GAnc8BKAhJE79f0
HaXyL8YeEk205aT8jrx/UmnXFdiDBM9cViJl1Ty3f0MuVjPDzN6aIW85yGLwwLMPTuLMnm+0gs8x
Np/B+4v7kx4+afPiUNiX4W8jqelwV6b7PfR+3FH4yyUm7vasjGIPE6AGFGAuSggegTxUQQrDwKRi
/FbSMSwqlQXMQfQ7l+9vJvekV1Z9fYoJ2bRjtWjO7fQSdn+VdvD+upELr7bnTVkq8a4o37NSYsGK
jjlKXlHHh0aeO3Y/QfuWY0PT5y6oucAapFG1zjveLVaR3NUXFTSFQH0DiLdwyg9JllMZV1l69Bi7
TXryGvb2VtitWLbMjHJfQ6m2ueoW9q2s2G9gHaenj52/Ls5pcG5Lb+VpgE1XQGGg4hd4JX7JGLot
Jm0uLXqMJ6hcNl//PzksM4KeZCGt4VrG1ODOgfKtXXV4uwxKVX0nKlYEOntWnQ0N3a12s61PUbur
3tx4sMemhPeAA8mbLlwkwOSV0Ci1jWlfk7tJGrGSGHQYQOhJBHBENmHizF/GbbxTOKURDz3Cx4Sv
0Mih5aAx4uuy8Pnt1YmwNz+ajGjNSHq7huKpelQZxvrK4UeTFO/2HOANHt7A8pdFmmAejYu3Qh+w
n3+mNFt5jIkyvIbOMVfro0OVYl7xrQQv3n00/JRNDimdj1TJ//Zk9VrnKiySrgWkL2fRqvXOxUyU
l2/Y/Ni5uM25w0GeWV84BQKVEwI6cNJDEotI+RLwSGBA9NVGZ6Mf9evI3gRMkZW5rUsEJzwwXBJB
rxGxA5jLkNM/A8AEEo5aVv7mRbtLiRn01qeM9vhetr0Vb8VEWWiF2QTjKH4YCCgCQglN2Kif8wNj
rlybVXGxbZGYiNUuI+vL4adWUthWjl+q5F9quuXSXIAzkHW7bc1nx5k8xDwz3T9smjhNsOAiMqED
Qcv16XrlpcZrjVKpI6MabQKOBQTiCKKo2TsdyEV0/GnAWBXhLx991+J6zZck4h2uiDNQa830Bkyv
+9FZSoch6QjcbV7xKML8IbX5uSZWSm+9r2k0DHc59j/UGt5rlX+ERHnkIUihXiQI7G7I8kpvvxvF
BggyTi89BQJtsZrYX5aIO2VL3aV+t+B5IUesGe8i6XtB+X8LGkRy8krLrDVMkE5EdfJErgqPus/e
ZOEahFgMzHBo13EzszbGzNhUcUIkin9RVIKVku76PFI2lRAvJpWDsle91cDKJxR57uPH7t8cpGrs
NT9FWjK308W3KhIrOket+hrcg9JokTZi9VUkNa6/OH20XLMOltPdDdzIPcjBGaYS22wubRReXLOY
AyzZM7C+JVaII1jj3ItZHLF0xs/dTQpgv6MWX/LOxJTvbAx+sS0aHHc+VkXlcnQHH2rVbkKw4mOC
FbI7hOm17N5bgoyBfjaKX5JxtA+0wStO9D0NQHBQ6l3AFsfAG8ZR5wMhnigZmRaqlb0ZGmSQzAmT
4///ZSD0JkOnHUwucBoquWeQP1YL819S9PUqt3EIC1WGkA21b0pgu7VVISGJAAKS1Xs3oLFM95H8
9bjyUYVcrwZN767zeIY8sIlFpy6NBnKGUkEr0T0Mr0kRrQ260CmjYyqPPxIbn0VpEnQkfEeCuTV8
HuP2lHlskBypmJ8x9CoZMfE4q2QgDiKKqbzLPEDk4eRwyD019EKLl7FEMFIlLyD9zL0zkhZQwUo5
czShorwzrrNx2RcWYMOOuOOUv4VT8N4347HI9F8KntRXhewmFDmxGe00Oihl+RIntfnmVH3mm0py
hI7ENLDpeZ5iDD5k/sESzkjLcUqxOu/blliQSnKrXtVYtXiHPWM8JCaMaoMvchGe/mPvPHYcV9Yt
/S49vnFAbwZ3kpIoL6XSZ06ItPQ+GDRPfz/u20AfNNAN9LyBMzm1967KksiI36z1LTk3jwCj7xvq
ctviu+tPugakDSWpFntvwG8IuIJPN4uiX4W2/fjHauuizQ9tmZ3LIvJgO3ZfU3h0mvFDTipo8vAW
m/25tPkum5xlo8u20PN/Ue7APEdsV2XmqTFjZ8GcXElrfsEwemto7CyOhqGCUamfFRWD5C9lMz/v
UAKMKLDxkmiQ32JteB9V92XYKVJZuZoMbWVh9cAYjVyBTQwPa1QMR0PZj2VsQn387BBVNg2/rLj4
mRR24re1yEmkxx7xiksc7yU3Bvc0U+PfIv0U1cNEvoq8hG0S5JrDRRbt9fqpdL96FIaNV+1zTQVT
ucfnYEaPDaYGHH9rO07BCy75FWc9YzeBjrqOEGJVLImQbdbr2oTbzF+osbMbibKLcwrixXPObNGf
GOhp7KdiJIkgr4ctNV7FIb+I3r3ybeiY/sv+xRS/o/U6R/xQAJAc7U0ixySUlubmh7f8UMUmcrVy
+1LQ20yZvm1xk9ht8lxMbTClA+G6P2XWbApJrTJlabDU/TEpiV2Qxva+4bYr8+ligkwgiccMrNz+
TBMiD+hBuR9JTdwYNQqGjPF4n827kWt1mDDVToCIIJQ0kzzkmrZp+WTn0d32Odu0WbPfE3d8KMd6
RzregokOv8ktP2S9ekpdKN/tmYXmWqFdqr30pTKOesMUlD7BSrT1yM6xQczXvE/he1uV70obCRwv
HtsQUo3Hkg9zD1OidXkrcMvnZrTys2Q1MwitLedB0Y6zM93Ew23uoMVlsjmEGFBb/SVJ27fEhs/l
THeSw9sFi9F8+UW0rozy2lTOAY7NqsroOClYBWMvM8FF7PVMFBRFA3msRoRXGBHC4DJ0V0GU7GOh
rmkGB29aayHNhWFdWoZZFmt5C4enF12cjqNLHzZlhqu2X7eReAnZfBhNvatoiGMAVAQXrF30FD0x
tUB9B43pHUppYttxdcXnxLrZZbeddXZO/TrnfyK+Dn4CWzfoS8GjAu62w9PXSQoq/V3hmKu6AW/H
1pYMm0Bqdtzthq0+lDWt0i18Cq5t4rd9F4IvfYkR4hRGvls61kvGF1DSxtrtAkxi5St84i4mpL1q
m2np2aQJp00SkbMuYPSrtnuhxCdylo/kWBgdj5U8LPv3VLGENBg/K0WlkIe4EzqwMvhg5p9p+mWb
eci0EOXHWdPVLvn7i1OT/5iboHuGQbCJCxbslXkqkJLW1jEWBjRdHjZkJLmqN3H0Y/fDZiIQeIRK
NaXPnP93nRedUYq/y/RxyClB0DHi/bgP6VkcY7zvmQ5YmXOD97oRMbY7h5waeqBsqli6oshouR37
UKANYVtqZO+L7KnX9L3jEgwqCEUj2HuxT2bhrYbwWHGWDa2+R0K79mZQT9pnmU38uYh0NTE/JYrj
YB4OoPnedEqhVKCZMFlnam7QGMW29AWW8u5hhDDHndKM/h3jJsYkHQsuM2Zmpx0XlbQWf41QBBwS
T4GwEalXbtQErMe8VRgD8CjstwAICfXuv+OyfVxKKx3BCRlM/b7Bf+OLHnV4Hd2hul8bhnMYMf+X
oABEejSQ68rI23O48NwATBQh/3XB+6+OMHTOHe9wCYvQjY+VjTgIMkrlWfuisbc2emZ6zLZv/wSC
wVR2x8zQHzt6gSk8R+XVg+Q6avlnPZeB9TPGV6uTe2/sL2UJ6xB7EkbSgTcOrgY7G3RhxrTXbPFg
qfHInu3UYa7IuwaimHFnhtDviaLdl8OOS+vq6tZVajS0PQDS8dGcwSNkyvuNaWKT/tWxW87KLIAN
9YyPYpcglJBdMDIYtWkiHf9HWDW8JzaX4oGZXumbQWnUz+kw7YbvynS3LgYgbLh7x/D5qLNp1zlg
Il3iHnxmMTPbmpdR2/n0JIXVHGO9gsZBqnx7S0fvNZ2qc2OSUL98P3CRLe9gey8hZeWoz1d3ccos
Ox1eD4/5FluTUsir8IZ17r3F1daaf/OpCBTbCicGwpAWv2lfPpk8/AJ3Ay8epfpe06CkoI2OQdxk
U7edtBkNdX/QJQItKb5hqt4DVJIifiRieudYw0Hv0dCQOqKrZKcsRLUqv8jc2eksowlh3mAAOVfM
KZ0KVS5b75TPh5T1WDzFAwAiW22VZWAHwxJk5cjy45Ve3hc9M8MuD7AgseeCj3DQuQTM32hY8BJ3
Jq25I8JNlj7jIfRMd5fVEIrwqLhh/OQP/rZTzUXV317LJCvm1ac9aODtqGxvMP+KqGhN+SDr5gq8
mW603zgdTBSdOEJzuhZ6+qbma8ugvjJ+2/45ix14NdmiQ+BM3RpxfZCWhBtXo1EYEchyX6Pn1bJ6
V9KXZHX0E5VU1hQ/fjG/khDvFtqv3QaAr7d5MqMOe7GVBbAcxfIXAg0AQuH9nPfgnsOfFPpJ1b6X
BNKzfcOeHKNHVEl5jeGTHpnQ7yS5CmmD7j6gkSrxQCf1y6DfgEsBWGVdg/rIiN7daWm4oo3zJTK5
7YH+aOjKIiLO7IQ/W/+g5PtoqNExPmLwgR6O97Fk1FkwD2WOzc6Pq+hSzQx9xXSHcq+wJMNtIphg
6xVEVuErTd1XzYWkOb214W9X6mtJ4xzKnd99ZfW4FT1FtaY9UKXqLJrgcO9d5xWhVtBWrPl9NMSU
vVV2qtrb7OYPwnkcPPEpnPt87Dcs7u+iHmGM+5eV9glSzR3uypqolxKZrNGnG60WwIQBawti3Dmk
wvnP4Jof8709ot0B2kO5vW2svykWuE7F3sFGVxjPZvUEsBKKn0AJG4JnZFkL2hEmEfJCQrnpQ+Gu
oT5Pg2U9r3CC+M1lsbk5ur4xOcxitMt5UQYeIdAYAz9jAxp9MTwUUUo4GsIiFhCiDsKBlcKEvc55
7EpuN+/ezO3b4lsqGySp7NxHkBBa1QV20uzAwBzG33AJxegBbyRjt46wJPR2u9aQ0d2xjIQ7YwVI
ufZZRPSSGr4TQBn0eniRWz9DWQiiHKLgLlVnzdq3zyxaBAVovlM3ftJw1o7jZcQV7KbEbxI6+4r8
VDQ24xhiSK+pAoT3ozFxiwJmtoP/FKvrPG+H7EQ6O72CSxjIAuN6rxDm9S17T4K3RMtJd4BeuDc5
aZw/Y/QDi/26BcG/48byppPSe8LKwECR3lZc42RZ1vuPTslAasxObC+nNj02lr8Fv3f0OuZJ9g9y
AB4e9Pc+5YEw7wj047d1brxT1MeK9yreki7AgKa7WuqvFBqqjbPFnQYTi97DfI71WN0N7ZVIBRl1
R5cLvRmxyg4rQ1xlXAejFBfvmMpnB4hHZjxHzDWnwt2j1XeLA8DFdVrorI6OLSvHgpWod5H86WM7
fmtmIbZ2bHTXavwoIjhnYowuyCTKtQBV5vStT6RMelRTaxySuCdKCBAv10JYQO+iancRJEy5vdFQ
sKhpki8RPwneWsbzkKGmfq0YDcEJQseRpYWx04fyyfXRDmsNSbxZW17nqNNuqOrW4dzC3sBys7HT
2t9EmQ4pkTApVrLMRzod2lWGS3ztISlAv0LUa7nxOxTcRW7j94eNNQHeetbqLZ5XCQCcE6HzXOMw
6tGld8CPEQO/5sgWVrKOo+ZTorxj8168GXo4B529h62TBGFs/rET+uz7Mj2XUKk58KODBh6d8FdA
+CFeXDkDXEfdcEgAfB0l+DQk4nV9joVdkEPR5ax1aHPNUEWvtqVgAcIl2v7zfzsX5Fji1yhDl3+K
N2Cnp5P5QHZD8YSu3aGy7xDPfKcVWgBdpdMV9JNzzKSFJlqUvD82czB7iexwZXnL6FP2+GI07xDr
tXP1MmhcUs5pUNokUFlOpa9nOXvbavKZYJSefWQE/JNYE/Q40/vQSWmgvBq8jWZq4tjVMRBEcuNX
DWkU8MX0FBZKY38Nba4dJaulo1/1fyWgzKDryYrt9RTx6Dzg8oTWhPvLH3dtTRcxGXO3GyZ2eaOv
7J3vFvf+ODX8oTaMUi8KA2WD5O8bFCkG6kZ/gQIoVTeobtvs6HRpjdOhdpm8mOKQ973gL6hurTlW
QdGpdRIDeIyX2ZzmgVbN5WQcorx0di04uqwQztHFuzD1kJMr1z4WyGR5DLv7powrzL74J6lHQc8k
wxXosHeQLdPvUBsTag/D2hJrlZyIq7eHWT9W/UviOfUJBKPRJ6hmTLPH38qcTC+BYrt6wtwhnJG+
9U2zL6MdNDncQJiNAouYID9R4FW5cJ0UbKQVJWRUOzzYGrvI+7m/8cHZR61djUnS7mceYAidEPUN
kjMNVE95XtpnW/uDb8IhVtXvyMxnFDDivgO+SQkYsdnrDW83u1xDmIPOM6adWQREL36PWg0HU9JL
xvVwiK2Mo7yuSLnqynMrwp0+t8U+cqrfYWIij14bYlCYHLtRHBwXk58TNtUmNaxNCXt1Q6vKWE3k
2VYW6sDV9igh4ogQZkassTqLVRYfWezBvAGD45vhSz9VuDmznr6WZK67vp98VFHbOezDnRRU7JV1
bGYbtj2uNzbxNiqsIqQyGBFCgOsb52yRFUI1iNt8H+ORwfY1nPFJY3iiZ2j2bc4czCqXcXuC2XBw
MXbkvoZFhE38VI3zHVgnTZtCrC/XiF3lzjXA7xTuu1wo3t5iYbTm5skWzYLSUeZ2bLpnz8TMlhb1
Fbofa4Nq1OAcl9bJLp876Nh75SDcZMC4rXLGaxX4xaYCoxdZ57zXpl29pGKZClIsHHhyE7hFSbjg
rCos9q8CQOo8UxU5PZCIEcApNNOA3Rs41Ckm0FfXkYEmaMkbVJmhFbavDgXNTovt9bAYYZOeZi8r
kiXUg9VtNFYXI19EMBzJWtzHgTsY/VXFnboiK/622jTbz6A5otI4Fy0cl0JNCVYqVF4JV5aX3888
DHfotPxVMSPj7RK4gn7lfdsGJ3oW60vnGFEqFYTpFC60auBDrGSd5XTIn9q+eAHbxmYT23wTyzHw
jAH/vRsT3iGGVyNOHZjtmRb4/VOdaM3FjJNfK7OSrYa3FFWrcNddbwNkyxhUaBUQgD5xdxPGlecM
86HvDvPaEBVu08R58AVLNHMZWUj/JelaZ2NY/U+TK/bRSiNMZ4f4tViZmW6vNaRjZYF/H1RZEoyk
flA7+by+RU+iVy5+SGxgXGDgJQRWkaCsR5DSTRpA2BAi22R6b0YvsQsBGd+HDt5YRn136UEA5Tox
SF+3PQscvwRyaEnj2YodXBn+MN7Z2vijJybEuKR0UHOXzzNNGMmoA1QjvqsyardEZuoF7dpQI9WD
0oQLm9wfs/ex4dfQSf9h2pd9c6zj8dPr3BzTOO1JayJfLRZz6FwNP0MfVWd2zdU51f/GaPQOoT46
23p27/Uxyw6uA8pW9OlJtA1zIN3cTMDD75IZlq9iAUdljIu7n4Y9NMjjxNDr1CBGCFGHhJ32GDP6
3vsyW7U1BvcaUM+d9YV5iSQ3nvEmHH4yoX+LSj+YEXhhr3Pq/cyOOkMrFGX2I9IPO4NPHruYgRwx
PSAqs25+8zFFxo45noX5E+ZbNNKz9bHu3KUGKYcOS53Qb8NNs5jXo5GrqS+2uikdYHfage9M2/ha
SSwrc3bZVJewblCtc7lsXNbnhknvEhc9MVfwmJMBWTDUM4tGoFWH2IF9USBac9PZD6Lchw1vCRzl
gGPMLKvISRi7VZINJMJXh+Uhv8w22C7BYAtVWof776ERZrQTKNrcGrh/lXH45uKEGvTdc2tGy7lP
3mudnxlFqpXpXxPfzo+NHrKQnJoGwwLpHq0GK0G8OqN1KMrKw27lchdEcgummVZA9Bt/GkKQc0VN
V9t6GER6KJuuQRteoW3yXU3ucx+toPyQtWudrYqcmg7FWujWl8YzUtzKFGbcT9WaBVTBPD6KNrmo
xaEIk3dbVzh9c07ORCx2scqAj8cqpx3lRyzlX267VNClBRC47HbaRGUhcCBtQK5nBjiyzu8ORYRK
W4+6ZOPT71tlHAea6fzWkfuatsaGfxyvOPO9baihessLHRcn61lcpO956w3HWXoPCPBIOlfwRh2P
JD/T5l0ilhEfIgpAv+HXJevLyau5PHEyWqHt3DXZCK4CGgc+FdzyBBDS/8XNDwOlW5YvAKUxsnd9
gXUtE7UFc8GtmSnicI0hkH5PsLcWT01bIJGMs+Fe9bXcxpnx1NWZfS6JVABxgxAWXrbGSIgd4z26
/DNoa/M5jNi8DjYA5L6zvmBS6fuqw10+zpF/nhcZ9kDzYCtjl9ehebRR6aT8Gaca5cnK4t8nrmWS
u4l7E1ly8QKUsAgamL840qKr1kB+nLOZr6aGp2t0X5ov3qJUUdZAAHSqpkUPwRyybcagMfFvpBJR
JHMLINO9ByQ/gSpMz9wpWz6wddjrBGJhYfIPcQqA30ygfdHug56ldVw3hTPAVx5F0Hr2Am8zTxqa
EDatBKDKkk7a1fd8hIjPJGtyN0mARBZOvHbGEMdrxtMD7BcDoHXVmZ/cJXmSLfjZItDza9vU1nPr
wWSrAKwmhkg3E+XPW0a0pj2O74zuBakCa61CftbmqjnIErWEZRgvmAIeG+rK65wlB5ve4QIY/8Lm
RwWUas+o5UlyM9BhVR0/UT25weygBgDMDTTPcTteLYcdQHdWZnWabewUE/jVlas5Or1obqKKFsxj
w9n8gKn6OU6vSo7OWaauXFO7143xU46Fdp4QMeg260tbi87QI7oj4Y833WmQW1cO0A8ag2RMzq7H
8tHO/aOuifdwRLVHk8ksUV8MCf7z1BfLiHCArjhlD4x5GGxqzcl1QriI8OKArfuHOtL2StC3oEPu
N0bOTTRk5nEcZXZl07pqRPheQ1ZHj7OZHVh6A3QqEi8FOucEtRwcNp/8y/VEKt69OysU7kn0Pgxh
cfKnG8mEETqSJRjFZdJU0JCnmW+srVbinBWx2iekoVsgsdB5nTALwPHR1TsG+P2U5GbQhdNPqQl7
6yZHRcpVabHIkZ5519sOa/Wy/yNeBU9LwpRJofMtHSQ7SY/yl68POITRnAqYq3gnw2GVme3H4JHR
rVchoLPow/CmZ+7ObUczvnMmzq6hB4lmSsLfjDJBfC7hlxoKg+vQ1eLcsjUsx2yEce3s83bixELU
q3nzo6NX/rUYjTW4RJcLfALEKxnmAywh8omqJSpbRExwrRD45vui9xZtRPIe95F5dRE41SIG2Nbq
0w7vGoQSc3ipJabMxAIuUy46R08f914KeLf0imHHTuJHagz0EYiAqU51Z026MmbY7oENINAkQJG7
gS8aD37RufLkhn1gJvy4hA+crd7ot3Nvp6h9fSQ0aT3tRBHq2DpNFiY2NR+PMuFrmrkt+zSojUfU
7ihI0MDeZU32hVCcDb3wiZgr/GtrZ49xi0zV5JBZx05OdEGrgQwcIQAabttvyfT9MeyWMWZcwm9v
/FMpE5f8umzdjMa8Hh3iHphmHiNT1u8JmrzMb1qagLxCBODfG0Lghd+PApODlOBgZjKZxhZFIZPY
dcL7fFeUC7kqi/9IOYJdkiJSml2YvSNu3GHoti66u8a0LvXYvWiRIN2njm+OhTYxiywWzmh2pTsO
rx6kfQkHdojYp9AEkWuhdyN2q3gI0Epj7y2JTu/RrxhOt9dn56+F4LaOZlztDHbWka8UWZa0KuPY
341+Y2zoZ5BxpsdhkrB34uoCFDIEsrDNJhuTC55NnO7fZHf5sAyrI8+JGfyHRmYBGT8q2sT6gy7c
U409EevcusVgtHZniS4mOVhtPwQDpyTB1dSQUNrX0YSQEt6MXKNDHlf57O/+o8pTA6iONa/hHCTr
zqeoqF0g1jaYcgf9LY5U6aKWzpL3UjzUIcKUKukIIDSe/NAZdv8/3/Vpqn//8/+c74oh7v8W8Hr6
lCr5/Pd813/+g/8OeDW8fxmW4ZIs4Lie5SyR0v8z31X7FztJzVgSsW0cc5r5v/JdvX9pnmGyDjUM
X9NMn1DWrmJN+Z//w7b/xe9B5IjtWpbD66P/v+S7mubyN/m3SOtFEwOiwUXSpvuOyY/yv8W6a+gl
Jt3x2SXDborLvj62YvG+GPm4EeSUHTWUCUehxUi+68Ps3yaAZTHgshzuKauGUO7bfh9O9YMEWBCC
OrNZlwdl50EIo43yFh5a2pXeHbDSu8xnxx8t1DR9GSz3C0lNX5hqWvxUYLXJF9ZaAXTNAr42A2Gb
FxqbtXDZsoXQlvQkKrBByVnnIwo7Tr35ynKBXIgo5mWM5BpZKSS6hVhb3sf0HlNuymOTmmc3E4/0
Oa+5MVORtBziRmbr50kbTgpeI2YjVBmA5gBWnEsm5vRt6GYrC3yb+eY6gmn1hK/Z0fqNbD18VOWa
8M2vEpzdXHzOwO0iSzKrrVZmi73GTAIp1DP2qr3Fvn9lxDDbyOYMtCi/JZYJJaykZcx/MbCOKOQQ
Icysq/FjTpXi88/Dzyiuj079FRPi14vwMoDoq0D1mUxzJOi+rn51AfkZAP3QmK8zAH+NxZmPkgwu
19YBAGjO4lxZxHUmTLcH0qk7HVZgCzSwrFDeAhHUCUzznWfRwBZsJo+qCgl7gTU6JR7xLlRfXRTk
QHAGpw20hNEFJIatrxUvxOC+pCcv1X4TrILLh9zG1trxpy8J8lAu6EMQiKUOCpFU3YwCVHehrJnO
lwKZ2Lg56uujq2hCcH4yhCGebXRfc+HvsRwxKhl3CgSjBMXYgmRUWO5FDKPRg5JcAW0UPHXWkmwF
oSxCJr2wHVnMUIFDe/SQv0nwj83CgXQBQmavfvncgIhk0nsXp/dYElcRAEk8hWtl8BvloCUTEJM+
BJG4HLeVRQWNs01fWJQKrttC4RJJ+Zm7c+BSi67TyX9y8tZguCeCwsAyynQHuSkLfJBCz6RQHOYQ
79ClyBAVMVTRAGS6S1/Sfmaatke39dM+R6A0JUjNGk9c1cDYnPDViRqPgTLhbzqAOG2AnCFgTitj
nVOxrkKkD0+jQ/TS5snWxPUS/sP1XAif8cL6LGM0GDn4z3jhgLYAQTsbMig5PGjNgIWqhRpqWTaO
fJtgrYIONJAVwMeaUf2wVahzRkCLVXHA8MZqnigm6Cm9+jTtD5xJKvxKOuQ2RZ7uVewmF5Rpp0LT
zf2wcE6LXk03QpHbvVZKvIV9g7I3D/29XhaBBipV69A15g7osE7vW1jRybNmFdYT+wTrEXemdCE4
+rG64YQE4ET8Avg4PDu1/uDjosjWMeLgPPuY0ek7gL9w347ALGwArz1bSYy336p6iDVq82ZVsvax
gcJmFgpmRPgei68FGauPz1EHzRMJF6GydxNkWRfB1AKaJW8zBjyLnNoGQ2sD+RrAKnaiRtpqXHCx
onM37xiWR8bbAMqWQbKOhD6aUOZpj0oh5CQ107Y/Q5jqPTBcI/smUm3vgcitUZhpRgV2gqEA1D2h
cTiyxpohyaju7ADabatk6wHezZwlMUas+uJRB8s7ol5RixYOXG9n3MbyzWHD3OYfJqoUqfGYYzlX
T3I+1lm4ynlgUu2Csfd+Lm8dGS3AfUEEo2WBP/As6NwMBF7txcS7qtgchLrAcIJ5XRfHZGhXlXn1
CUoUJu7v7j0eidoOpxtf0yqR1H38fAnl3rYkilqvsL3fYg2QnwZJTl/FeBDsGfoxuhzUKnH5StjI
E8sWGokRAl4WtNJkSMNuWBcr2wDnIaZ0LX3rBeRyoJXeYQS9DOssAfIfRtMLFnoFnpl6rbPUQcBZ
nYE3N2m9H/ENpyMIqfKtaoFkta+Jc4YFxM493oxBCQq6xUZBQ3LxQESPoKKHKYKokNxno7/PUaaY
EHe+G2+DDBFttL0t0B0XEy6fmdU4KGrQ7isUOvhV0fSCqnY7JkQLBQ1ktUTZJg8ZWOu6YgdSvA5e
8ihROToMTUHEvRf9Z4FVKQb66ThLXCPAYU3Va9MC1/qG3n6rEoxg0BY1/SOiAEanPk9/nUy/Gwrw
icHckNwS3QXDyHGIzUD5xo1cJ6isxDGy+eaLv7NZdnGedOhhMxajPaeJVfzBkOIGsMkqnpqV3vYX
o+twGkEh0dJ9Az48pZ8fY4pOh8cKnRPgnNnw/1I7f//n1xgrak04BT1Ycgc8ObqsGa4Psm0iOhd+
ebOQzAvLS1cNArggq6BTDxj04c2p2Ty0frubFh56m3k7OUmcrBn64HAriuwy0PKMzkeov4f6dSyG
O6P8khKoJ3fwPJOTA4Dd67+65KUkTXxG02QTHNgDa+fsYHNCMlWOWLoBcjC4qyp9VGW/hgR1ao0H
ZhRs9F+c9I03CJ1Dh4ZtPmsQwkamG/E+Gib089VXBkjeRuld+P2a8g31+EsoSR0GljEkcE8H0hPA
0Sv73QVOX9AW9YvCH2g9nYbyeYFKeGTowhGehayCROFwz+XZbmKTimAG6yXS1oiLlIGfCddI1pgL
5ZURESyRceM5x078+JyuMdgLaf+WHHlVYgdeZwZjC8mqnd4KUi1aA49sWa183mkdSXKNjrYYN2Ry
rCutQZdTbvu02k7oBfPOCaoqo2SzUVLW4GbVWQ/52rQ2+wrNrWrUuy19GgwwkQQm7CLlPzBuOTUE
UVZkodANgd5Sp7TCaFD4fxGupjB8JHdtXdmsNXD0nsWArx2t4GMH+zCeYD+U6dfQ84DHYC3cccIL
bvhnWI3bwRXYHcrH3ONBLSqiZOj/kO4X2gd1DIVkmEakCXRoZEzVA3NO1KaqOKIHmHwuG1JIEtHB
bRZf48+cAmZkLsG0zH5m/3Ef+s165AnwWKIUMyhKshEOuRpPsF8hX+jqAbTzSu+28YSOKIpOuYut
Pa+9NxbW7O7warXejKktIpOK6Ck9eey9hW8VTz85w4OV3y/VHEQ3H6dQ2lypHpECTA8uZl+g2Y/s
XvBSDTAahiBjOdJzOs7q0rD9NI2/yPR+ZEkQK2rUvp0O7SBgAnFKokqpm47zg12s6o9VPSKX997w
aVDiEBVBYsLFrp2NE1cAqEJi0dJvO8UhXOaBi6iBLLxXJ/vplbkziUqSgFWNjiELAkRL8RugIOlt
jKb50UJ/qDGJYzXCX48ZdXEdpy+R1AS73fKJJIWyPqJDIuQVaKeor75FodYtEndCGXSkh8TWr73C
fg/9P3JNTnXe7gZgw1K72AyUC4S4acyzseQdlu1RzC/JIqjnl+YFnFrXOw5p3gJiFxAU+KztiLA7
D5jgCv4CXrYa4dY3qbdugI755q4S4wuRRLvQDQOU/pOGzKvSV+OQnmOiCPqXJvZWyiejGhkEA7Ju
QqbJjD/SPhrWRhYzXlcQJpSB5cn3IXTxSk67nK+x8IrVpBQ3MbYxzo2JZw6XRlVajwhgZovTlVzK
NbU3ml4o7vOim3jM2QB6TzMJGRN7an+JeULwT2bjRg346pPqKbFIRwudIK+cm8Prv0jSAiTsbEms
Vc2etLHqt8GGlBZ985oeBILTDpR2P2g7QRkPLfvm99QPobXH9YeqmEWioWERSo3sN2NuAC/ooTCR
bS2+16So4YlSxdhLgCTkAgYUyqHIdLMbqAWF3SXDZThzXKa2ZR2cXLyp2mLTABSWC/6eFPvH1KnJ
YrYB/COar5v8ebHqwsW6m78lU7livkYLh47ByIByyZLJyocsFi8Tm5CNE6UotXUV/zgsTCu6OIoc
f8R/2mur5bPj6FxN5s22EL3gE4kFIupn6UoklYA9mjSYs3ivMVbk4WWFcmegpsdM9omyg0rD4k7S
AYbujOYhGw+SVbLGAjysXdiaE3lWp7QnUrpEXOBdnOa+gZMrEOTaSJOTuXoYUO8KN4QfRumSYSDE
xa/1Z572TVXyprgkcDn2XYVAm5UJdpCjISd6NrXpx/C5GWHL+cMaAulqUdMZ4FPwGyA4JANTEVmW
yDOOZ3nlsuRi4R4i2UkjTX7UXiHVUvzuwM19knAIE7eH0zc+RLZ+sus/gkWJOjkoqo2KS01yWKjy
L/8Esc/bDzgtfRrDaGfaUP2ZgdYVOSylR6gFQlB/nQlaTpj0uY4IxON1Stl+s72GyIzaeNnEwjww
j7nxkjjJLnNfdZqlPPwq/HAlkS7qlf0MfONAU7M2qr80zyBm5pe4RClSPujeZ7dA7Jl31eZ3S7qN
4X+W+nFCv8cSP6fuD+YgM4kXs+9RCIHz37Ojod+879VLTQ0GqoD5Iq4fiSD5TUUxQ2dubJw9s+RT
BcnVW4S+eAwtnZXHpmWUT4qyWUs7Qllh+4lHGyvfwLYtr41AJ6hNCT5dzGJa/jpDARsSDy8dV+r4
LkjRC9V14vtJWTshBt5aoQ/W3iGnZqBbwkobq22tkSjnnQvN/yIvD6qqC0R33mTlLl3mm9OZCB/0
bU82QmTLPPfll5PhK9Z/TBsNJshhs9stJkn2GHtk0gFruw0AnHNrDCtPmnjfHpKhR+pGHGR/mG2E
qoYEGSq3vBiEYX7igVkZub7qxmLrUGC5ZbGLk5FKEuefpOvpupODxcbj2JlOXvlAwMAuY7fpoDS2
/PsWZltjmBd2Cne2yC8+wmyENHAYM65kD0ES3Qs8D2c0Lqw3gozvsK/6/YxK28xfDOuvzefzVFh3
ZtZu69gktRvTiJGcVD+EWNtxFsoKTY0PhxlXWNASWW0q8WWnyY3V33YMOSUHYa9D25IMItCgkgr5
yMQdNK9A/ECirM1Z0PAJ5i5HRgpufKiHW+tGAx5BNgaDFNepV6gqmu/CfU5Kl3xi/I2VXtwyPKse
PtGd1J7DHIaubW91upcRYG9o/rWkKFGY4ijrb0TP3MMNARLuERuYbUWLynhEC9RV19E5/Rd7Z7Jb
udJm11cxamz+JoMMBllweXD6Xke9MieEUlKy77sgn96LtwDD8MTw3BMh781Ux3PI+Jq91+4Kl4OT
dBoefo7X7sOY/g5dbA2QqMbLydjgceL0afBLdin1N3sZ5mWr6Qs99czcxaa7ahEbJfjYiOnpS+vL
wxWYp9lpWQoMBclkXKGVr3+NPFtROmxIIl358mzhIZrnLxv/zizzk4ObPbA/Ne8NdAFBVZw72voQ
vFeFdBbK0s008neeCTDIEed6P2XZ7kcgGiQirggF2eH83sxs2vEynyNMu5owMOIxtp1ICHicYe5F
t2DCdQlrA53mpig+TDY7CRP2ClHv4MDuUBINwvQy5wTloH7HZr3x5Evm9XvlYxwaf/nOz4TbHT5/
MKUHQCOPbQ8LDvoK2y9ARehEsMqLcq3G+q6YBhF3tLFK7xobPTSARURBTOswddvxKTPVA8p3AY7b
R5o7fo50r4315FmqPhE7glgZZmRHOP04+rg8y4F8omIbGOPfAkQJ9lJYDYXpDmtp9XA8LfN8ZS2Q
/B1gUBvm8cWtXxP1De5vW46UnY3gqhgYD7KSxjUSQFMi3zq4IaLd0kZc6dU/tvNjJ9bKJj9K0Wpr
VCalTaBMGNA90Pe780w1ou4uuHdshXy38XdcGm+gszkZcNZxe2tOByACdPz7fjwSEHjS7AQIut25
47EablQYW1OTaY6t3ejN02wwo3SHvxG7b7Nxjj2pWw2icMJJMYswgrvHtfNc2ykX73km+M5yv5NU
7ht5kKQtGl6wYTCz9YZfrgOjLk04dR+zNgZ4SIfncMhXrG1CByqEW95ApvJzZIA4zJdAVMQ8UNJm
vvcbjPDGx7i7LFtVeeqS+Zt2nYVzsTHRt5KDXreYdwTJIBejfkeBuAqMv+xDL3nwIQywQf70z0lp
1sk77uB97NBwmmDFcYqmDhWE/CNi5J3ZhHToJ9YJFaOiSgRIBbpk1zt/9XB1DQVsbmSRa1uYI3tA
P8tAlhZNzR8B3TMMOZyGOW6y8kg7hOHmSWRsz8V24Avxbrh3VcpMDTGLn9avIaw5Hlx8L89Qr03a
vNlJ+9mk40/dAFpv6MwIrmOCbRf4qBFrz9sRmUaIUzmAbeJUO9NaBEFsIfl9W0YZBEOnc34a5XQu
SKgjfX7DGHZdyea9qPyrM1VnPv1sJunbSMtoigMyX0KGLugwL1gU13N31eBlJ0tQ0MabeklenuNH
J3jOZXwG+7OJuvd0i9uZcrrGuBXkGbGSb5janfa7btrb0LzkAWcnPW3uUC6reQ215TnHTE+zhZD/
LIAfEVIFUMgFEjEFeDL8KjqIcIgOnpW+thgQw1zeoyY/i5RXfImoKuQff/LPxJJv/Lp8GXT2XTHx
MUT5XMB4cXBgtdc6+WJVtsfOgMdY7aySMRITAMyDLeEEg9r7gLi4EOTdTWdHkmfB2dgu2hhBAeuC
XHErtnWPTvrW4rzJBlDP9VsZqUNQ1C8aOL+pv3L5uxXlrcp+cTmIyINV/Cad11Ryp4L4zdRnXtZg
wzi2EpcQupp0C3MrouEaSobWPptT9xyM/TNYY8S1DvYs0Dgp/kTyPnYocm4exiHp/07cx3wG09B8
JQw9khk0XQ/S26p/ZG4BEzlNAU5uRJgu+nCy7S8SVKnFSyT8p5ZAhtgYX+1hb6B9N6FmdhQnKc5m
KOCZorPCWD6Rfpm+zfQckfztI1gfQPUEOBzb5KdgoZBk8y6Txa4P2Yh40bNfmd/A3o5u1zfH3m80
5iu26KmLtQdhXNMSPoTX2uvTtyjTp6kSV2r0eytQqWYhim0VcNvbFfzxgrN3FIg0swzxU2Bzqax2
8R+lHtxjwUbDsq+JZ9zq0HuJZrYQNOLcfbnz0GSLg6O4lpA5GOZ56tIbYXUE3/luJV15i3Eb67j4
yFX81vXzyPOluEO40FNM5oWaPkfoe3NTnDg0J7LieMB7SfyuWOWypU0oRwmizzNlc5rpvQ1ob51H
QEw6voFX/1NO1oyF2LCW1h3dF/Y80OLTcQRTkTULyysGUEyEEwMRs1kIIJw1Ohz27K2IyJlODjjg
nHzbnImTgd2CjCYaUIXh+5l8d7zWHdg9lDchMz2C/yZhHJHWVSsDTNzGbeb3Cv4ZSr7o/M8HpqnB
4oy/JIH/GENFXsHdlU2THkIbegKaAoNiNFTZDp33VQT9ARYQypmvkROfNQ0WtKaCdpTInW2KB9+t
XrDIwdusVN0Sgub9cTH5F+yqoTnDGp/Cv8nAnY8OOC8+mtj4SrtpSzLxY8oEVzASDQ1WGKR0cHon
+lXjfPKiHlHaQAk4CXwJVbUhqXzjwWbtPbkzt20dQW09yrqnIuVgtSPw1SdklYyMkzO6iEeHCJU2
gCszZpcJ/2ocfxRs3HxAQxEmFjzv27jHOc/wWfBuqc1+n/IcgqqAQpEYIJhY0pA0P+hE1zHIN5IX
k2sDTv9oeD3Rw/XGqWiWEcChX9bRGcVbuGcn/WjVxjfIxI5hN+eXEQUBAoaSvJPOvwSOmZ17NT50
RjMfAotlvZVe88myXqblLtZuAY0xQ0wpr5njNS/piC7Pht6Kv5HFW+pTBIcz8YEGM2rtM+JyA+6M
bHQRQdhPSYgwVuTuoVzSHGfFDxBHJgx0snCIF5dpr/dgJPNkcp9mcPN1qr5si+WYZsN0S49dHTgn
HDuXSWM4jaaLRvta1wHMvOCXbpt2Vzec5jVM37Fxzv98MEtud6Om6TOz7smMTf/sApB20tewUtmz
qY6ocqFShPLRjpxkb/mQIqyrPaI1iLzhbycwP3WyPyJ2g0LeK3n1UAJVYz8ieeb1qX0mRq5EZcGb
oDnNkDV3XcyqYmKxMaC9HIcp2GLCgDAAcTAtcdIrhdc77OzphAxrM3iwU4CRhfsi4BRQXAustVxC
wBF7rapXGSnYUgMyHjsMLsIW3L3K2ZNjKff8aG9914utmUjyWRDwJMq6+EaABTwnELbP6Gp7cGAe
Bfjozh5ejIZMCkz1pNtMLFhqlEVkHCTnMoesoXS28+2/aLQFkCi8MUEFTwpN8qdiu5nkRYX3aFQ7
zx4fJLbrE8B1Yi6D5Mv3eUOSWpaDS8QSN/G2P3uV85ETfHbxlyFURsHXjUjbaM9mhphX9KIcnlSb
5QAxZibs6BgxPA88rbZqNN+y0vY3jSUW0zSr6cLhfU3AxaFUEa8cwEa/Yqun4LQc3eUubUiXckig
TBZQrq1Qgqa+v+/6+GqQagLZej7f7TmIbkRi75Nl3RWH8R9XY4wMavt7EJ+8FP5b6ullKS3WHvgK
snS+s9DwnyVapS6n/M4xFwXZx2CL62KgtNPqzRsMMC9R8otQBqSUPeJY4fADpYTacjn5QevYvscN
z1kncdID1ouJaUYR79MriDc3Z4jhJ+otztFiGR2qe/Zcrm0Ne7Ko3vqSzwtMzEqth6W3TZuzTsr5
4AQWQKDou2zzZyp9aF0hNViognvoR5+GxUrSJ5qBgozBXM27sHaCiUY6esgKFmd+JIg5x0wnSY4H
LBK9DnYP5qGX6B5lcO98lIhN0sOl6ikAopmFWxhiNmpVccdiX+0Ir/iMldf/bptiVUmk5rWCUtgJ
48NW3ZK4TEnpivSiE+g+Kt2JHrhw2kbcdbP7nHryTlos8kt4MDoU/TEpxhaAEcv3JidFrIpcbNq9
Yg5m+vBJyDsNrHnn8M4/ZsSlmxNPlqi3/8JMgPoejffQBjdctaRc1WRrscXgRVs+YNcGeqZrZrjO
fbQ0XLZl1gn6+csI27+kGUb289QuuMQoODUNGbviSO8QHexI07oHp55zm+kE2RnuAPBjVhoSSmk/
jgazqgB3DV+9u2L77/uE2HIPrlSbF/cEMSsxiKq84OrPrUCteRzSxuInzY0uXCdlaByNtGm3naO2
gVugYx/h0fH7pDqJz3ZunEpdB8iTy58WBgFDuaJ+8nqD+WNtnGYz5L0WkdJjukQ0Rmn3ZjdQq1SR
nhoz4z5DcG6wa00xMa0MWY4bt2NcW/WbecKtj+6P8zbOw72XhBQqPViNgux1w032pTG/lnJ4sMvA
5zypSbI3zPPQnDOIwTuebVgsNG4dC+Dy0AMBacpfgSnRenvhHzZL1ByofUWObXFy1A6dyGde1cEu
8OANRhZZX33EQm1uSKyTJeUSjTRa7wxNg0d+DzsqG5HOBteID2XN7TBJA6jLK7hIec+FrrwScgF+
2TST+YbkgQ9UbJs8NZpj03jvmlHTKhUe0B9OshyTyoOFSkUwhtiknXoOx/YpdMguzyvSavJ8PSu7
oH9IkWSMrotjwjbZhIhmlzUJ3aJOo3XDKh3LCbDiLr55aXc0I2xQMZ6frdt4y71rWy+uHWwbmAxH
J4S8ZDjq2TCKH2NI+yfcSxPLpZRLUoaC66L8Xe4ZxbOIA+tJ0sCs6471AI4P91CXYo8XQZ6rmrxR
Rxn7KcjRzvjDLfLaVyPxukPR5BOWW2kfMl/kB83TFrlOLk9qBgrZFuCmycL2H0lj35J3R+BB7lkv
ZAAQd0wOIf4IB9TtLD8KuUvKQP8SC9Ijt1HqDFX5FQxB+GtO8t9G+a0GGCtA7QGJ11m3TntewRRp
aDc06sWeeGYHQ4SwZvnPasIIkk09Sb9ODMbV5gmTJ5RGcVsdBksajMRYz2FA+OBuaojaAy+cQHt8
ietgT1HMCs1qMVmlKb96CgXWMuv6XumKoBfpy11oW/WdChnOMedsKZyYjOU4uco8mDZ4+8a1SxIK
sxcGGqAbgOUtHxDGWqfYzQ0gAzcpS3VCA86M2AIOREKQvcPA8ScXJaiVsWDn0rICmLz+5swaKqcT
nDhUEOMmwE2ZO5/CnCdBw2aLQDtLnklKW6KfNin1hyqusxfWV2v5sMj413Zixocg4bTtk8mAmhF3
L2MU4Gr1p5fRQV4j3U8oh9FL4JAr2AbY4OOKQPm8aBbnQ8p4HgMgwYMowIia1vsRgsW5KOs7xgN1
k6xNNOjjTIhT1TAWmBpax3jO0kcrgnbaFd8G0s8rGEy0ybSaSqSbzjVQPHdJhGQmOzT9MNwcuru9
Xae/0Fmvg0nk9xx/2Z1CrbjjJvoLfg7OZCY4p+OieJuJhwc0OypuC0ngTQROJBc7e0DqzaPcAbCi
m5eidn6NNkELXSGLY8cx8iZdTEdu0oGegK5immRONUaSnP2O6ZDnFk9eOhRPLGXX2QgTtXHM5pBI
rV48zqWd3YOJLBR0Qero7FjG7qZqxEI2I3ELxVa/y+LGPrhMYXdlVbV4yl3rVNvZ39lJImLlDjE2
14dW1DP+qfkaY0zdudgeTpRrj/k4ip1uOX0qs2LVBgD65i0fSFb6TaIwEbispVpsVg9zRWabtXxI
dSnXKRLahNZgrSmh7m1k6rsAW0VdWL07tj/e//n/nppoXgc5L4x72K2L4aCRipmXuQCN4tSHNTTI
/Ipq7cxroR9dd9C4tENYQIbzNreJv7VNDpG08rsrCvT+CqsHTRRhLPsE+kPoGyieXcU0pCr9i5n2
LSuAPt8KTxJonfR4mfCjAqqcpX3z3QmW7wTN20UULlb4L98aO/CZj+WHokrU3Z6MH8XClFMrEw9S
+y4yPaLJ7KH8DTBnrPuG3jCZLpH2u4tVE4PUMfVkyZaXBzOdM8ywbX+zYv5iyMJ3NgztbhRglju6
2WRub5VDKYueGBVb07K5Rx9QB2G/rWDjnHSbhC99IxERkWQrqV6vJuzZFcoDhmoTYasGXJnUawVo
I8psF3Q94jv7o9M9fmiPOVeY48PUYTFeCslOo7JDQnwQQCriGOv5VtsL9M3BStUm40NbxUiHwy5+
sAEGpJVqN9Gcz5/RXG55cAcwi0z0OCmaQ+7fP2HUUaaN5UOKpPdNzRwjnECHxPbRnudS3Se/U3c/
YFAdJgYDvkSyt0ap9xLaWj6LDCoPyN/Agqgjfd97KRLnkIoNqjfzKtuOqgyB2BrSDr1vn1FMlM7E
QE+TZmF4GOZdKvgdvjzBTLir79Mw1keDPCFKKIvlEAOgE9Tt6qNZmjKiF3qNkHLO4+muUqYYfMlx
r73JvuYx4TJtG55iswG3hLA/CggeMNjQbVME5+ydkvw1iFXzSEn+EsZGde7QrUGSqImALJpsr9GQ
gUhnbD0FwUOMey7MmJnouoi3rp3kh7HQz6kICDhoAPj0Hnte3IPk14p9UjCDn2RjgTDH604+UcNC
dPhWdaY+Qn+8tgG2aFfLVTSw4wihbx86TYg75jToVnVC47h1xTwhK8enrwFbRZ3302TOUy67ZFfP
YKxtPHQ5RzqoB+Ch/vyeV7SuboipaBwWUJCRg2kAhrPqUFCsOs7FXTROH6Ye41c+cdWU5kMVx86D
Y6l3EZSfRWD+ivvpjQsUk40amIzj7cvkIQwJS1ZjZTbeiJn3X92820T+6PyeBms5cjg0cXDzr/Le
f3RNtZ1tzJM9yRjARCt+f6s6Cm++UI9Eu8GLWW0Pwy9R9vOpCcibbTL5EqmhXRv5aLEqc68JP6OR
YF9Oo0LuMyNk8WpdvDSlkKpxjQXt6NIXMbzIeRqQGzvQk9F+LBp2ILcmujZh5ov7JdsXi/IrJT9l
5ffOuGvtMr84g9/tK+pZhxUaeHP2KzLCFNg36yq1841OqxE4nHuc8vHWegP699RLj2nw7vudJGfw
EyntW6um4FD1Hgj2cnj2e9jeESdnE2JCtOAC6/HcJAkpabhJqKx1dNfiuQzL/OBAqY5Vp65IkPDV
zWV3rLwchW4f21tsZJhgJEYsBp6MXpqGUXnoMyVMu4uX86zwgndFe7qGEWLvJiEIimAfT1AlE26M
pfYlrWgeB68YqdAa8gkCZr4Sk59dJvOmwg5hFvAjkJjBU7Wforq1mGbSrPcQzLdJpIpt6DmLFARP
VhKxMvCil6YJyqtGLsD+KJdbYY4oyqIeHliIhrMC10e2CG/nyYpxboTJQw/VAefYHkoQOixgvRTk
lb8qwUiQl2GtZca4RjrTrZo9b6tndWZPsZP8wJfY+pyIGb+lFdgD0yW4clIwAkfVkBcxebssiv/o
rDNPeTfhN9T7KmMA3BUQhcmFDEMi9SZASvvSLPKjHw4ne3gcNJSjFO/kxqqPpYas66IC9fTvcpHN
pLX1A21Uojtihok/BMht3An+4YOZZtXZCNgieHjj1oKd2AWPyjLh65Itxt/m5OvmYg54fErzpzON
ahuAfYo7BpYaCFvmoOWTEQcj8jgJO4UVU8Tsw2WQA+uuZ1oUea+Jx3MwAJZWDoxE0g5HuNdpcg1i
i4tmTcYzo6dV4k8wRQsnQyNQLpqDFApKiT6Jx/tClLFm3nuU30xGHHCuaPdI+sxx6RzAyAAw9eZb
28412x4XDJZv7Wba6IOhbXdXuy0Ipulv3ff64keOvsBa50/C2FWVGxywPdKKUN7vqoSA2MixYfdY
7gF/HUHqrv2y+Nool5s9gXQEDuUVx2dfi9tsifnaph+On29jJ0h22kyf2BlopDJAMJqxY06QtA7Q
fr/bJray1yVDugRrOBl3Z2iS7UE7PfRC2N7w46a/Tmaox1nW3qNRjnJnjRq9jqFvfRsDWVPkcrDj
wg6XQfFnkHHM09E6qgoqP8PNk/1CtqB5gUq8LZ3+lxgYPIHEXyXVDw/yYgcsBSWP1J+Jx2o9qexv
6b6CkWAZ5fXzw+wdk+4jGnuXbYWX4y+iIGlia5tNpOG4A27D3vQTqjvSZ1LaY20iq1CFz0ScI7yu
2huP8xXSX32EBrFLXeqTOfjysrIEVkhOrWWlWCEtiI+ibhnr029XQfRmO++mRDQhBjZp4LlFh93A
YYQXu8jH+/qWuyggZnyoPDMQRBmMORpJCGIxQi1ObGsiWGtR4eOpRcohd7pEbxgnPAKNOj+PTkuS
mmOlW6dIAuabNDhWVjPYbbN4W4vSQSpA3CxmOZxrrLsD4+J7NRSp3H0Whfb2XdXx2mYkL45kz7p2
lV/qvH1m/Yln2ElIFglp/+y4vIA6fKlcs0YKzy8C3AU+xbzQ/My1Fcvk3n31zhIqLK5wAB8Z2pK/
ogAfGbM+1m755jFS2o8ChaZd2+yj0GWIbjmkKdyLGSVlCS181WVS44DOX4fOeRJJ3D0443C2dXjl
2f9btPOf2JzjY0Bdp7Pk0i7uBKtlmJsuO+60NMDdUCy6wY5wjHjnFN88Zo1tHeK2yAa3OtDUX0qG
CqeBggXZM0s3Yc+MkzZ4BsDQiwFBIopotDjJGbH2kmAPyqCxUB+Y6QAZFTiwV3w3yPtmHz5LvkBq
Y453QpLUquv3feUOR5mFT9kIKLa1sACX7eJtplIMaHVW1lSywY/LfThf9Bzpv2r4VfQWnXGSd1c/
/CGTgfFiM1HpRSYMX5HuQNEuehsjhYNRUJFNdCD+iK5fsUKYfElAtvcYwXegko5eG5I+9k3F7bp8
Go9IsyX5nXgA9mN28BOLXG5cbGb0JihzsAOOrr81Z1sTztx+jwTIAsyycvjFBpE/M4jdNj/GCbY/
kqNOA7yPjRVjGC06wv9Gxa6RwHm4WQ44w6Gtrw011TkhEXnunG2Al2HtJC91XBcwGAhPsemdN63L
i68ngB+Tkajd2A4vVs0PGKoJkNxc/W46HA8oUcAv+OQ2sjPbjFWT4mmBL5zM4c+A0yFjIHJyTHia
LjCP0K+aa9uAzlqc/4LaBff+g+mSED6aaINc+sF15KK/8LpX8lVqFBH0Wdgu92ldMGcaOTa8b5Ab
LY+jCJDD8FWlRrtNaoQXbDrovWPfuphzCBzRwrA66Pca8+c/DwGvSEw6gKWfZVgcJdvKi8qdeSox
z6JAm17iEnoltQlDTRtgWY4/NU/RxbeQGGoexSttM+zL62lrW/N7MBBs5DMloH/7ZUQ2SJfwB1Je
c1mwEZzcMO0ccziKePjTWW61bHnMw/QkSvyXvVuSDt8x7vUytouSBjxk96TGoTz1I4jvrC0pCSPz
tynybuthBF0HwWPd1ZJCLOwZRPBy+wPERi/p81vgdRfCBNuDJ+tPU5A+UVfwK0U/c+dP5Ytj8Kxg
bMAFGlrCqxHrOfILHcJb7GfNr9KOr06u5I8KjKNvP/tJ2d51G6gXBnd/Rh5UlxDXgB6zR2WEziEL
c1zGAXbLeMSKWo/3HhfARvWRu9etVgemYiEuneJPht2+1/H02ElqoOLVa9KJTAW2Dj6723WTyCci
C8tL0WP6n3X5xwHFDvNLJ9Z8kCGvfrts0L1uRPpIK0jAmGQxzH3JS8LYzs8xQ9iuAXpSu9ZBNNlb
GlTe2XIxMTu+itYCu+jKtLgk/99T+X/xVAqB3/G//Y///qX/PfwpN5/d53/5wTfcTbfPHC/m8xh3
M03TZ/H9vxsr//ms/zRWWua/HN9yXJ+NkwBA4uBc/E9npfwXnkqHJla43N9CLH9TlJyp//FvjvoX
8kTbBmXPJzGCFP/LWenIf3lCuj7mSgEIwnTF/4uzUiBJ+j+clZZru6bJj6Ecy+PrLX//9fmEsb79
j3+z/qsdt2FtxQjFaJxJtcfE5HXEBMqZP8Gnus0GfoeGSQgZ6ifS6m0EICDSZygFq8G8xc5LCCv7
hseCGVvREEyhJTB4Fx6MeEo6gOWyQB8qMR+RpE71aHrfXqLf2HpSYeEeHygLdfkVIY7GrcCRZHfi
gwjJ8thUPUwJxGOGnlB0cN7uM3NO0D2QmdV75I2JxvX3yN5RgOf9QTr9fO3DeWdJDzxL5qi91ZCM
0nCWD5QiDIANuZhi9A4LfL0eXHqyglD4OJAYhCgOScRBhBd357bO930WX+vQgitqEB8tp2BBxGP9
GEmHRFsCrWFohxNZjR7sQ/R9zEZAkGOsihYx3FmItGPh0bH7DvM/wvUfRrR1+9DVBZN850kH4ocl
AADjvpeUNi89ngXoPgOaSqTsQrvENmTJz+AMX9Se3Sl2fkEHt9wOGwcyJuz/3mlw3fh5tEj1rYaR
nKZwXqtuxF4mchK1jPRPX1fWgebzQ7uoJJtgOnohMUN+2zx0OcPBGXnKWjbZru7bN53UvyLkeCuX
i97WU3gaU5rz0Y0QyMeM003AxCK4YboHVOsgnmZmfdQybXfQ/OywVxepPmMx2Odpjp/DWgS0wf7V
VFjFMY6DhmoTuMUZgjBDd8Cv8A743vjaN/CRWdRjMwCgSBYxxfyYtk/cWBjIvRVA9fkhRVTMKULe
LKatySfyeIr+OIz9t8wan2oJPalGiJQTNuLnNngca0f9y7Z1SXuNKuZ8bPxeOWPjAzGMvOAxsaVd
99KAhdoClSN4JKRJ/qillKvebo84zryd14AVrovy2Wv1b2/JVsT0p7aOSE8GxfYqpElcB7nZ3o2h
pFq0zqZYOMr4Y/aDdkiiJPMbo4J/rjS9dBZA4V6spQ7MiGoEOJdqTt0SnMjeHotFrf9e9ZgUzEBG
285CpiK9qT75rXi27Kq41RX5Q5G7sxIUeKVLylw4sjx20oBqDL6umVKWCBw6aACG9xgf9JrNgFpF
Tnhr5Ydy9DMHin3uSv81zTNmqaH6ymdCrfqo30+AAiIbIVLdMT1gB0UBOoPWtXsGchqLq2lEv2vj
Ucxy2nat+SaGPLjE5vhsoOhn3Tieo7kbCW5xb2MBDkZ2zPm5dMjCPswMfNEwwsIsFG4W2ZO44w0d
FImjnkdsoQQJx3kbr9tBR7uuL4urUA7m33SnlO0QNCLxJCIPwAsyPeYFiusIxV8gKS+i5sngnWMx
s4TX7zMCkgGwYPRXheG5+zKe2cjZCZi4+tcwu2cnbYeD01WPKml/NOalbVhrGwLCXO2sjqO8cyIP
phsvZTNdLMMp7rzTECG34Rm3d3kFVW0DVwCzDLpbIA1g9bQJ3F7sA2SEtoewu/CdjWV/VxXzDjOI
ynNLibmaDQr2OuMZQtI7RZuJ0jwNG6ho+K63HsBtrYI/tpvBj3A6mIvua+KUN0J5p0Nn4bcJWBc4
WPpoMsAtsRc2JP6QZailPyuG6MIDQKsEjCXJIyucuxhXG4RFp9jS0tUrr1rcC/GSRWj175A5/kR8
Cgl3tAXhAzSomtsetpEr84fZJDApsrrfpERD9u0sm6zbbB1RuW+kF8gNY75oap4k4KYYfuK6jnVB
MlhyMHvxhugj19l4QjDqLtmAAegnpt2uZvzbg4HRLloNKye30V6eDSMvm4V4+KB6+xu8E41wxlTA
m7cozKIT7zCyMoutKEu5mRxUU0qX707P/DRduKFQcaxan1jh7lLFL9P4frOPPesex9BgI7Q2+NWH
huQZRBFa0YhaGBj8nyrh32mLZB2h5k/fVICo/eaEPZPwy5Bcr4aauggO0dTldN4B6FMI04VS8cPg
GndA4lSq1YI36vqTO8YxFz+OdypLg60DUTsyAOox8mA5Xp1R86183gzbqaU9SMjRWil3pryOV6Vk
kFjiK8ygqPAYTwJSXc5dYaaIEfW4AniAnwW1LKnSTrNFscSbO85QkAH38V00XMjDtvR5xB3njdyb
aCDXuerhp0M4T5VGtlK7/i+3/pqM6TSFA/kXoDiCYvzdGJhNCB9hAt3YHaHDAGkK37vI2YcormhP
mEE6YIhQYRNQCT55DMAY6MpiuNd2H54ERAkVFTQ+52+bGU+DNX4v9ztMFoBsDO4DO4j2aQr3LDZR
zlmYCjxA0pCTrspI6Rwm39klQxutQuQvsRMvmXIW0WCl/VYGBbfQhNIiZHO9JfMEsIDNDIWsIWb1
Qw5oIIPas+pzB35eiS2ntbiby8lc5ivo+yuME248fNjNvFcMKRHmUSYzzEk6XuAKbXVje7clYlLq
5RdrTSg1U1+Q4ws/Glbl50zvDAAG/MRo/qQM8VTq0p3S85Rpti0Ci9QlzxN7Mw6hvloDIdbjW1T+
I3xEBsQI/EfWajyMOQ6mWP5Nmu5Rqukw8N9+hZN9+YtSdvPGchi1MraDlMpucO1zSGGZJ6CJf/on
YSHSlLNB4W8Ht9IDfZHZ1CM2YupQF4/aSpgBKCweVsd82ij6l8lZgllmA8sjxhWk1i1rj1NX5QGj
W2LILYf99Ri6+37xMhkjKQaAkRkhyWNekgUwxvPzhJmFnBUgkunWnmCZcxJf+M4JS0nBixfURHSP
prVnaXqq004iv/rEXxQjvWO/ZawAyZ1yD0UHhMjXdlD9uhvjU9SKfmskZca5h5zRTcZon2fWfWZC
AFaLg72+1BDd1t6iOs09In4j+KT+GYWot0ejhJxVkR8TWY69JT3rQF4WSpvlgMwho8c8mRJiQ2o/
/rQMoq/4faONEgfJejvz0Jc1M+cw+k4qBPUpC7KSxyol7L23b7E29QmA04U4AX3wpuqwaByONtxo
3ODrQdk7Iar2bI3QZfNQk6eCghPsuEZTXl5q4zAPrrnoxrBGzJqvPPC8Vw4nvZd3oBtNurlwafg0
AM75zr3II7YCq0FpBSGsYwHFliRFKUAeCnvGLIe6nQl1dFUXPzWZ+TLggOkDZ4ToT2TxlGeEghTE
xjtDe69mmPRtRr6vUf9NeuU9qcrwdhO56ZtisZkOpPxQ45H6Y08tNiRupSi9guIncDM6xiUxhLY9
fkfxDInC+mYw0q4nVJ99kBV7s2DoWI3PbVy1RwE9Hq7puwP8/z02hmengPiwt5a7NIsMFP6APpZs
ztTqvizZ/k/2zmQ5b6PN0rfS0etCRQKZmBa9+eaRs0SRGwQpkphnJKar7weqiv79yw47at8bhWxL
5jcAiczznvMcPOY0k/v2S+15y/RVbnJp3SQx3m2ALDzAHTJuaUHBmg8+wXExXnM3gFCku8cJymrv
OqcS33ahwm/2UJSbAYD1Ms0KtzFZ/yqLyazwqFTBq6PAVJtWO244+tB5hPU+HWtA9xFjBqMDPzYo
/l0/K1yGU3r2FF2U/WgfYQpSObx4cid0E1uR91FOvi8Xi3wYkEIro2ptmoJ0nwk6BCCj2lW2D+Us
DiMwpyXRkRxXFgNJ/DTNhPfbI2rGyvpQV/ZDW2X6nDMr2Ti9J7ZjY4d4Ledzh/R5b8BvyI+gH1Ny
sQR3h1LvR3u4j8wJw4HrnseKAtQ+F9uAUcYhTeRPwUYRRO0PzzE+fTfb2znuXwH1xezr+rTMkVuR
YY8PpgtFwO8uUSOMfwS3whbheKzfPNqQd6ayu/2op6fONtJNqdfRMAsEeKZsNYGvIvdOc063VV2T
L2FXck+jxuuc9oQiqonn0lDzJExw0ZuPPfXCRHRtRmMmJy/CC6eZLbiXmO3RH50R320YHhaNxlUf
y3FRNyWY8Y1Hfu1euTlWx1lzojED4yDM6WoAK+OulB91Qb7MMdkDBdYdlVOMfDLEUk7qeGCGgS2R
Zb5Q/AX9LSpppuoNnN4eEXwTsIinebPZITIq9xKKdsMkP+SAw2sf4nRHRzb1N0N6x1zzAH+MwHsJ
1BbwKBOvbP7WcBmFvWDiL8R35skgQ4pwFdMrvcJZRYuMl/uYzeEbu8C5QnhwUDEPlCe9NjbYyLan
1cLu36cmJrVXUdE7ELqOMNRtUrysbKz4//TEmUOw37Ee5N7sqf+Dg2O31KSD7v7CICK95Cz79NK7
cG6y0aPqqIe9g51hmzhIdhGlCQwGawry6IlomuGk2cmdJlAxuPrGGNENc+uzFgPWqHuLZIPdqI0Y
fX/FLYoDONvEdFGvZGmGOwLWt7nj5sdAdmfbFbwKPnVb62CnLZJreeE0l2hyv5dcyfFAfpzCsZpJ
J6hb+ksJwuBIrlVYXzoN2bZnodB1g6YVsIp31a1k/H4cAzzqlvPgieiZomsOUZjkqkYTXBu704K8
lxwms8jc295orLMsOTke0nZveD9Hg3a+bsgwIhZcCVX2YYREmBAFqRFsuuPUcKE3mXfwlHnmyf0t
dNkh9DxRgWWgULYywBg5UTXGh1Mtc2WvQ7tOuGXJ97NM1hi5CUmlP4mdUmCb0H35aS6eQ6u7hVJM
2nUBNuLXtoeIgTmFMeyAaJ7ICNk36rasbSh1sfjR5PqpiWliNyOXPZV2vgyMNCs/c+otqIgfEAHW
TVHSHGCPlE+GdxTzYk5wrk7hRxtdo1j3Jl2x8MOziW7gQWBUMQGPZy35Yvc1zR9a/xOVMcIJeHRa
zYoXc9KooKbDUZo/kjYDAwJnfmMvgx1NUoZDf3/U4pvfS1qm5FfOwm7NRDMbkX7RGCL3CUhwemnz
dcvWiNWAEHYzXLxK7Iqhn4FOMXswxl0wOf566PwnPm541w7zQqL/LZz87KosOBXl0ugCDNfdEEK8
9dzxUFbhwzDuE9/urlatTkVvfJCoe5GG96TteSLTb3LwR+8hy4MTNQ53Vd79nMTSXw3khlsJyxR3
dvVK3dhdCbF971HAalt3mAY2VWTsrLYBveXxggwquGL/i5N0DNyPlq1iGe3QebRVunrkvvzqWqJN
Iu77jUE4E6LijO4PnzCI889WOD+HuEhoA3zO6OkmTSjpDaEhJrSwNVKathI8rKU947Sdgy8zIKyZ
J6/1oPHVOE+F3QacQK1j6kQk/atq1w+0AjQJuyWDAWgYwkVkplrxXknd4M/V2W2EDS2LWYJjzC5M
JKLsYA3RJVW0tI4ceov4Gy3LxcqNiShLMCJ95MOSGfoPJ5yhuii0aqd9la2kaAZI5ZgT455Ce9e0
5CfRCY1tYlxq7TgX9LASyZH/an7rjfq1Ud5d2BVX3wAtyiiVDtCOFF7CxK8tuGkyx7J3qfqZFR6g
EKkvSjh3fSnK61SwJoQ+TlGFnT1T2Co/iLM/jVSG79Ko3DrdpDBiTZu5bBFaQn9L+x+cShMOZaSf
2q0gHt5knIpkaGyHUO2nCf1FZRGP0yYBs4iV1wJwMHv105wxyUoxx+3yKrvLHPeVx+5n1lD+6bSq
XQ92eFt1lJ2XkemuHWZQKxswASHMeGAnm3Lkph+dbZfYxDjWAGVCrejb40iJzSjWBDfNdSLwMymo
DIae3+yA1GouzQt61N7A3CMr19/jDIbq5fenSQTVKSX+TGwmObu0GJ66QS2InnxbutCHVQOZMp4l
uE2+f9wOHIGt4H2OAqYJFAFV+rHJKcSRo8rRE8BpdymFPWkMY6yHNdRDVVnPMZAxC2JBFIZfI4//
OM9Obho/RK329iPtkjBMjINqoOnzzN9EacwK1CMpWaJ5qMfgLjB1sHWxDa1qu/ySPK33yXsNce6E
7FcCPcIkh9fLnAryM3jmQpapwsCZMPcXP9Mv7oRTLTYYlM2uuceqmuAVwL/A+bkorgQonK5It1EK
ENXGeTaPVD6TgMbbRV5/PQ3DV2e4r3PhgL/yEPj0Y4HeukHXMWM8SNCM01/p6BoSl1vRVAVN2QcN
9cs2uGhDK6A19sbyxj021f6aFjx8BtG6GwPkRTRSFUNPwxI+jY6V7QHlyCZIMvT/stA1qwrQ+kZm
4VNmtDnuA0ZExQAR3PNQLdmhgxoOmL2WpJPNxqY3yzJJuKj7eHhm5rUpuyrbIYH36xdO/dB/XOw3
y3Vltmm96dKWPjAAICH5xjWTwxszc5JLUcPtKZIljU9kqpSkDsD/n7UfjRAsOGyrTmF3iBhGkw4s
t2ZSEIuTbr+xAywHRPvIpli6IH9ukTtdBEJLQeHC9bfLU4KiGoYZnL5dJexg54+gj0o3XttB+zBX
0ZPpx2cL4ysajQH4F/sQ1ZJwPNPizpR9y8I5cM5Mmn07pGx1QoIcASH4yHme4fgQL7ZXLaznDXNi
EsD+1a0R762YtF/Yq2uZU4Xl/UD+YWRQP+hgIZi6GLjrakL7i14cBLWV1c8PsUn8VS+bHe+WvQpd
OpIR/WC+OiZS1UwpF0CdGvToPLJ7Jg+TR/JHWt9zwr0Ws0yfXJt4csl2Z8AAyNX0NY6AVEi8/dBm
QG7BpdnEgDUwwx4oA28Hl2BbVdQcGJpqOQ0VA7p3YV5DZmy3M133YRnz7fV5eM5b+yZAFK06szwA
TP5KJ+q9axY0x6NNRCj6jKhTDGwTxixhw0Pe/Mhn71W1xVs10bTaE7oSRv9Sa4wEfo5FZcALQMCR
lEPonsbC+WR2rFdVQ84OvCCFv/E3t5rZnxE6pmodqSM6oXjmRHsJuhhzl8CYak+zWbfbeWnwgpub
E+dD2R6GKlsvZsVJsfL0JhhW9klVpgC+RVSgGln20I4ZvW6995CWINkG0pWrQQWsNSOvTc2Cr7N6
NEPAcFX0w+zcC30zZGxxSBbnuuy5YAfvbIAa/iGgJvdZQhTYcwkc4YnXBfnSBvUoDaFy8t0ifyXW
2o674R0BDVLP1uWZEWRJfekVYcTAaNACCoAI7kC+B1ODLih4Dz2WtGJ+TUbylcE03IZ1ZWEe1t8d
4QmetGPMg4NbXoYOWboERUkYZPg5LM63ffW9znDZDVb0vSWSxVmiTR8ggX6j0el9/BLEhZsqCw8i
/lb5Mr9Q6ca1YeJKnnKv3E0siKaZtPeNz2TeFmSoQh+qn9bPsN9iIPm53lq0zkDqMp6neDyHY2fD
s4K3Cd46WstWDdeqYWWTsOoCe8gP7jjbW/jh6C8GEjrGtvFHDtpdxTEIH+MwqOxzbjHzcXW0t4yz
6cCuX/PSxKcQ5ZeqNXdxXx0qQWAbsn53zYBqKHuT1m1/H+RDuc3CwLhmIditko8kSQMP7vQAExMZ
C5vrXB/6TH5v+mE32fW1nYNjlJef9E0EHMy4rgYfa2femIKTSyu3nd/HRze5CVyA2UY9OKei6VB6
4nSbRVA2bJ2pY7v0CRdvrhjVbTXESEBwI4Jh53gmCA6QP0QdN2biYx3AP7wGsGLS8jfSDu20B2eA
gMwJC3//qjKXGZI5faHdGKvBLk8BR3FKxtGFhaintZuhMccmjh7HMg6IJ/VV991jFiHzuWwc5BRR
nxs231XZ/MSjqDCJlnJlJwgstRfPMPTZp6RjdVMFrLmjk34H2PEo+8I+2gkSo7OU2MdAepja3Feq
v3UrSqa5HVd+UHLELIvqJO/K+FYJLC2VRY4NEx91doem76GQ57AD7crl6+IZTBdttPGr4KU3UOKN
PqAyts9r6LJrVXAzjezSaKUhLK4+8PZOFCZLGrahsgKYwRSRY7TL3GOkybOQtHuyciie+Tg/S7eq
1/VXKquHyK5vihyOXsqGhnZC932oPnD6nVlsWJYpIHBF8eD2wF2C4obeDeAPF6vMHqox/+wxPmKK
Yf6jgxezXDz1LqNPGXsr4Qw0qcvqSfvZQD5CdxQJexccNdBCQqypjk2Mrbg6LxxALHFoAu9Tm6gK
HJSn4gGH4U9sVGzW6fsk/451ngY5XMgRAV0KxH9KnHqSTBg1djObg1blb7FWP7ikp4lsGpZgKe2b
TpiE2vvyLfDowWsgJZnVVvkG9WrNje7md3OKNoBHb8rCpOcuH76yGdfz5NzBibhrnZkF1Wf5lUV6
9IzQvMFSardMZ9qUPDT1oTCG7MYAwcab7OCKSMPm0QEunNWomr+7wWlcEsxm3ttI2Ey9x0pMpzDt
Xqht2sxJn5y6AHENqfKqeaF7kSdHBoj4eimTA+HyIvwmO0UcMdphotNtYYZ2zIY42cflboh6nCcD
YLwybA+9H7CNx8CpXD4lgV52xh8P1BRCOJJ/AMV7CdITJqg2bkupIXSKloYlp1xjRmwofK4hYDqP
UVi+eaY3E/iunxI32gpnVjf2BI1VqZjjJ7Icka+03QvlcOEHwNtShWUNGTFJJFVFWz9mQxTZWKVC
j4jcNN4CIb5Xgr2xYC9+rH19Nzj9y+xh24FSZ0etg8wDRgRXLWkT+9DPjFQy+DBdV8brcnChAnoq
3Vh0h9Krc4NnZTuRndtGi22QKX2/awRHzyYvMYEr81JSlYgCSo3lZLQQBlp2W+gHh6qknZmYzWKF
eaDnnXiOSVSfGtHFdU/Vuuy+CeKJbKbEDmNkCrfIg1vWjIe8d4F1ksphjxhBZpr0GePDxGLE/TQt
kGg2g/iaNMDmDH91sgSU0or5ZxAFLph765seoceVMCTYwAIowXW+qsdxE3vkN3HjMV9IgacKhq71
0DGx8dItxbVs6nHuMr+GmNaTabvxNav+iPG19PJHctDNirpghiyNGW5NBz90bIv30S7KrSyYkTK2
JzkE+0GSI96lRnANDCsEwrZW7LIP8PHM3WIucOeooqOhDlatrr9nk/sYkZ+aDVdvbDt6j3F/dUxZ
pQeEYxxpKRScubP0XVkMh9wKcxdx1xe7pZOLdSqAmM3Il4AZtgjnwzToZBfepm/iiZv8Ayj3M/MC
Wh+M+VW3Hggu6egVOD5qBRjp0FdKGSqm996+V2O3l3psNlaXUD00UA4Zh/Xr0g5GrIJaer8fPqb8
ixjAp5ON38wlg6fgJXbBW8X+gpiUv3FqhwMufQBsN5s9aMMHEfBBt2aSHJkBAd2u3oC2UgDY5p9E
gU6lhtBhaYtSAEPOvB/ejZDlt8Dqka8JB6/j+hlZhlOuDL83ovie2u6TkbosISm1PME4Ht0GhqxF
LSRoDHIvWFXCo0gMHuiNt+lwft0WVsd3xuMrMOW79txTmjqfvpoVdnq1MaLWO9BDgfSzlKsomNWL
3D/xuRUj5B27UitOLYQNMCAOo6LLyQaHXc7kfUrCFQZiZ+cBYK57i0twdp6oFtJAUTGQmxjtpzCE
3AY3VtHychUUKjHUXuz2JFMnxuU1hl5VkLIWNVjpkl5yts3egQ/9leptBocJNd+xz1hUMYQfWjio
OV4FSR89I31ydOQ78GwTinsnUI7GpNn59qEwr8NgA/LTn3lpvcIcKNBN0FzJsTMcXNWSkjz0l3cq
wO4Riq40v9CbWLVodQz+cRuvU0trKI/rxKTnyxUhAzo/2IUckoAl8ocDJ/nA4z1uoHr8hGUhmMPC
eUtUsoqoQbr8+oV9F2DjvgHBaBPSLAP4na5u2jPw3E8Sv+zomirhoERjSxfrV8umVdNKSAAA9bJi
89O3TMgMAXEGW/MHVc/IzxjM9JJ2TGXFgI7OnAxA1My4Zk6tY/Aas1nGd1wwMg/eFlzc5PXBOSzt
N4ET0a0DUIxqgYKM7EzCG+jaAcm5zWCn3+mtYf2Y9Evt0N5CAw+R9O/azTUs+uGxsFRy3/KFc/q5
67D8PQwVNU95TGtyVgNOkd4D3Yo8cyxixtnEaizd8N1zMAJOQxOiv9YgK+sBgOcw95tRM8TUBanH
vg/P/sBfSpEASpAJd1aIOt3bMXYsVc7b2MPy0NQpwbn0GVdRAiWqJVbmzAzniXPi603TVaJcdKLG
J1TewAri3H3o7ey+m2lPTB35MWgHxTSHSkGF5o4ZNQL7eC3B7TDbZ6GrqXeOXbBaOZ9arzkOOdOz
yaOIhlMYHA6sjliOu9oks0cI6zl1cx4mSjxmEiu3xR4L6C/Ch93vEruYNhnzpDW1VlCozcZCPgkP
b8QNktsmfzbG+xK9uMcVvYny6SMQ6EhwqIg6sHfRdf5zCZjWRk3DUUTczoyyLYOZu76ICUrBuCME
nKz0hLxjaogjUXzLTZ69NiS2W4+wU5WJ+1oWQEKk2OaN0R/LhffONcodLQZ1CKi6S2Ic/sp6qHMJ
XkLFLcJ0X2znCq5hAIUUi3r/bC+j/BTSlC9Ck13wiEm6rsg9L1leWhDLKN77BBuIiOF1znOyh+Uc
PXttZ+2gApxzUge4yYKOmAAqVbLHi+xc+P6+9/UkNhqT3TrS43tOtQyg+uwVD5w8BHP5rRtvcnNq
6NTU8V4rIdgFFW+6m8himtMbIfAMxswkQYBWGGY3JDj1KbaSliE4gvHaWI715lQf3H54ZaSS7nRH
51/hQ53hmSos0JpuxciUBnL4wl1+SCpC1XEnvuvJ+xybTp1M6VvbYeMmPu/NwJOVm+Tr4XQf7SaJ
rm05v9DcgxwQuMOpJ+JzKAuA+33/pBYFOS4uBsaRddBMjKc6VhDM0YxK6zUgFRa6hmlZgMzgok/T
VVSaUfzKIQ2B135NwjjAmeHoHdC1ml6+NTr+betz9ux6+8u2zKuRdbiMmuwyuwVnNJtof3yjkqxi
D+J5kKmyTW1291Sa8P1m00EvrEHciO36P0o7r+fOZ7zU1b+qA/2PgmGn1MMj4118Ts5zlNIsXUIo
5X3RuiB2tSufEr+4zCFUINFzsY/LADVtXowau8V/aArcktlBDwodXBwj5fY951kuc9ri2f4lA1q6
IcIXjYRjDwyVHCN+b0XymHvZnUWkFnol36WM85Ob0eVnc0LUTNVXCQEIHtoAqqzx3hILE7x4EemY
rf+/UfgfjMK++juf8P6zyd+K6Y8e4eUv/LdF2P5PgdUXEx6uXqpS/uAQZlmnct5xpWA7zMPt/zmE
KVghJGDy503Lsm3P9v/lEHb/EzKs67nSBovP37f/Rw5hfvq/Na+YArAPw2tel8vPkbyGP/qDZzfI
K9nNXHr0hviE6olfOtDbjQq+eDt7cLbg220yPVXX2dfgZLIFDY0mexea4ihzuasTq413TLqusoZB
q8wkwlHHnkT4lYVFin904yDd64bWRTS22xkS8aYDdLE1Znn8wwd/V2ZTWBb/q9A5J/Siw8Is8U7/
/oZcwa5dYON0HKmW//4Hw7M7tCkwYqIUReW+GcxJzv7yiw1AzvP1D89iKjdPLuuzZbQbvwv6SxCW
w4XHFzeim/QEGOJDTO4wacP+STAlvA3q9kKDAInBLFD7yqTys5t7BsFl5F1kCMUNH4J3QVKtDjX1
izvTCQcixiCuyATuox77x9+/TffPb1NiQ5fIwcp0lOf+5uvGvdGpvqGA3a8G+1yzqjfbscw/mrYH
lEgLyDpTIO/DliaFXKq9XU/4GfxQfmMRxhzcZxdZ5OO1G6ODyQkbp7eIHkOdXxKUN+w45mHpIbxL
XDLCTuVAo45GkpJZMPNhBsEi/4KT8xC4gE1F75W9L9TRgXF42+NlPKRlYJ/9CYG9LsVn1YfmS5c4
eiOrvjgMgM4hdRU37U3i4gvCNFrifzGSg3bluCUp1Z/brDhXAzw0Doqcp7VyznT3UcSWhSH+cbgl
WZuYu1//OGLQXiGP2zdRXHhnbwA0m7EvtWRlHFPpPOtYVLBSu0CiY7g3xgSO3egyA+4DYE7ON//9
C1rO/u+/KItqpd+uR2bbOG55BLqOL+RvX1RHvLmtnAQko4Sq1EiRXjLMBmsj7rODh/lB0wMDM8S6
Ng5YX05CM8oP0jscd4kpcXzLJ0GlDLbIm3rS4c7rJ8GxqUYwa50rMRgOJcs1EC9m1jAr42Nh6Xg7
wVBmMt2aZxLA1MVk1OT9w1ujAOr3t7b4azj6OLaSzhJj+OOtVsHXnXvAnGtO2s1BybCqEeTymyF2
g320kELcsXGZWbk5FatAAWAT5NTZAFA/GS3Aiwq3JQiwuIbCS5/paHGzOJ71gz7h4EYMtryMVptB
+Zouf//Szb946a5leo4l+GocTy7f2h9WCciepBbJgUHSyzdGPTpHcLXZ92HRGhdZvOrwBviLmxNj
WHi2mTlWOYLD378M1uo/fYIuC7zyLSJjkrzIv7+MdhyA6gL2pN+mBuCVIcqrKevwnEHX6MLiEvhW
fomW302iqPdtAac9rkgiINT7pMyhJZwQZfzTr9+NNqrJr9+FDoKB2TsAgw3dXEwCxRvSiKjy7TDv
86Jr/umt/NUnqoi6mIJZso+099tbob5ysipSqdqo8I6PaX/u5AOxUPP06x/0clP/+t1clg0ex5bR
5nKN/OuXGdvIeUp8DGRx7O1+PSuyJtwaQ3MuVMXAok3/YR39qwuBO57nnkl2B3TbbxdCpTvpTeT5
124vNwWMLMKYVDT1yZhuw94UxAuSD9R0/5gHsM8c9SWM9B+eWX8O6bBBgHe8LORcA+r3xXychXYy
WefrscIrM9fhTxIuJjZ/5FXWeXHxcSLQUUlPdVDD5Ynq/h++PvPPyxRHA1ta7FFYpdSfbogpzom4
MepIs8w+YwmnGwdHyTVmLk1GGjx22b47icSs7BvhOcYQ3kucXDU2vjGuHsciwhdpB2urBg4khhIx
nEKT9Pr3d8xffFSKOIlLiNlh6+O4y2X4hxu3kK3lWRVb2sggYGca0r02JqPtxQxSKI2d1O2BeHVa
XaL8seGscPr7V/Drk/ivfcfx4//8b5cLnOuEH23b+B5M7/cF3TVMMLgWROq5OZgqjB9HnIKREt9T
eLAvgHjQ22r8UaVuvzGitrbOZFhHmDQrw8vNCyOsYkfGnnFg4QtSzi33vLSQeIOx3PqssqvZxkOZ
dM6DaJlvKtdXRws4ys62d07llz+YBZDsXWLCvx7o1KIzGk/LZytVeJkWpdhqgMViBWNMv9xiZI3a
899/DNby3Pr3j8Fl8+EJCxOk9Czzt6Ur9URYdsHEgDw5RbU7UynlD+ImIrp0I11ixRPdrAyXTrpv
2+3kiCfCWvKbaU7nOUNQd3sqm4gx9RBV5vAqOnlKY7BvXZdRCRZH/j88iNkx/+n1yuUgKtjsogn/
9nqBwCGv8Xj8rw1TV4t478BSvTSS3ggv8X8MnQNBKy1vsqb/+vsPy/2rn82PFB7rvJLLbv6PF61D
pQa+bpwBQ6z9vaTxCFFLUpnRSp0/8ZK5mQj2/NM9/RdveSl1dHzT5EIV9m9vucPYyC6aboYhNig2
eAPx4O0IC0BI8UHdMl4Ul6bIYahOdJppiftUOck55kTqNRFTpLzNMbzEtKu2NLxwHnlsz33WNP/w
NLb+/OxwTW5pxWmCp7Gyf3t2dEUbdmPF5xO5lmD8hW+aMtva0mRjJCNx+Io0cOTtfYKldz1IsfRg
9Xvd1wk87AZzDwHzDhLW/M5AMb2OuslvdUoVTRsE3aOY0TBGCHH/42/VtZSyGKq43p+XohrkmVME
mMhkLrJdGOPsduLs2nY1AA8rjw5zNnibv/+Zf94xOILdvs+ei+Xa4rf/fin9SzyARsJibb7oWnPO
58APEpghBgpATlHNykEU8BZ1QCETBL/0gkU5KJAQOqSEqQ3f/ZTuOfo+NzO8dZmGOE2RHzQyRJP8
Go/AAjAoQvj7d8Ac/09nF8cyhc9skJkWq4f72+2Q8PV0/kJhTxT7xslT9w00nb0XGzvi3TzvvQhp
LYr2JGWsK/FM4kBG8kDj7AgEMpxri/jWVsi82CobM5yzeLXmwA+3NPLS4DMFlyiyHeDT1FfHRXZX
dQQZbMcj3OlhJzPD5n6eOcbavb/DB+tf2Vcfe/zsKJXGp00SozDjreFgppkpsUr97qEgp/jQKlJh
HlXKv1rHi2OZGKcUGMWxDSK9wMSQ7zC3ref+ewPVvaYH+KxtCw6AaKM9D44V3LsbWuxJFegfJGN5
xaWCgdxTyzjg6F8jumPiIM8BL3TV+sM3Jq30SVfRZ1vJHaBHE7sZs3gR4prvDP2Fc0Ht3aS4JYmr
yEtsKcg5D5WBJembB0fy8Z6jHIUzA6hQ7vpuPZAZ2Hgh3peRvgJpFXh4OJlvMv8tFFhr2G5Qwyoc
+yToC4sUvT/4GlKGn84PCyDEtl2sTIm7zTExHTN+bJOG41nN5t1oqOoRhRYKvUzu3QDPeihluzGs
9lmKHnF7ctpt2hi7aMx3GoW8TFwLNwA5S5OECYUXRgyMvDr1JZneRN8TqKN/wlSYEptAEww0KY2w
QHQVCQBZiNSaR2DOqbEjy+WPz0k+vY/RiH8ox+Jm4Mjiq2WVdd+aSW6bMbO2Y2qDEunnkxdRBZuN
Nh3hpxmyP4le42Yk3r8OMTY70gtoCy/xbRewsofxEnSAfkIzA7lFEVRTT++0whJ3wuASZRmDHZoI
NFFazIrzqoOzsNEJdY1d8dYFbNwmYw42FYYTLIHRsR1j4EdYzb2UnTl7QsQWtjWrtmm9U0VxSiPU
DhWU6zqK4G6CkHZpoI+Q1inN/tBOnd+SEqBzFKbX4lXUtDMV1ZqqhyY0aT1NvVXky08/8x7yCVk2
S4uzPnsdLUdDOt2XTY9Lyud/0BVohR1837Cv3yMqoqHkDuBWPx0q4zexleJDSqN0F45c4nmmnuuQ
SQtmSxz6gEEsrr3jQFlhChIL3tJGYIfdMcODWCSpkOun9mCTmQsV6mokOcqDVv4ZJnz2Pnfyysqy
fl14DnNr4afU7RTGKWaC3+mQuhDN/ybOtM+sE7YC+aefOUq1H6KQVmZuAVWDgmxxl1ts23bGDOrW
yPp5H3QEPupiGZ41qdp2HYHgWN8PTUxIk/XEn2B6aowEcDPqttvXszkD+0ofKbwX2yjK8ZnRWYdM
ZaQVwakxPzbpSFba8vpDPJKVFBW13rhWYhiq8IKZhJRrHCO4j4aP3AUAzdw9wREL3NOB3uVuwfjT
poeTKdMBXWJO2WzY5+UnFnumIMIGy4WwjvWMfqemN7aNQ1ht8sWjLJYOvcQgf2Ra5SaP8HNCQXuK
1M+g82vGzh9oheYaUfipZkVaZ7aHxRIK4MEjNWzEZoCnmG8mKJvHlAVmn6SuOHrzizBHZycT2oZ4
a1alwq3tK4Z1HXQ9ouRrT7WLkdR5onI9AvjZbZwYWxFsmhR61VGWUXBJiJ35SDmgROS0w6WJf1cl
FRCnGq4NScgNfPUPHwWiyvNwQwUzpUKEbf30pOPsySIKGFFQKbHeFr1bcpkZK68gIE82l5KdahPF
KsPN6MJEYfy1iRsafugG+x7ACU2Iff8g0LjiRqPb3O8v9NvGh7LsfnbLSlFye85hd0xxn0EZGBYr
jQ0iYKrepiohwlcNuJs759VudY5RcX6Noq8oSaEIp/FEPQljqTTv47upNe7yZvCYMMCUqX1yLeQt
Xzy/PtBuqO6cStMYn/EAoUp7ujSRdawwlp043C+zrgSbWRY/tKa4BAWVQ05j/+iSyb3l+2UdJGI8
RsiSrp0yvy3MXTK8ZDjW7/GfYmWNYlwnpcLxQLOgpkB0M/TiebYmOE8mThiFkTKwMQvhCcSdEuyT
CL1lNtJH0TVE60T2yvyRgT9yZh3dLtzV5DN3vfZ+bO1LFzSH1o5NrNGEfixN0LVs8ED5GVaOkEga
oC0cVaSjiCGPdERlJcY/h5gZhn+8jB4O7E2rsmc8AhLMWm6LnJ4LRbOC2x4bUmbMSKHbYIUF8wgk
urHTx7GkO9utyYAmQWptcx3+/EWoIfSk96QdbHwRXtRij3Uuuca9EVlWc2pLO9hCjRN2cascLGdK
Zx807UkK5wSiouFspil+q5ZLo9bWiic6vU1a2Av1gHm2FR99U190kjQ7aWPh8I0jdEEyFCpc20P4
IzKbhHYPuUTPoltbFVecgfbFd703jiukoXXabOpxOGVN61xaW9ywTBHMGAI2q7yuhtJi02ouxMqe
QeI9cdgm5hXE/DF3J32JfdiHdzmaeL6bGdTrsO5S6k+lHElyxOx5y17BIa1o60jKqwnueedguoZJ
51wwbZcAL9BQ59Ldy1D8hIns4mqLkRYJDuWxCxiiTJ67qaYR0OPfs1a80adya5n+uI0wAkfA3SnR
eCvU1B+70mBoXc/YeVcwM7sNpuRt2tJbhoO8oQ7W9LZqjmnYEtSyuGN7G0ZlxGU+WXtVG/2Wavif
sNyoJh6xpOaT60JiZbkreuubDWTwoLiVLjQk+it3uUbFBNJel2+W8ZV1IIFoHePBNNGrNxiZtxkb
inB7y3tgg3qdTezlETmehYyz8pdXmWk7vzd0tJVEf2NLvvDEI5nbJ2wj6p6pKKQO5XCIYSu46coc
mFPB30Xp21ZyOIWZ8X+5OpPmVpF1i/4iIugTpuoby5IlW24mhLtD3yaQwK+/C9cbvcFV2K6qc48l
SL5m77UR17q2OD4rxKRfTU8KDd0MdC2sSFmHC5ozK1yHh7LK3grLuKWprhYl2KxwQzkSThYSQXfv
mMlvbOMxzbTPUL4MuhNuIgtq18jxNnrGCjQ1iiFSOhxO7YXpYFAPCCBuHJ4BcLBqxsR4tjnm9fTo
6qaO9r/kuBvQNYngSs4lQmBCd0e33dUDV/CIQ+hi1imwVK7/2sBUViDBaqXnI2cczn6UlktwXnBw
G7uh6g2/W8s1VjOCNAzrMwEkDQKH4IE67SNRsDNcWZ2sUL33TUeGQpjtw6Ymn6GkNsWouBx6PlNJ
nokeu9Sd6Jvr6bWzyTmrUFAYQ/sPXMQXUQeCElU7OmAuFuozyNN0O4CwXg82YgvZuevOUpdC0+wH
rcK7UomzX0PmxEl1azp95yFxdhM9WOUOGFCt9q1XusRnk9RjEjKsY2W5mPd0soendSKy99xHkpsX
pNJpKjlZg7nNddGdhAzenfmWANX8yGFabAGwAYR1UD6nZnvpCYSFp+ZeCz/0rqlXvtixWe8L6g7T
1C8qmTz2696qmYV6f5I94s8aCm2FtpBDVluXqTVeDaKONmOszyr5C9Z2f5+YiEMnuPIHAVvcL6Nt
YmB1HTHYa0NBYrMmd2HmmKzWZopxor2ngFrPpbFzu1ynypyyBxfRGEEBnHJMIXGj5P86+vUhy7k7
ol1ZP2Lr6leRgyyNFrq8Qaje4lDYNBeGvmylYy1cjwa+JP436E2+Etr0rGz7azC0s5WQ2GE0x7ol
Cciqcd8q9vgOx7wh239hvXT15FdyWuvysUjhsDTUg2Znb7MGeb2pP6SG2tGVXGwiU6v62SEjd+EC
C0SDsS30ACLjeFS58cFMbK7QPiElASe+W70g447apy/2psk4B7g1FbylXcc4Olku2wy9yeD5Vcjr
8PFWzhxxUeDrs9MUHZj7RKUTP9XUVZ1eGAcZtK80JWmPOEGjlSKWqKPgUJDhLH869rlxKHwwmyDt
54K+3KpIfjRJTTBiNwrSIkmnpIpRziFzMmttZS4UfZlozxKeSSAdrqqAFf8YYN2Z/6YE/4Z7n3u6
N6OV6lIdcSPBdWNQvsZNsHFH84oJ9aFIsEnHl8w2UXywXStb/SciKaGURrhKPTJlbWMKd4VhrDom
djyj31m2YkTukAP0TvSi5vzzGEByWAVYAAXqUPtXT50vXR/gKesB3KPEAlSIBSzwixOdDyrK2q/X
MKyeEFQ8gFrvsQ54KJCLV4AUL9wZZJa7UHqF92V36MpN883mncV2g4ZGQzodJC9uGDwqrY3XenyR
lP7Mv8tdVNhqi34nDF9nR3ZTf3TT+B5X1VPbAkvtmmbltXDDUw+AAo1RvE9h/U3xdCcL+RVE9Kmu
BNI1OJccpE64tq2DaGrjRKZOjRTQ2Bv6bKnqiF3W6YkLQ0qeluc4Fjz8MvLe3CputiRs4u4u8AXl
Jji2MtMPmhmYyIOMOfjxThpy5WziqQn3XU/iXGEfSkNBKARzvdDN6F8RQ8bXyumOqR6naJ4AtPCv
lYV2zUBE50XVAwZ078Azd2ObksDKgoxZclXI/qPoc9EU6r3vMyfMPmupvRtTkKzz1v5NNGuNBihf
cc4Fpf2a+tG30HhfeV4/juRYm9QjbEmR+iKmI74x9ZfZUBJLo0H0G/14m1s3U5hyRwt+s9Jk3yH7
XroRvIzO4qMRIZGcelZVOCYodHKpY2WLr6NsP+P+xKPbxSqOLzoI96AWP8wEw2iakHkRlT6qfu0h
bYrVBMFH0/J6F5lusu6tABk+6Tssfpp9abvImMAOZpT61c63hbem6+TNS9VOhMcggkVQhdGmHFsC
KwSp0lkRA6hnoBSa4jayU965JMEtR5FxSsoYphiHTD7CwA/SIXq17QbCQ52Fm3kUs4aL17CxnU7I
JglqHwFtcWrqdErOxJ9PCFfsbcckz1dRPWfsBf1T6ppqZ4JxJi0F/yOpijyLvAmJnkNPmxWQKqtg
nplr/cUmu8ghI2rI4+kY7LGaS7TVYKYkYdcWj8cI6c5SM/u97O2DxniZfXH8UZvtb9BQLdmBfu6U
zWUavTZDQxUnwRqyIUHHZQcFXmnxWxJbpV0nprrbKpg9dUw1IMSCybSwFrkeWGkfuz6GZWTHWfeU
lv0hKnEl1zB81NityJgrKZWM7Ii0k7CjistIK0Ji8BIrAGhR/suMZjhErrsKPdqFUUbAsiP7nQSd
ln6S9zkL7jUj+KXoeNKoFBtfhGwKpylXvV2ARiF+RHfJhe+zDlJqKw4ByAeRK3+PVOkEE/97UIih
qwQbyUD8tgXSaFvH8mIjUw81YZALREZSrJmvcap0MEpAGzqljWv3x2swv9XKjjYytcB190m7b3Jt
M2oiemCl+KYNjb/SbbRlnhNevdr2nuuqwC7DUi1vvkaHs7XAb0fGepyvpcQc0QsebgMQ2q4xYddo
ezJWhmPRKlKCcuYZhNEtHKYsqvFoUPuHLE42va1dZaGvak72Q4bPhmuTp4Df/Pghw75OBB8WVIo+
M9FHZ+5PMSdoA6nCdJ+ET3US3nHTx0sE8xxmAw+qXKQEdQzdh4Y5zTCN/eiO22nQOAaCO5irU1dm
W5yVSOuZKtlQeuMqvVdFfWzzjE+n4yO00PAZbCYxcTyoDxbKtL9ovrcR4bFVM6cJuQaJtLPpifzn
pfDLYiUFZBt0tcwM9vhwmaOIfFihM+EhqvkGxQegqKb2Aog/vCGBwu/vsCHI8Lh1JYciqbcwZkrG
5GgeaPTIHqA6RU6TpS8SM6qV0gk7VbEf67l3aBiRmjHcqxxUQqymw+A6cjkpUtVTrEqbmp7DJ7m4
MDiwoqHS4DZXFL7B5OHSht3B9C9ztHynjxYOJCpSFJksMEKufbwXmCg6ZLaWRhaPcct88kJi0wW4
1YNK13UKvqGf7kpE/1rXng2H29YxP3xTdTSFLk7gntuHZI8ly1Gf50lODFW/9VwGd0KNAKsBWjB9
ZBxqRt9lZ/9yptaMEvnQUOuYZ52ONRvBZFsO2Ja8vpNP8FQU7Gu5PHxfh3kKaYLC0bmaMb9JJOW+
CPptHdnXuAh+tZFggCYjatoxoXrhJFxGZnsoRo9CJ6TK0ZlbZFiw0bwO6EpIFF5HoKK42ZkH2B17
UuGuh6G7KqOOtr5RP1taXBxo9cJjP2brpnJms0EbwKvt0B4W2P5qE1JAZjGCiLWzO5xivLV8wkQI
JUG8Vh320KTFWuGMFDBqBCmgWVyYrZJ7kD3EOIGOWeDkTzX/OhTTqh7Lq+aJaj/E700RRQ9hIXFj
11tzyAMOCIUY3xgPZAa9+umrWz93I2qnbLKfhAGIlEn/VDrlPlfDKwIfmBjNWO7LWlthxd3HVsZP
wuaNnjIhFoqc8LZuXkAqYTEjfCuN2tMUaF+WDAuCjZP11CKOBH/TLBIZECoeCqLEhnJHPGOJpWnH
TLymH29faroxzJDyILBVcSz0G/KcOPBMnflJTVBg/+oTH3FoYCjBoVxVgslf0ul76D80lX6AEYX0
T9NGz+AFyYl1TLokHTnCdWU+wpp+tZoImwPAVRdjEFeH5QKWd8j4U/GDhap5MqJHDQB1GbhLzUff
lEwvllOefBM/UQZ/5RErO0LUEmSdwpjpSftRCmNYW3kwMa1zyQIUKBZA9X0X40gY6gKcXeCgLHEz
TAgLg/yolYN0H+8sAXHdQKmnM9ctjB7hjMOyoOhJdNAnCQ6kA0b0Pti1vhyNCQQCH9AmK6ZzW8wT
SV/7bqkV6hxB3pSX3iLvMhCX/Vww1Sj2Mx9aWF73b/opyAIevCFrlByxc6T7s+l6mMEcyVFr0jPw
95n3wEFEU86C39dxU9jEOcjuqqWMenA8rzldaL2harJEYjeaImXVqRQWETmhi8zuX5hl4aduHNLT
dVBe/ZR/E0AXwVNsnzSb9VtpVnQSeQZtKrWx3OMxZ1BmQqC0uH491YKhcxMwDdIAifKF+e6n5BOA
Tz+i5vWY1AIKg2UEfsyc1LZU07MoyeeL+nYPHwbQG16clRkG4WoC+NM09AUtIX1Q/T/NoJiYCRoB
txN2/d6lRip4AFcGZKARtkdnMW8dqv4aVuNGV9iC+3SAOlliOWY83rCCUtyyUMTTjGmiUFNG5Ewb
gV+jHfPg0TG2KLdCV1+aL8NtHE0Hy+SaGoVdL4fS1mYj0A+NFae1bZ0aAG8AMYYf1tQ5xC1nFUY8
q2Q1A/9sjqYGcv6d2NGxN6FtED0VEoa5Zprr7UejunbYPziosgN21pvTim8eIkwS+mg8CjP88VXz
0sOV3cemdkAZCMqgy9kq/bqeYCwJSs+jLo6Cu2ySH6lpH3hHyNMIgnLjyiOxVt025NfgjUT1ZLew
1iMPOQzPuZqjmda7Khj8lY6F2ddg0BWOlHAVSDeWjB2p3JuSMEint3OCyKMlFFZ3jQDks6jpEszw
NLhccQqeINZ7mxitgPt3zB87AxmQN2cf2VeXXmRZcaX2OJ4SEk2i1AcuKLZaHP0LVXTN6nmHXtAG
eoFpsPGQv41mkJUS1hulWS8xSIYabH+FSBuSVo0fHxkUNiYoFY8CywJXesejLwffFupkk7nVKzcS
9UD2G84N22DW1AUhD74I2eEKyAlPL9J04WVDXwKl5Y9kQzQ2qvuOKhM0FXnoTdsHp8Iv8P0m7TLo
3J+RaQSgpHkYap2mLr1UVlNtLILqiwkilpEwdMSU1ICycx6qYdjoTeiTOFL4K6Pmr14Mr31bs0Bs
oxB+AvqwnFtlaXWYaIGTIpP/ybTqThTtLvUJDHKH8GCddXM/+CTIVPwewTOjnRsL/3ITKOMaYMzs
Ak7miveAaeNh5Lp1+LyS0dIJjNRN3CfWoz58CFHCaQOIucBHjEJ/7WfQe8i+LlgUG42+tHzQ1Oyc
t7Exftsjan2X2X3l2ffWdB7NYHIPLDL2AXcDoX8IHdNkN4gkfIibXJLCSanaYOrMXSiVgP3OaaT+
eRaHFCh9CWKqvTrWOtOwIORJ/9o23N8uwhgVRc9EbnFz8LosjNZbTSNBCApnvA7kE945p2I+pOmK
s8VfsSrFT543OPwk/C2XUacXEZNbO0s+1YSthAKHlWkL3ZH2qk68W0WuRuT4ah0JCEZYmiAeBbW/
6IlUXKnQuupjaz4onmcVGHMq4kJfO7l8DbamjD6koamtHZMEZaZYs5M4Gok2y29QR6eVzbhrqej1
8IUES9ep7ha+mKXvkueSzRaxWhOECXyZjU9RVHHYaCP6i4ycWFrFcRHXeb2vE5b5KJ+4PnE7OP5g
rANmVxQ0zaUwZbFuLT1YNm7+ysTV3poiZDjqiHRt0IAvg/InY2ZMxAezHUWDtjAB1UwtSxbs/uSZ
N5uk5NJrtf4scKWuRsHwMkf0TNugc/kX5qegpFvZkMeWELCYGrNQZxjSvzmKMx9jJuB8Lfkh0X52
UMMPkFV+ZBY0G7jgvwua4wm+45K13N5tzWOVs6fK2pi/iuoxVRLgaOuWzbqRwMVhxqkZNUQqy7MP
fOjf8LP2KLlxZUHsWHbJChJWuHCsFiZmANhkYljcKqQXGcHRMBWWXk5gDwnr/xQE7nWW4cUmbNAs
/X03ACpsIqZWZNFI2tluTjc3D8ShFSD4IT0FKmOJAVDG1sSiKvFRmXLc1Kl2CIOG2QWm5RFOFdkm
LH6t9MxxsEoBgi/1csp577gqJdIAEj1dRgG7hDh5aDjbxtFebdl+k/UJnSbwJ1ac2hvBERjtvHtH
zJpXBB0aKH2Tl7LEYsm6rDF9Y10PYI2yGXHR+agd4M08ENT1TSwVsWMkc8SF/cgwEW8IFf6S93Ry
8cLFY/c9sE0umGGp8cdoOUUak8ZhGBwWbrS2DX4ndtknMwvVAvpOvqyn+q2cunuQWEevif8lvvlK
yjyzOLO8u36tSBLG/q9h0VGDATJ1cm4qIHNeRAFdWyyWuJ32eq8RSTNfQp2AAOafBhvTvOnqB266
GG9Owu1SZnITJvKVEfST1Zjngdk4hr17YIfDKuAwXmKLpBAYqBPywF8zBvW3nlRsCctv10kOCAK4
1YV4SFD3MHgat53X3noKzyLjKQ7z3F8z+Hj/1D1Af3R9Wy/Faa9X+HVGPXmOy+BpdAl3JR2RVRSO
ZJLkBOojfI2abT6xusMUHXn0TXAf+Sq1wX9Pb86Y0yqV3ndf0Iw7Yb8fev+nJl3RMeRrIwE+ZbH9
VnGKrM2WMykgvRmG+iqhjQ6NpyzDetrTiCcGNqOs31EXh3H2Gsi8Onjlv4ben0jTZ3BJSAeT4kXv
awR9nvOgGy64F+0NmdyhmjEUjcPBDLYpWveDS/mZD09jKU9mo0MW6hjVwZMimBGzXv3cE71DqIyN
dj7FrMDbCdmiwFH4xJDLPQRhPrtRwdV4cHTBnhFJME4LQkp/21EhZUh8IlKYmpFxtDc6vL0qb7dT
yB2utPyWgED1MHGv2BCsG2Fvo4Khg5R6vclTLreScS96t50v3WYbDo7LQHJG5kBw8qfpSYxk5nKl
usQmfzqpSWiXVh6NDLwC8cb6ohyT9zJtn/qAIEbJZ7XRAnunSi+DXvbX2oS4LoORYwevvdUAwjEb
RANjczP0a51mH07R7FpZvMg8XdF1YPQbguOIXnrpN7x/Xkzt0czAmHkntegM4e+rvL/DcCETI8gH
HpSK45B2YECyiN2q3+ODiZ9LIvL0fEQGWTwFkpWTYdSfoLuZbhcI1BynAZxikRsIGGOhzOnbjH56
Vh076HJwcGAa4SJN3H5dJcg8chqBgA5AM65NIHYJs14qDZeyb2Bd6OmQAau9M/LU6LT4Jy1M8E3g
+eZkD4aDY3aZ5FM10AG54uQU+QUdHKoe3MfgqRb0AHi7BRnOer3uWnc36exKRgoukGlvYHTpGJlb
+XbG/E0QcJFZe+BGH51BfwZz89MRmzxovokaAPFoYEaU6fiAPGZY0XWCr0iYZ2fa+BKSJrNJWRzW
vf+Ao67iSY3m1dbyx3QQRyssb4lkn+8zdMAinp4cxiU7GL6HfLZYuhWwrpKtbWIR7Jw1kOr4q5V9
3y5lirKH/7+qCI92H25Tm/kagOp7H7tgkzUeZ/oynXhAOCSj9WEvDrKCzjGuSiosdhfOnaowWhdC
H4FbO/uhyxgwVDqcFUQkaQp/H9JGDuJOkmLU9yg5ZLNNkfFvyqB5cu0BTgERkqAbYKWJsywbRrNE
/K5l+Um+k8HWh3MsS6KXzu21A89g4uwxxxgM0nom343MrRNIBJ5eTEaqzEPX7z2b8bdMjauhSnDA
5RzDYjL+LAdry/b4N4oCYuxd9dZCw+K3ytaSfnLjFsnnNc/BDcCrvVYjkUoBgWyQmd96vXuZVIIM
4o6+tMx9mogevw0JyhNhTaXE/dxVtMMdWevBzBRge9R4ZKH4EBQqS1vGtQQs4o3uOvZ1Os7uI7cg
WI1sZxZ1236FCjkSsjAu1x/RMxJqWmE/TrQ7ZEs+uJE6UIjrPL+A6kRZfE8T/TP0gdg7mvGrUp3l
vDKH5eSFEMOqCe8LgjjbLzjEeJwm4xhsQIC/jUbyq3eoYkRrL0L4oNsua/4x63H77FrryYEAafDP
Hs9xX3fhMSBSmHyoEQbbz4XeFe+dKJ5so9+4fRLjG2Z9kGbcjo4dYBp+mTCBurXVHd0KsGqPosII
fdY1JhK8jk7dzFWGg8L81YOxfUsnwpDWMrAlg1P7Fo+cPzGBr73T3bske6tTygf2Bs9VOmlokFBI
D9jgmMcwsaW8iFwRbp3k3RJjtvHc9EMQGIn1F81rOdx1r2Lpw+G9MgXHJp7kpUwKQDSO0fBnMFYo
2cRTbGXpsjJh1ljxt1NcfkvUm11SAyhzkMJ1VvLaW9l46daImYdj0BqAnyKRrHq/fm0mXP+Mt7OV
5uboCRESmDm5H6SYrSraqPkW+VfF1ZuRYpqaku4CZGqLZW4itKi/DbUyVoMFShEdkZxRBXyO8kkf
qs2YzweYlmZwEbvfwMcP7SLo2QOfBFYrOSGRkq3McXz3Jx2wtXjw+Muchjg3V2Ei3jvLrLZdNQIF
hcc7/Hil7RxRGX3Vk91tC7+sV/pkPYa55a1VL7yFJqnr+ya/mmND9Td++9h9mKnzwfUMJQfPorYm
ml5Qwy+HiDAmVQXE57k+2eAdAU0M3L+MKJg3HuOn0glJm5BXgv30Nzw3RzCg1FfYXYBYy5640adS
bwDeBLBQcGF8G21917Ov2MW9DJ8YZrI+ImFQLfMb9lJ5icYuQTIA/smNuwlmOBs8BnHx0RBBtsWR
gwy7trajw4eaOGUxL9DJzLCqPZjFL42ogoPUvelSkFd76a3oqTSMu6d70cNISsptcKbnLncyVmBw
kLGsH3LZaHvDx5sQqeRs+I5kEoxCJ0xY8+S5PNQNE9shsM5dpG6pnmytYtLe9ah9KrNoOzlTtbKm
lE0XbicyKurHKW0eYpgvrCz9d0j/EYY/SFQxTc0GxP5eb+qIybi1yWun25vMn5jroix2BDNSz+nY
TPX1NtSJQRpU7p4H2yJ81ngyNGajdjjOSO5a3ks+WGyH8mFKxkf0yumTLMMNC+sjEYT2MfKJRI/1
hPp1eiWGJd5A6w75yJFoBS5z2WCYfuHxrYZEu+Fif+jbiHrdY6rrxdZBdxJEPUKAmVPQS2IkGKnj
XLMh8YmkRR7RMc3vxxBsigCBqcVTTv42fDfHwYDt2cN5EONH1hknOCoW3cf0KpVfP3is8pcqTPZt
bH41ArheE5g719OOJb59ZmqZtcTC9AkQhDsDYRsxEOG1YyjcaGrNhY8csHiopxLgOFgeciu++54D
vhbZWeDT4QxOYIybI+wkBr7mBeUnsQO1vgeXR0z7eaAkPhhe3B6cqu+XrJ3PWA3mmWtsrRKHGafD
b5hwkipi4bUE33gNU9jIolU5Zd2pGNpTGkToXex8AdVvW0bQm0qnwMpn74AsnQD0pucO7JijxFPb
VVR9qZUSKN5swDOfG63Rj/GYdwvBRJ66MjhA/JjT7dirV/XaYuzFQMHlkHBy/5YEH8OYtoccvl6z
B6b/XLf+1eKRBAeSrEmPtUfTTbt6ClELjM6lsPJjZbZ7A/3VmIxnz+43QSDHLZ68eu9rzM3a1HnN
Gf5DV53JGlqW7mp/Xjvw7MtJ+8ur2HoxzBqViiiifynJGG73xtgS3DqWhKMaKNV6lf9TPnB/PcE4
aaI7Wdi5Fi2Ktr40ILd2oFo2hUBNGitY/COl1Sq36fgiZrSV5oTsyxAm+07wPUxA/8Y8upTRkHJb
RO6ugwzKO/vrNcbVa0hUDCZ5NVj6XjuIDlxgpgVFgW8tnvHLIUcq7gSldjRDHbF3GfJRp7hDYfrr
F1u48lTpEXz8yrh088t/P7fEpRLdeGwsD1uO3RM75FfdAxFLu3AqQU/WQ3Rzaj+6+a2G59Q1420t
hAN9CITqQpiAm6qS1seIAF0587di0MON1jP9+y8wO6DDHDw/PXFuW49/L61gWOTZIWNvFkEPVfdS
qICyN4zkeYihpriTVV3RoFc29G5rgGymBd50x4r2WZpF8Pj3XYZ4rwf98qSA07WzLQY805kHuP0Y
Myt59uD2c2537vbvH8Z2WOwT52QWtk9R2zi31p3KG0Rx9rjOLax4NEMoeUyTGDKoaV4tKzCuepUd
7dApH3VQIftAklcY5dLeFugzEKs6w6W55Q3bUBWPi6gFc4KLqXhnDP7cq5q84ooQyY4kVObgRNeb
HP97nvuMt/9c7sjVkg3JOfGiqKthhn7930uqRrabdeXsE2ku/xyZ0EWah3F++fv27yXvbLKUJlZe
esdsMCmWbu74B7/Fy7z4M4/VNSFwlQi+KzU2T+a76zrpUxf4zZPj+T7oCGxf5vto6sQLMEpFz/82
VLbGeVV3B+L04jdIVWvptT06DRldwCQGa35vQltAUh4di32hFVVfJBWljzXOjhdpNF/d/J0YJ381
uH4PsErRNYvonrNXOPalFyAn99wn9NrzP/l7qaW0j1kGaNFqf3RUbM9jx5DG8FwLpmNcrFpWfxfg
jnLrSv0FpjaQfg+5He6icmMzFJiHFnfyL9CYYaJbDgMglEUDxGfyzwUDhTPTA/tsn4VR+mfMcu2a
Jog01Von/Gh+caPGwvnW/XiRxQjZYXAhzPo5HqPy0SDV5VF2IJ/9zj/mzZ7cH9SZYxRtBMvR69+L
TMtDMVTMqEFpXAkPxNXjxes8aB08XJr9Dk4bJ+D4gUlQ2xQY7f77cUp9J1CMOZr+1BiZeYlHhlE+
PLtljyJ6NcGI2aDPgvBY21wwGDGWGkPHF68UBTwWp71XaYR4AVwPj+Il6vHwoS7y9M0Hx4OTbK+X
dXZPqqLZE/FcXbUpPmIShB2cayxUxFDtM9I2a99JrpoIxCbqSNoEAED1yJKUZwJSGjShAOwj+Wo4
hQ90b9koDExKz3kEGKI/zmUBVEvyYWnJ1Tmt3V+GFfbKt6VcKIOozL87jXrLuTE8yWyjuwlYU2cY
chvqZ+MIhJ8139+Xfy9WCqOdqhfTQ5L62yF41SLPvNHlRy/m4GHz1oNzCQ+ObA9FSI+He1mpxtrb
xTmK1I9dk2Lt9UO3FrLND1XZfus6u55UUh2CGbDMh7F7zn23mz0qlPKirTdmU44HWzkJGOx2mwv7
InmiXtLBtbb8eXJnd6q7oQxckCS7yWw/PP29pGMR/fdVUaqfUsd24IIpW4i0jr/wZqEr5Wy95lZi
HPp2kBTnVniBGzjzij4V+pkf3S84Shnr3FxkiVvX0Pstjthk93cOm8LLD5C/QCnpGbxRzN9rLQ4f
w6Z3rrg9wwsK/l/I2v2jisg6Cf1ooyHgOwrJCa0Dq6GfEFsq1XyrjfRv8dDP8aV6sP07HNR8KkyK
D5HV+8ZAkeOQGbnCndE8CQfaVj/AygUXgL40ae5m4SBi8inoyzKO3wDHxZs6qtVWc/v4TcTeu5MB
AnakSftWjZKYtkoerfmrqI43AZ6ACyy6eVddvQsRAfJRqb3xBdpDOUIRST32iF2rSOlg/XX9e7GE
/aqhjj3+fYePiNs5jFYJR99//wIuhmnrad8yILUOCXr3SMqdaoU820Emz26sebsgtQnaKw5aXn7n
FWTDEvf4SxsNMwOhvzZaCLma/+SoYcFfeU0yUB0wGFKVbn3ppDShZTJ+iB3mTIxTROy1PVxsmIGP
0GmBlvrlh0MGFlz+oV/Xif2PSD2w2z0LxaUzoO4ISEFcDaJxl3jBolNTBUzYWdqRI69JZrnWY6X3
+qmYX0A2stn8+95WRUQkBTOOv2990kKI2WtdRBkwUvqpilhpF9mhd2bTlaiumNIA51FgbTVomMui
8VDszNSOAScG6crcvp7ls36bTcn9aMbHv3+l70T2ELuoVLgcSveV2ekrsUXyC0L1c2kcE5YAJ9fq
optl18bOElq29EXgkn9Wssp3mOr8nXJoJtBTNBu/QsdcRVezLbKdhZxmFzf+jGuw0oWQFxWRQ8Kg
XAGPlko+/PelGvpNagxErmYR+rMuNe65GI3dFJG5YZTU5EZgaOsiR1NcwZy8Z5rHScu5mVqUWHNI
li/FlcVEgguM3WGRMy6VvmBXBPMpjp1kTb3n3kbGNI+o/05+QEIK57VNxHLaXZwhOSiQZ8e+Vbus
J2mO7OZobenvetJ0j5eWG+OR4Kl05VXNF5A3batN5AjXntc9RArPnOPo5NDR4gh/uFt+XezSDIO1
YWYvCEI0pV0SbbQXRTFOjGKBceU0nMAfsWn73H6XrjPumnSY77ZssEfRIZGRUX3IWelDq2uJ7TV/
bczL68i19CNqeP2Yse6Qhp0/AmEjIGeiMiGbcW8O6O1czTW2ZdjFD38vplYc+ygmcoEjhuVOIDdj
n7wZWcNTDi0c01vm/tSPxrGoGKzr7CoJb19nWJ+WHE2/Dc6aLTl958RJeYA4znmyIN16pnaset1b
yCwL1o2OOt2ESPI0eoQA6epEvUo2gqvWCdrkUypsPjrOOQt1ruqM5KVJ251CFv+ehY5aarpAh8ea
VwxoEVXcBmss4NUJj4C+L4fK2XkT4ed1ryrWOmP6HKl5lJYZzmPRobPVNLLaGI18Fbb53xfzT7SS
IWgcYtXA2EdePRrAHeou/zmLhmuH/QyxOlrJdlIZcBSceaL3woXMTfPFd/kdYArfEMlvRpqCqnqr
4sI4SrrppVtV49tg6/seu2iECmnC1OmpU5OI1y5kNEAXMJyob4ftFDfdIqlTQBHGfBMTLH4bCEu9
2cbBdiQkbSnuNrYxOkhxs1xInV3CLiI36uqCTe9dJsw+4z58bl2zPVctPjiuwtvfC26VJ5Vq9hFe
k4e+MESQ/f+Kx78K8u9nSCYFgoPfujeqJ9ycuBHjNP9Oe29HNnm6aRvVbqyBvtV14ns0K4t9g3eZ
hwhZj61B8FVkAp1w5wag57h4TPX2yzRKPtYZWfD3Eozs2Ud/WFq9pc4DwSCbxKYJ8sfauWgQeNZ+
aR4N43+EndeO3EqadZ8ogKAJmtvMZPos71Q3RJWkovdB+/SzqMGPGcwA81+00HWkPl2qJCM+s/fa
bnxpZ3c4Rk7abkvmeuyXCn2c1yPLIL3sxvmnMDAA2NXXsR/oQ9ij3cVRbNx8NDoh3JjPdOmOccvH
ErBz6Y55BzgwQYD+2RjGyckz/7Xo0uVU9sk3sQo3M+UWlsNg3JueYHkdM8BIyfzFA+sf5okYjqk0
JbEsMApJA+AGdJvo9K+yrAXE/hToAS/byP9xzwzQQR//AORB33ljB8HPoBIskB2dtGTUavazphHC
5ANncI1vAIaU8fxBI7SPhUA5263RGbptqptqmr20m/n87ysj68++zLPb3DwzonEf0t4MH4UrnifE
22biE/RnQMrvVGo8tEUcBX7WO7tm/fLfP/MHroxxWE3J88rbymsSY3piUxALjs1Xbc7lwWahdf33
S+U41XnkO4hjr7l2+l7EDcUdagxSVLSB6kmB+vW96eLXLGAb2Fk7L+ytE5ohnv06JFmo7ufynR8P
+/Bq/kzSmOyiPC9PIcnVZ49YtM3orO4wp1KIYLX7kjrjtWKi90njY6KnGJit5EiFAH9Ft0RmxHl6
Oo5vLgSyohuTX2WLuwLOI2JNWRy0MXrH1nS651rCVMfmau5UjUBIQN29JrUNdj/fs5P0rnpxMnfD
eDDeJ92EmaYcybfsLiHOyTerwdqdD/NnR+RZENWwrGM12Y9O7b8m2FYhDyw+ZubeuXsvfB/RhKFY
PC6K4CpmxnezTrCr98SLH7PQ/Ysisdz3VmReMLR9IERCspEPxAcNBe3qQKaA6ha5mYnNO3U96PjW
y3GyGpZJbp268wkx/mvniu33FCV3/FQ06/FGHrHAPpSuHd2MJiz3S2iUAbGWvI5O7l4aHCaMavyF
6T8/fEuzrfdnq7/P2Ejdu0P6ZI99/1XV4Z0xZ/WnMogawYFmP002ibxZPs/XMmQ0EXrKPEQzApZY
1/IQwS3ZV6Pfk1TBf4POM9zH/vKCDW08Vw3jTteBBNuu515HgMaVYIQwyey7hhHgUTnDT5Ty1b9Z
wL9/PoxSHeKYwB22xg07OeRMsmIvzTME6QOVT9lh1Pt/vyXGwQ8kyBSc7a55thHi/SOjiPWE+fff
rMQaDpAY3ro6mi//9csy1P/9yy5TNJE99J7//CMJ6qjab0gKXWcV/761f9+ps65J4hixzb/f6BOK
QcOY08vYhAQjLMOnYXFOZRisWPZkCZnOS3wJWz1fe6dlxY+bBwXU/Ljk4fRYLM2uavr4PtRDnWyX
r6rRzWNk8vukmPCjFMX23x9U8UjMBo6kvXLN7OwBodta8UPDov5arb8kpYso7r++LlAA+k5+LzDD
fxmei3ehabtH7TPdnIauRpmLAmuJF9jK5R9J4macYL8duEb3iTmePNv+hU4Gs76NNsWT0t2mNtZ4
K93zOHNK+0RfNmuWKcODk3Cs53SNC44eezMeXjoxfSasKDRc+FPa7CMutBu5kx+s28UhhsVbu/bN
d9LoANTI29rmrmddva3tTBwJHjZeZhOevmaB3BQ2yrhpzSqsqyv9zVqKpbRlWbmcjJGfvGdXn2M5
wY2i7zhGWiMod1pjQ1bndxXm41OZAnDF23KSZu4F20IgqEa5k+DjEf1FVlSLvocYWiZLeLXgil39
qaXdLjLIf3yFkOqI4fYtdJGawA9RBMJRuBKzcc7a6KHusIrXRix2JnO/uOmXS42xrpDJvieCYiMn
KAytG3eBXXv3jbNAu6mI2XaXd0+xDlQW+8G0PTNm+7EkC20719NG6eitBszJmT/tZt2joXR1trOi
ifQ0NP+0FM5e25OPAYdkExBKW808bovx1dzmaHHaPdUNUvQYb7lgoZ3m5zxOKkZgmLnisnrojeIS
d0wpC7PogtpsjoRufLt991Dgkhapfx9ZzXuCQ/hRdsVN+8PNUw1Rgg4zK64w/BCEsTYMHwAJoFUi
QqklVo5PoBxQbcnxtV9XKHaHDMikjtp1+Vhf00Wd2Z4SoYVAcG3WtyQ7jC80jg8RZL11esZEXY7P
dsUepTUSzDzCl/pI6ATSjSthDkho7Nm7JAs3lhKM0tocRHhL5MLY59YtS97bqnhrFo+5hESd1kgV
dIm8lk4UPTUNi11iAtdx0oU59H0f4heoDG8k1ZfrHJcMdMeZsO00WZ9OC/i7BvftAK+li5FBUxl/
G3VwFFKyqdPWtSrK09KUrLThXQWurB9gOKOsj/Qt7NrfVZd8CeyNZEiN5VHFZL5JRgYIlifSrFvn
e0ohDo8DCPZhHlv8Z6lJsOceBXBDY1P8jhb/As4VRT+6SNSQRNdYMbKAIuNpXEzv6Hk/zjD/5YJn
ZGCqv/VXU3gfE1MyvFDM3tvZueWS6O8sREaF+ZXbyF4wazUpLbHDdyl/RRH0DJwCDz0LE7TzxSfo
zxmF5xhMxkKRH7XTFkFReEKwEoim/9P0sn5kecq/cJ4vKD+2lEkeZoCGPVFDNM36BJUiPYumdU99
jnqzHNSl5fVHbRspcAvjXAzEAhCvgXDe2RgNJE2ipdCMIwpZncqv3mg+TpksD3NCNnc5p1vLADpi
67DfodGtdmG/L03Pu4OdyO6xd/B0mUTs1PK3rxlpsBqmvxpzqJrZcMR6X+yXKAv61riL+SADUcTp
1gMqgtsCnkKvOoje4AiRsaN5Wd5bszoQBMXo5G0oVX5EZ+gjMqrtwO/LZzWq7lSk0V02NBBVBmDl
nc2K3M1YBTJPJRjS5lwcng0ztLZidHZVOH3Yur/4Q3EY2+o0dAXXvy4MNCADUbApxtQQDUHqo/6S
3jjDIxDiMTrZOi4OiUg5dIdpAZYW/4TYpc5Ipspd32EY9sYyGGJpnTKJvIOmLWBAZ+2jUcOT0Nh6
c+slnhYSVz1nb1YtCpqYgF1nGjC/Spr8RO1r278Ngzg4U8GmTpO7npAJ1tTEGuH6Ucje2JjQrd7N
3osIqYqfIW3gWPc7nH/+2zz2xSYq8Xp5o7N1/P7Tl7RnnX+xHVsfow4DcMUOnDebSzwRGp2osyWE
ZzkbUXwigCYJDAPuxORSfkxtKQEGxCiUZhTeylcXLxy/EM1kqHftx9qqt9EY+eyaNC4Ek50drhLS
ZrV3n7ciCfKio3PFFtAjv5onE5mU1aTH3CT3nmV4uqq8EADiW06RDXCMcWJQXToJyNqCB8KlJ+El
mfEPzJG+aK1IJ8kJRu7hj89kTpj92+BbzAMFf1u7BhPRwGvPRlJlXTXtzdIs4TslOB7Xkf5QraGc
HaGi3cgm18k1HTKLuy3HBR4P6gm0lXjlehRKTpSd46FurizvPvQ8XOYyFHuh6y+PXUxTctatd+Iu
Y8QtcJuyx4b/zkic5vlXkaWPWYwPrV88QU3wrW2HBU7tVTu37r/DEeV1MZcXtuaHeeyeLS852yIq
doOym/2szzhNUZTOTJ5hhPgXv+1fssL9qOYYlOjwUndNjNRFoSTKXdZEun70lsUMFsE2aijqnzzM
gzQVYZAZJJL7w64RM27DFqMFI6FjUUIcYFlMTTevyxHanCpx7/XoDrgnG7n3slVHkTrtyKTZeFDI
YwkxWEhDIl/SSae9q0xcDHZ68CsDHyzHMs294FbC6RlFNANlE5hNmF+M5M9socQRODqGUnhPhmuy
gcf2US2Sr5yHgpOXdFLDItppzSxrMPXjyyQfaUYIR8Fc+vQ4ZKCDNmGlSjIm+vSqtYLaid6JHvS4
yF4TQVU6MTvjNQmnE2h9Jqt6060JrFUsPtuccjL1cQbbmfU3Ucyd7up4Cm/phVJ3zTOJEX9DveX6
e+qalo42wTNRqAB4GCIwWK2SgQyLAPTmidc0CIKB1idGc8qqMeJdJK7CA0rei/G9Uk373pnlS97b
z3EvWGcPAH5LYeEZje7jwli4yeYLAcOCbCR26N6sb6Vd1DfqUYWP0e9OAjuVwLaIVnddln5bY0rJ
scb+RVz0lPzVdy2X+rExMOjpdID5ESWsAEoGmXlZBMPaH1uhhq/geIE20McTc/9N4NFTpvXdoDrj
FFnTZwvruM986+jGJL09m2DRHtzJR/XgwDKiJ+XmMR7JxMh3bqMeBUkYU7Eo1rIgKpKrWS/ZuYl4
pro2CSxGZ9s8VKujHntl3MsH2CzH+ks7rbjnMsZ9qWABxMuGjR5tQd06B1TnKN8eQLqaQOhxS8/h
W61HEPyufYYT3WwLo/vNq/RnyD4yT7dBLgAcRyMABZjXdzkiTqxy2zQcel6GDgewybC3qFq21lmw
kLi8I1GTbAmvl7yFk8K1Rtra6P+YpXgvOrz/rd3N28kOV+wT66BBrbE1HU1Gb/bYabrumvRJv2ud
fsAsN/wMnAaXHC1TbQ0ABAi0K8cIPfualDP31rnS5mEp5TPJygY+2tBbYUBukGCKx8+/hit5Ld4b
Y2tlyMpQZlsHgTDPdyYUyRDGUKSV+yor7Uttp1+G4PoE27PMtCi2/NBkz1SpfR+m8RuO6HSvVjiP
tLtd3GVHjn6EZA5LIRuzmlAYvea9XfjgJCvvzBDTwBg4bu08avfJ7CQooeLz7HOvaowRW5rf3/Xi
Ib1o2TATrPOFXNDYDGV/L+fYxYAF69CBAJ6PgZeyixQSbfA0PI05b6ZTzMaG6oicdyPxX3215aaq
KY4RBcZfQ66QMqfD2xjmBFZX0wn4/qfX6W0LzTdipbOlvWr4RtCchyQQIP0pNoxiIU7n4a+6/wXS
cjVO8nd2l5CJyGBeyg4+UUs6oRKIO8GmLZzDlXUgojA8DcnyjP4F0V3if6Se+NHlUu3TxAM/A/U6
TBF81Kn3a3ZIqLKLJyeMVxVtsibQ5KfWyu8Hv/thuPsac3piRgzDfXNp64p4Vgf0RF7/ApZ9HNRy
9Acffofqyb0lgYz17dNQEzpLSvM5T4oZ02NygCVt7LEAFNj3EIpk6IHc2PlKUBnu8jBm8DG89gt4
0jqyWjQJzDb6KFbXBRFrVLdYYNocxvFcfZFFQjeI3Z/0KlkTS1G/Lsjyyxlh4izOXnkSjWccbLcy
8YlU77NrPJKwgM0LP5Vesg/YewadB4tMf15awkQVH6VR4ZHDO8eUftmZnwvkPu5CRMlexmcUe7du
KO8bQW4Z/ccrNcw+FIRg5K7Ha8snF5TTK+QsskUdj9CwxXyyk+E7Ejh4iTpq7cTiAOeEPOUD8XjC
DrudXGtiU9XWo1t6v7yuQJnY3SeFZnxfaLJ5hcsOI5efzvRHMldODec9NbC/Wr733RLFBXb3H9vq
ZSREA61s9OIZoz7hNmR5MGIJW5z1VeiI+KZFFYV18uT8DEBhA+z2IeSu3aar6nDUZNs50bPCQYyc
C5CgkSGiplOpNRLFOSwI77BGta8omnMX6okdoXNth/bQ57yAy4zfAekpnsIUJ4nGuDREMdJt7f4Y
i3ee+/y5r02sLJ2661EXGEwVsUBHYOKAfAPeca7OhZ/XvmfbtEm55EBg0B0KRY3vo/Q1qx7rPPmG
g0ET02dVE0SKQDajfhYeDjvsZWzfUfS1zGap3CR8AgL7qLegllQJEixmh046jDuvQPKP4bfwoY6I
ECvrOF2wruz49H8lPvyZqU+/RN8cwgi6oIshjcXCK0vBwC1o6IYEBXW9fNPh6k0YLvzv2/xMnGDc
7yI+kK2HTl/gvlXJ16jxnWTJOe7aT4I4SBcSHaLUPPsN4YfgT4hzdRPf+frKy31w++qXSToM55B+
SLz8y88NekWNWrZf9kuLyJ1dxXcxNcTA9dfO7jVB4eTMYuncWGbzvAg7sEWFdtwY3iPcKJs5DX+S
ZTpmMWeTZ/Kw4DOGLr5x3fp99O1baFKwx4bNQTld+8GO9vbYrWfzbzdOgqG+LuJZtoyKTLOkqEdU
PmVP9ehfcys8LwOwTtVXL51y34oOsc9CeBZbSXRguX51ACIUjJOS34zHHaRJJtQnUb3VE21NY7+K
XuM5rBiXmHI8GP7QsekYDqBDWBlFukIAQwAU+w/PLJ9IjR933A9nyOFBY5986qSIT3cnETEcZ728
GUVb7iX3JN49q3ic2dfx5gd1MxQkg3GAQIYhTZaIHKuVREahSNjXOOth2sFgkznWulK9ihjnJyO0
ja9NeN6c2FfS/ojxg2voSqq0uWEyWayesBxr580WWpMzg2VcRzWDZ7d+mHy0qE3TfxH2/c5UoNmH
FbnNarL+OO4Lin2AAz2fEsYLI1hPixL2GOjwqN32eOdWG1WJSje2uyPj1Hv0RH9WvU0EUWJfWgo0
nkDi6A5RQL1hIp7AyNhOztvS9y/oOwCmueWLaxTXPA7JLeU+cuW3Ff+4UZfu+pbheVzEdxlrYCAk
H2yvx22R3o1mf4Vj8WpJsVnGifxjl9cJw9E6n/F/ixYTZ9ridyMG24Jba7Kg9KDPsZNzDYfH3kge
LTxAzBbGgzfLb9vRLxNuh4XeJGVmLOzqKY5gp2RxjGq3hLAh2+LbE51/HEtFzIEyvkXCaiZj47xT
M39Tf7T/MIapN6GFiyhMSektaBxd9jQ8Sj4/hmrkvqECJfI1LrkE0eiQXEc7sDGMBZR3ghmRoCYt
EjTC4YcpcShELYaZ2lVBiNz6nrrxnJfDbWjsoyhIvcj9k+cyO6/HX0Ur701kkjvkknfgLB6sft4x
WXqxfZxxCRwR2uUyqNWA1dER1IYGHEDTKzj7QIdsO4clpVMi1dKWuf9jwmIMPAsqTJOjXO5n1Rwo
M80F+YlrtHeJA1LMjfrjnFO9U0POeJlrf2vMnytixnKYTTsTSkaKx5clKv9gVGE4mhIvzaqRAof9
vgbQZcP6ohjL/6pFfRm5fqGpg8UwpgRqmdew7TAYC5w8Ds0fXt0WQghPvWBMuyZZ7lxCXsF5hOou
pymq2F8AWKsNi5++K5iZuQfceT7ejodcip+lfMogWB5GsiOxRifMUzVdXi1S0tfu6tnTDAkcUgnV
bO+60npw6/I3y4J6p4b4OUK+SN4zM33ItXohkdf3IuvUwVlJO/e97bPPWvAms9DcFa55M2aWzT0q
m/GWYNkdR0BC8JX8oK1A33jIlOSEHjjBjg1iDiLkXBMra8cvna/srSx5EavBpZpxnkxTxUHbQ2mI
veQtIcfvoitV7/0EPqgcXaaJzX3ih4R4RsUcZAsPZE6cxxji6JjXNNFG/GYDWvOvP4pYHUtfx7dG
FXwkIfdxEo47aHpsbGZCpcYwmBbeOQqG0+JH7JOEx84w699lUUVX1FQgrKheIA0aK+9HTaa9aViV
t654cFAenJFZr2jKjlO8T/yt5b8lTKQCcCblplp5PY3/K26R3dI4MMqe1F9U/IRgcbvueNv3KIy2
cpH1XtR1t3UWhp2Lj7F8YJsEcMLgj7b+ly1RRyTVA+z1BrM4imngthAtse8FnPHwchCd5iTDwUHj
rseHdTSN4UjGbb3N3BCTtbwunvlUAk0gKco/xGgq+LbdEU2RNaxxBGs+HQiGhKIZsQ9Hn+PZN9WN
74VFId8XaN4xg2DKzpgFzAmjrcbz/yB6AgvTtBe60fJcVPMLg7+amah5Bb37qy5n1tvtqTbm4aFq
xXk0bg3vTt55aqsXCdtufV273p/OsrcCZfTcN338FslzaOvXceLpb/NmfXrvYrN4UzGYNN0RUZ0q
CbsyS7wbHp9hY+BMCii+3io9kloGoVI5y0dkm0wWnHA/9OrJNSK0faRfDAUoUE8O50XIi/Dau1IM
irA19sfpTMslmVInI5aMmRJ7xtpMQE/8UDjyOxzoqTmuzrwCaEHt/mb01ZMpzepaDNGR3rzYMAK4
N5r0S1kNmzGhVyzOI/aEev1uNYPOc4ZUIdA+CaW4oXYVCzlS1/DtkzX03ZbUNr4XIEbyuXCTzdQa
gLFgmar5dXQ9fcKPEKJS26bQYHadSZHX5xEHtZPa5C+rm4O7ALhmxRzZeWlfRVqufh5vAl5dXGWP
Ekj0A49aNAVk6rHdnUCek6e4mr7yY5rr/fqftsvu0sYzbxkm/R1hf2iPkalgbjcfEYd5CN2nT2IS
FPvHPQiwoIztiVKSd9tULConhpaMTDhPM5UHo24ZuQjIXU1HcxJme3q3A3raB7WInzKtgsoE6cll
k+K/c9clQnwpvF+6FMmp7UB+gfLZmCKCDuqisLdi/4YaPmaxzCfNSHRvOvgkpFNi+SwkPzlPlo+L
PcRb6ZF825f4ueuYYYQbNTTdPXp2DBXWfiBfKVz03YxPSpWyBi3WvVew5YMwWaVF4qy1ezGnKYha
/pJSYkFIDbGcm85CX2oePJKwHz2PdrFJKLFS7vovW1n3E6GHdjE8gqNuTyRsXsRa9QJGX/YDFvON
0OODPyV5sHT2ES9Sf5fwaKUNk/VBQ/KOZHwybONnXpDXGGrYTkJqbtX6GknNkMiBJuwzaTD1Nqui
P07nEDftgEyxed93lW6/kYMwnEtZYC0X2/bUucdK7UUlmZzW+wqUJuDJNrh1LNudtvouJmJqq/jl
sGjjOHTZGxmu8oMKMMKDET60jtnf0caP19KnMs/b7I2lrrxl3uSd/RUgZI/Plqq/ihH759T+gVSj
kAZ09zCE2XZIsJdJFEdXu/8wc0Nc7bi5AYx2DmkXs1Woaw5vMwtkxhFMPqRNuimWsSxBOpPCXZ8/
qoHlTdwRz5Si7N0ZNVv20qpu5ZPUOjuV2bDT7HTobMEOoZpdDtNsVoEkqItzZRtHBO90E1AGKJ6X
Km//WuVQYisZ45WlhGMSol/gSf8lgXXSkehJuSfao/RwTqAqCfyRym6w7ec6sQ+J7fr7ZiKJkbFj
PVfqPofU8cy7BTi2+2gFSuacgakRmCgl/ervxLFvSkYXyjDYBI70B73oEUaWJO/2IWvkJlJsQkEN
gNz9zvrmrR78mzV8u7W86zA7EwBZfDig22jHRvpXuxrYczfLlxUxWbCTPUglIjM1yb9oXs8mDOFL
pt7WROaziipn24Bd2Wr8ZVPKRAS8a45DFJDHDCNqxhqjGTV5tREkXRtMM8eInCMSgeP4UaXpMxhy
59A6CD0nDBG5ZqDpRnirm7Z9d8YuJiN7oO7M6otoVm1rfenS2H4eI7gIq7PGlmlAyNmPoJZzaOoC
c7l2bIcOleneV61/N0YMhI1hti7JYC8ngCbMh0HbQF2IQJXp9mXSpF76OksP472/WOVpqKpfYy4D
wxjNOyzM5k7+Q10qarsBPAtGpR3HFShYPE2HusNZEhXNQ+b31RuUys9oZ1iAM2mDEMAyZI7qhZuh
f41dH5shTxR99rcTwZ3Sa3Mdc1TGBmk6jhnfDADnW+2OW/NMHhbNxQwizMHEodnxo8JL7hNF4aBa
IyJDvfqbOe5n2KQPmVGV+5llBBzV5sVg8obIId/CPThFkh0bNQBtj2WCd/EDQcXOXGY6syBx2hc3
XKECMzYFCADQZTok+fNO6dnGtQ7YQpjZfrLbFyf/6zWjfc9crUdmmSw59yACwNsovQeEs1dlJc2+
K//U0lf7rl+lNBwlBWUeRj5OM1VVbFPymjlw+JCO+nOKjNdSOYwgaX3zzL0K/GgRQNOmY186RYyq
qYdARLKj4Gzcqe4TyQoOcdT4u3Ec/vTAfAKzyN8Q2k5gf3i9zCF7JUeXLpjxWo7Lc6rzY1ONA15W
KuZozo+6z+9Tx5NBW69SK2QlIJ77jAPF6vgJJehWqI7rvSzT0wheqlBdiDvGeanHfsd+/5NG5HfU
U8IunaP30pwPbUfabDvBm7DYW7ha3U1dAk5ierdXfWPX+L9Dp/prr2IL14Ze2zIDka0kQLeGTUH9
81Mt7fOwEPjrMl6pc/jT8HASCIE/6PSxCvbkgBvcjq4k0puNo2PbD0SmVbJJDsqmRPfqzwJt1RaS
U81LMxf1Fzr530hW9+0MilTyl5Wt4W3MckQjKbyXyTZ+FYP4YzT2OfGVvg3ToayjJ9edjvzpe0HX
sSvDFAaamUwBOt1bDf+dp0YJuBEsLiJDvICc8beLmPZei0llHMhyq+Uei84VDQpGZxZcaNwLRmEQ
mQeUCJYuf4pxHftopAKe9RMO1p9Bvrbw5gaWH3unBe0dd769K0fM3q0w/qzZ1YH00OY31kL8+SLH
U4oYwP+bFk/4Ej5Jie0Y71yqkSWtl8/pscEoyBQJFNhEc2BT403SuQG+HRC7Nu1yhmQhWfOQw1Fm
H2HuMGriyN4AyPmZBBJeqxizLZL2FzeRHzarFwQP9r2Tp1zebMnTGJQptpSY/Ih5OoCE2VRkFKON
jK1s29Q/lXuEi53sjTb7TV4jK+WmR0qxuG3ga9WwAKTB9qDoMxyPt3NnAUXP6IF7QCHCsdFXlPOr
zIiDRcO8MJg/xD6WNBMoS4S8G1Fd8oel1wV7KBZ5IcV2FN7vhnwqAJr4zCLNP6HUBPvybMDpqCfo
Q22/jnRtd5+SXOzL+L11vCfiIfbL7MUnU9f3JQqTgT+3dUO2pBHAAqdqeAPT+JN7f+IhXJCH0KND
Axw5DFLAaJ7/BkS4u4YxJ7jRGuE+9O0Ho6HIIFL5YvqEMHhJc79gFdknI0I4H2u9I+qdHGKOXxJp
rNz9kuoRVeu5cKd3UreR+mO92CSsVtibNy2IbLQfh9htdlGUAh10oFIgpwZGmUH6Wxdhvbt640hL
NL30guVYl+kPx+nAOjhQmmcg7UfrENtYTcsEuFaX09hbuJ/7eNmpEXJ1SCMEjX/VwQ3fHeDaEocM
13j4mZV4LFw0wiZRSOch2tH++4HWfIvOgBUmtH5yGZEF0MxvoueH2CAdBzD06hsT/taqLdkBVfwL
vfmox+zBzSkbBxQn0zgjSYxY2qLo3kXYUq7zlB/d/lgbfsZugDToOgOvlPUyoNOLkEMYv9CQYiFM
tN5lOYlJMVE8lyq0HxyUQsmIK0hb1p+wZsKFn/dmGaE4jgv+M8sl/dudy/GRMZZuq4uHhtBJzT8Z
e9w+io5MbaaNywTyNJO8nLPfOfuRocgBjxV9QcXfyXgO0/yur1HM1nzvpTEjJuqtT8tuHud+NIMS
T+nDQuwfzIxTXFrLOV+UDOwZ6hzua23IlzqMesr1eNzPU/PVRF1xTJAXOg3POWX1txWSUyBXrX5X
3rOybc5LUn35gIxxp5cHL/b/Ypv/WMCdpqn1e5bWfHRnWEoGz8E4ZB4rgGVnOPNjaw6gwxgRVI3K
Lt0a1nzXydx7NMflMrYquimsXQFG13zX1nl/qWv1BB+6e7JXyM/stlyHy8CYfHTWlhlxAUXntVI+
rB/DtveeUZqBNGR5aSuy1gTGwbLkJMF7UBwqZavDRJlSF2K7RGhYFnBw+zpevfIUT4epwfHte+Oy
G7tB7WpT+PTT3UWZpXsYcDEHgsd9Y4m1YrLPK9KOXAfzAsgX2ARmx61O0ORrWR+A6vsbhMfl3djh
A+zO/Nz8rRAmv88sbEtRh8TeGo5FoZ459dnAs+NQditPJerljecY0PPAeWUheyoysM+NRQsmEXxt
bBigfWx+tnyTwSAZ4gojMS6GQGdlLpm6q9Eyh0k97BbqRj6TuzjrwouTEEnfTee0yBg4FSBhATsQ
rZG85B6LwyktviGZ7adhOGRz8ZQgWfdicfRzZhG9mqp7r4Gu5Mfb0eHVhjGFk9of5z2QNbDAEzPs
0obv4kw/XW7f0hbO9oBssA3L5BCG+eNYgbCTvAc7I/H+GlF9He3Ygkmdn5RVfVXgwbcek2rceSy/
XdQPpjZ+u6E5gszKGIfofWLULtLwwQym3gXfWEc/XlY+5wtbsnZdqluUOmry3/w4+Q4VUTiWgbrO
n3grSpmS79MnKF04b4hvAFiW8mlCXGcnztGYCQMDJb2KQF+DkfBIYAGwqSFVHBTy1lkcbRTbIF1a
yVDaIdQJB+Z1jObn0U5wCcVffoRmd8kKmJpxEBOYdHAp4ElJc3YhqlvtGIjxZ885jxmu8c6YbrJq
LpASUeegT+1ZGf/fEVr2/wp2I6LRdT3HWoMICQFbQ53/WwgiU5lB/FuUl1RTLz7P8Wz7y9eM0nqD
Lf5SkXR0J1PHv7CragNjcb4oE4bjzMv/SBvyrGuj+tACpVJmeiylV5kVyTcXG74MtwlmFKEZ34ta
8pYnz6oV8gksrcOZ3FY3S9oAqYgSwexfIiMtGBvPmf1QRsxrywpiEPSWN5VaFZscpNk1AsZNXE73
wu7LbSWN5shGq7uv3eA/s2ETjSkqMkvWVfacPY4hirjGn91biDcy+L9/eNb/CuNzJTWvC+LbMm3H
+p8B0RYPNmocgXbObpw1WMcNwqr3z53Hsh7UD7h/CTFnaXdz3SF5qC1/XyKlpcCcz20GosRioYcW
LtpnIqYTI9RvazbJsW0zAjMiiEYysU9pTThHOjE0tTqEatu+qutdAzDpUfUNhmljOviFbV+sKicE
eHTZqxaR/+LNYoem13ts+qnZewCy/z/5a4b/vyK/XQYoUlqmuQZZOvb/eHrQLIJosZDqkuaFo6Zy
jIcqjC/pf3B2Zst1I1mW/ZW0eEeWwwE4gLLKfCDvfC/nQZReYKKCgXme8fW9AEV1i6SMTOswC5pG
CheD4/g5e6/daMEXi7E3/UKfuV7KTL7AMvNUJcFLXw+Ig0K26yIJS1pXGdskDTDyGjX1yNqUjZcx
6BZcQD6uqtZCm0rvcImQnuCLoVQ9BETO7DDK1zeB4ouswb+ZOYiRmHSbE5XFd6PKnuuqfwLKPIMB
a7kaqr7Eu8skp5XRQ+/qaPoactzSRq1cUbfbacz1+0bT1WaWJ659NOxnpsHL1ShkfpdE/h27djZ/
NHlORiAASrH0nYV24R9gWyXsYYDxaxAVL1V/ZpeEdOjzX2x7WGZFlIg9ov85wQYTTxHXMO/A06QN
kKPRa8QV/eRpP3QWxUie9ecl++Q5mrlj+gA5cGp9etQFxV/qyGe4v+6VhczVJRPhwgvGQ0r4w67U
yW62jMFFCex/y83gL9l1zmZwoGXVCSI7fya8Z5L88iWQNYnNGOJyB+pF03Rsd7p+WQlqsQpCE3yV
2a+0W3ImSwNA6mgTQeC1bQjw37kePGA+IA/yy8BigAPM9XkkEmzcqJlBH8DAwW+gn5YvQ6b0U+qK
2zGxg68cHIjyllXV6B+8ulCrPoEFtASsl3nnHfPmO5E8lxIF1I7Qr3DLGMf9DmyVknxErlpUyBGm
eiMLHs61b0vx3IIuOTdL+8IgpvWSKRB6eFlfMSF3Vn1gHZDTWUe9mFBkqzq7DjqJxqc1n+28tyns
mcWM80CPtvqfxjjo26YTw6qDTnYzVT8gpp64P1NCC7LpQkq/WLslYgFwgqDe8jK4STvxJczDGLYL
eKNgFi1Uc+nMfA+6JaTMC0ehexMDA8zaqO7jqZyhk0VNHxL6ONiQ8qtgCYmj4bIcKutuGpFCxxoh
irRczmQg5IOqYc6PaK5XUwBz0TKmeg/RLLuuO6DRBY7iVWVHgk1uZ6HcxzDomT2jFb+P8QOU8WZZ
/P7rx/Df/kt+/TOftf73//DzH3kxVtRJzZuf/vvye9e8lP8z/53/+2de/41/b1/yy+/pS/3hH7q4
29y//QOvvin/8N8HtvrefH/1kzmgohlv2pdqvH2p26RZDoCPMP/J//Q3//GyfJf7sXj51x8/8jZr
5u/mh3n2x9+/tQT2sv7/16/f/u/fmz/gv/6Y4x+/Z3++/Qsv3+vmX38Y+j9BvOh4ZISyFasluaT9
y/w7uvtPC/qBISQ5lpbgT/3xD95OTTAHBP9TYBpEDWuCzjAgTv3xjzpv59+y3H86Ok1MR9lQBB1L
V3/874G9unT/71L+I2vTazJam5p/c05F/TWBV0hlo1BBSmHrDqEEb6KrcYvpQ2SawRrxq7kvLeea
VIXhXGc5Paut8UuD5RfBjInpsnwgvGLODM6LDZIVdjgtwFDPHMiFwPix/+UU/n2kvx6ZfPuKFdJW
Lmpty9BNqdviTeZ9S4piUA3Yaz3oXFbTDzdG0F+l2jXsgGpFPC+RxLhQPKN5bKnyv+kqXEVeYyNZ
dK5F4GoHA5V3Xw4XSeGT55Z4f9md8C5yw4bmPwykWFbkpYu2dlaoBouNNKqTsKn78qAbPokIfxf4
zKexdUPR40U5ZtjOm0+jBhrElcjDtVNoBx25yAm9xjq1tAdhFdMXw87FmQKmMVHQgqgoSUZMu0S7
S0OiQD0ImcW8Plbzl8w1fiyQBq1o7Cvd9PMb5Va3sOGrR9dsSoQ0RX4N6yoVRrfpgvoHxB710OPc
Mh3anNpQ7vqOoX3kFnKvyJ4jvJOhVIlHZM1tlG31AojhENNw//ia6m9DW+ez4ErDMF3L0RmaGK9r
zrAgaQLLe7SuvD7FjTmelpdMplcgutza+ImOGIzSOvY2pHBfaTc25krmNGnxcxl7tYr9eoPpbwOD
l4MxbB4+YDcgK94kGzss22iXohimzDhcLzeU5cNBYwy7jvrAO5qzLxfL0OAFlGLko2wbrZWfBAC/
KyUF+dcmMeQUkTzvnJTX5wQ81mAQRhCvTbtgOxQVyPQnJHh1GCQb0fUz0mJk1hoh0QeQpafdTuuz
+8LmPdZV8e2IOO6WbZ61oUMH7D2c63iPPR/MQTsZaHoRyJaj8lEsp2eexeOquuZboLTvjT0oULdQ
DgvXtmlLg5zGyf7DCbPpGE/RLbmcGS8qMT3gT7y2InH38Q0h3waAzx+eRY7P7Vg8seLN8mMUwpTc
j3z4ml5j45IaapsZ4NeU3HWODnaeFT9WDjFi6eCcebZvQes07oaBMS4dboaNZFucEW/hXjpUqedS
Fown0vokfSe6bIA0fFL6OvM9+nrFZGXWhaFbWNJc+fZ6pXkZoTxmBsmCLjb+SL2qdQXBQwIOIr7H
FxXPIkQtfjRNaySYBoFXclT2FJ8M3XHp7QgCINxIXPWD80WOjI3VII/JmMYnKG053UlNv6/T5Eky
LNi4oysPQidRloNCFaB18e5n+HfoJUSTzkVzOiUTwfV0bXUuo9FDbqY3MF0Phy5y0uvIGPY+iNMd
lSV3s019kXbeHhB6BAXiJaFZcOza1jraA9EMCzkiYclHwyjGTVqjxgfG1GxtgC+u2RXbWs/VKilm
u349l7MWfsL535momelZdwXw9oheq8ASOj9ana9B7YgJH0h98y+tq44ui6xU1hPCAgSPIQkMXkbI
X56sY87TNulN66TAFvQBTmJb9SSFjRF557nr8qSSdXkyNbZXH9+MxvsFweUF7UDwcFykXuLNglCW
ovVJ88Ei3QGFRs6B4ZWRqDdWDquhU9F81PJT4SIOwByxHBYiuJUYp4Y5VhNuo3xiisq+VnVVeNtg
p3uo2JXQWvnWShyArqTNnTiOvCFe4kzSQVuLjnhfURGtwQiq/Au1OmQQskP04li11rdPPuH7t72r
LKErbmAdY5rx5i1UirydKPMDxGqKF44+2bRc5v237J4FknqsnTiLSywwvVuh64kKOuC4YAhD3dk6
Mc1YJ5p9OiDCs4vRBrLSoWZjuT/rMUqRu23c2ZgWr6dm9KEwBcYqFuCZl7eVE8obi7ZmGnTE1Xdp
fDXN0eYxeqWdNcYZJLKSxrWviW2XNvcff3JzvnZvn1rePbA85v+VQUH1qtsRO6Q9qohFlI3IZvBY
BcPIDbYUE2yC3PA60NEweIPXrsUhK9z8BhHIVSbZDmpdfTKIQ0UWlHrret5PcLzuoTNpu/kV/YZU
oNkkTWRtMBlZV71GooEBg053iAVkFJ2deWXqXtX+eO+k8q5xmucR9dbOwcZO8AnaQof49Rx2iYWG
f6Nm3xgYyWBfeJ7JazqCBjg/BAmL2zYPUc9ojfHJ3S/fv5tZgC1uD9ZidAFv7/7ASIc8Cis6E65w
MYdhPNOmctyEjZkxLp6sY5Y3ztouwye/guuIcAOIHorhk+aSblFXwVWl6cFVH0XXEC5m7hdktjU5
ikzpqOHoooXRsU679ceX9rcHbgtbOZSLhuTyvr60ApQCrDvYy35h2zSLCIqOffe6UU105eck3hha
/ycOHtJUzHM3aFYlok4VZT4BApq5nbgfH2oSQwks3DvxdIUXkLTm+U3Pxb1LQG1k/tXHx2z+5iXi
UtpLnTuC9htF/KvbURvsMgpLEa+tmnl9ihKhe2qIhaGxC9DS8fP+lGR4ItijT3eFTpBfvUeWZCP/
s2k1Dcm9qqanyAy92yawX4DTiV0ZjNpFOU0sne5L5/T+VTN/MT1SsnSKZfcuc/L0fioI9EiM5iQw
5+8q03MuCbmG8BRGLY03LwCS40M9stpV6sMs7vPxFKS8dGSlTrZSDTKAbE2gV3T6+KTId6sT1b40
wDg6DvmNupg7lr90JBGIWbjRwRAbgNLPK0JnyBYE4su7eGf1jndMm0dcDgzT0DUBeWyf6jpyt8uW
OgkucIJc9ZSN4JmyCen00J2XUqR7VQTXTaStl01K2WKLhr5xRSrBy9Ib+PhDvL+ywGwMHlNlU+TS
HptfMr98CLfOx3rEWreSg2GfKgNnAFOU5uSH7e3I+AP1N57fgn5NhsuTWj2QF7NGua/imw7/VeGm
4Ei8FjmBxnCSFxVGeYFPJZRWdD/p8Z/ESflzxBjh403dHHpuAALVMmdbWyq8a4W99S2dQDcU2auo
svu9pGV65pAGcVG3eCN6aX3NRmpFaAjYbzqgEsgSHdjbo0myQfmImOav0rStB2SCn5ydt01noQRS
f9Ok1mVLrJtv6r2QyTzMn5YqCJvVeeBVGqHyxVpVY3yLG4gYAg32O20346yLTAbi85demN8HN3Rn
uc24r4LOvzAHwmOgBJib1M5m4wcazKx2v3heFx/J9JD7MgErwzz4ioY6WbdpgQByAuQY4jw5U2Zd
IHkhxaKk8CTrErlPENXEkw+XUkNJMAoyAYBLyzNabEaQE9OT09TszCh5JEvqIrMz7SLU0mvVc6hT
PhprzuQ973H3mkkT8G2QZJ8sdPr7kwedTFm8wk3WacedF5Vfbi3Z9dJk1kAep66GaznpOReu37dM
LfZhlz2qhSMEopxKyWHL6E8E5LqleAo8Pn3cuRBUOiY2RXOuyxQs2Wx505vU+WTr/n6zq7iyruRd
awPg1N9udvWMKLUuH0nIWu6uvmHHOc1dNp7+Hd3re5IUsGg08VMG53mTu8OXqfGKrU9/f9eYV5kC
deo0SfC1DNwdwbD1fRV5+kXYNdaZmn/dlIGGpTcmkymtN1kQgyM2a+sUDuq7xsyCdpx6QEqVnnob
l284NBYCCzFsqmneRgxOfOdr8gCTjJQsEoqvsphx8sc3u/5ukVds9l3pKsa69HeWHvov1ysR2GJD
LbZXLhlU8Ot+pA3oR7uHmRi2QIj91mOv51ECc8mzuyhSKNVh4TmauvwPOiq/Ox5Xsc+SrLISa86b
panvBlrELKY0vQe/QNsmjJUMsI1EDb4PMM/6zgTpjW2WbogY3AJqj5EQOkyItBdiVfBbQ3yynVrW
w1eFmZKslZbJku/aurW8FH45STPpTTe4s1dNjOo2t/zmCrIDQn1heOcLlTTKLWTl85NXROaJWEJr
pyTJoZDU5zy/Jtv75AdsAw1Fx0JcNOKarMKyOC6YLUb0phZMn1xc411BqaROEcQMxLLQnzjzy+yX
4x7TvnRVCKKhiQj5Uc4wg4r98rQsVKImWaq2Eb5FTZtfW/RaiKEtuvzSJ2YbGpWzyntsHYGnxYe8
1g+Fl1lHbU4bdjTjsCCD8gCoxuxp8Dnz1hg0B1mY6Xp5Z012zK6T+gFpRo0PGW8/uhP72mutetU3
jBgpPm4/vp25LHykN5eK99n8eiMvj1v6bdGCzotCQAm4O2eNEU23VhRA5COGZWYBQBYR8fQNeS54
+2669ZN4tWwGFG+dc20KwsvBq9b2TGpiGEPMQznFhI6441UPPZeX2LK70/H+KDeZqWjCeIhAsK+6
rDookvAQTk5yVQ9Z8aVgC75vFO+1mAHM49JFYiFexiNe7DxncGD2HQjJc5oqJpUhchiaWjBV4r7c
+6WR3mMP4+EjddyfgviShD2dvPuZsEQKE9dybp4rz/G3nksEHzQwduYdOXbYDtRYbtgiVKeaiGjs
OVAtqDM2o4e1lqT58F6f0apxhlIN0SIWwFR6eweuzsmJ8DIpqlHGpl+LAmnMyGR2GxjY4JSZim2W
lTle/OlLCX6CfsjYnxpHXYPAYPjvYe1V4ZYU9wvDwDlO5CqB3a0T78t0lRAUxNscKttY2O551fjH
dNKHnV6yY8fm1KMuDcQFJtmLJoaqUJQtmjv3f+muLb++7OayBBh5aiN6M1vQSbF2pTlgmhgnrRyY
Ots6lEdTFl9kpT8uOCejBC+ynLiqJlDr5w9Lp4tIAJ1wSnXYiIPIoB0JadQNi3av7O5rhQPykhBB
d+dmdb/PqumZeF1eXBbsAeKJAXNGMXrBvkBdY8WzWsh03R0RKN5qYTmTGGORSUmaYPwNvU21dWNf
rooiqXbEVY6rCZfQoa0xuxplv8nIejn6o5Ft6Z9Y62XnaehujXwBsF9b4VizSVWfuxWqD8pN6E71
FWz/nQMqA1E8Zi3DDIsvQ+hBoaife26HL/R6XYAymHS1ctBJMQc43VqTuILS/5DXAZI8REDHAOXt
uTNI62C3DWSWanjEPV5dyLKrDjT/D3JszUs5Jdbe1yp8hX36ovp8uG2iJj6Gcwsu8W5N2iQHpofr
qsY0hRzjOnEVaPkefVoPlu+oWpO0ikE+9A3dhNBoEWzDNwzmIRno0y/CD+1t7k7uaflR0zV/4RJC
jfzxMmG969srCTnG0OdZh0n77s1bxhrSxMnHUF8ZgAt57k0Pwqvf7scOTNC5YnDq8wBLLdCOy28y
Ruca9s5X16p2KISSrzrs2qVwqJkv7qwUfDWewVU3E5R9Nf4QcNFXqdXXu6JgHRFx2dwv967/YJqg
J6pOmcchhjeQ2NicWgjWu4zoiY3rpTiAhi47OYY9nKV4gVAvM4LYRCI1bssa5U0bDebzlCIPI1zx
nh5ysXO84a5Vg3POzF98zVwCMa1RPvoo7RXutyO0XSJ5Gl17NOTortAqb5ANylPSVnjGUIJ8corf
D20UPXR8oDRxhPG+is6hCJjoTY2VXxlnC2ExrTbtPFdNlI5UIkYlk4ca/g2lPeUkG25dZqhbXkqQ
oTX3gEsTpOGYZ+cfX3t9Lt/fvCHmGYegh8lQiRrj9UtR9T56uyExVqo3IbzOF6zTyOxdnuwCXUwU
g/HziS81u2i8Bht23s+sX0VWmfCJKp+mWR+P/wCxZEJM0QBpldjbuVn18aH+ru4wqcmAUs7yhXdt
d6IyDbvqbXMVE+oDU5FQQsN/RiycHYukIHWhrLLbNOvzvWchFGqRia+hAKFDbYsvkLHv0MhYRzFE
zpWssQClSbgj5ULbWI1D03QQ95rZfP/4oJe2wJvzazIN45pTV1MyvWl1ZOYQ2HqcmCsPmMTS+J+0
nNyv8jEMGpZtx6K6n4pD45iwZjX1l1mI4bKO0vOCO8Qj/xVw6TB/3PDyk0P7zaXnhjQ5ncQhz9v4
15ee+EqaizpN3uV1byRPGC37o5OixMMk0T/dIl1lgI8e6SZFucZy6hqHPoIUTuNbQ8eb5hvhxPpl
SDD7oUhkfulQ7n1ylL8pYUykEUx85iLGsN+0eM1cQJX2sAvkqZHvm1KE2zxNkRvDfDsCFIIZM1/y
Oa3trsy8oxXKiwkZbMivPPvNgF0MefimrYh16Vqn+mSLJ39zfIx9pWlzcQWH+Wbx9GmDzwlzciVF
Rf0xw1PB8X6XxKftGndYp2Xxc0XXhgaDP8KjVVHh58TB0tzh1bvyNQgimux5YJIk+JZH/oWDI+Zg
luZw/dVP4Q/STGhWuenG927sfZOgY2+Fb24+PtPy/ebHmCcZat79qHkX+Pp+yFLkEWElrFU3z4Yd
u1/DOu/2/OJTkM/x33SaYJvozcqZmw+5TSdHuPZl6di87kKx15zhEbtxiRNTj3YNxI7EL62TRZyw
hmjEcFoXI8N4ExRO98k69pvFAfKJdAyXXRK9CvmmTRHRyKwULc/VxEqQ9x4m4DY6RRkxKKYTtevM
g1+P5l4CjSZlG0roVk5wdUZR4NxvWL2SiCiwWmq3dZ76FzDgtiEA1H02yZNLQB/9syn4+skpn0/p
69WBo2aGJG2LL+/2m90gW9EUyFOnSYTrSSUm51yB5Brw74PtmPYRakmU7v1lTdRwr+rixGJy2ztp
SU0/8PJDe4If1ngo1aEOOqw6usKd314sOynAkM0nN7wl3x8z6xmHrUwLa/rbiTA+zmKA8kR6quc6
J+ys5a0Szt0yC4VPqJgd7qNxqKjsVPmQ2yPgiiLhVLMf/I79gAj2+S86rXQ2VQXxIEy4l20nb+he
j9ZZgdF0DfeSbKihezT8yjnNw8gThiSHDAOHAF7Zx5sQQvIadjH49oIHj27D06y+2izCKpS98Dmi
WxKC612KuefkE0a64vlHulxoD2iYiQ+KpxVIPZou3g/baOqjtCXg2ER/cYyo3k0j21mJ32atQqiz
GE7MT7ou74fr6BDpqhlzpI/JPPvNy9cHD1IiC8RfjC3xFkD0thMzeHRK03ORmhV2ZqnAkKD3H4Xt
7gopntTklweXxff/52As0xC2qQuWs7cLLVbHNtIqHdJwWo9nXZUTQZECnakqi7x0o7Mvw3ngYnQN
LtHRsXe4zNx1lwTxPi/wfH78aCyDrTePBks+w1qpGPWL5dz9sluvIYj6bCXVytTLv/ACGoeO3G3Q
bzq5ibo69ZFLi0YjU8PoQe3m6BPXuJOf0jK9U5ZHeU47VGd0coSoTNLvgNxfBWj7o/hRm73oWWPj
a8ltBsIVNavWiW3LnQWrFeoYvL5TSITrfun7WpG0jh9/vvdaBq49hSCDBKpVi/nN69XWGseRj21C
JJ01LbJHqre0PCNN2scuzFd0XgxEYwSmAgq8FYIkeoi8Nx8fxu/WTVZ7RUtEUQzwTL8+DJrrne9M
ivxcvadzYT4KAMmkCSbRnTbcBdVkbN2o1OmCwCeJmMmth4z+BXlBsLbhVemuJ1ahm0ZnrPfuKeoZ
Iy6KVkJDzptU9T8szO6ftaB+swZZgv8Y2MtZpvOmqkIlSeJkHClepXSU0BJM69A0CyxUU7GTKcaN
Lu4JuI/Y1tEcEJfBpD3pbpkSOme/uG7L402M3SnQgK9Kq/JOIBaKbaNyA1irRsxp4B/C3t/VjRy/
fHzKl7rqzZ2t2KmatrRsReX9ZqQ75nnWVj2vqqUH0gsKKm3KyJZSiX5ipMLQpz+vc224Z3fOkJHx
iRu47mXHNH/ZNHkqufNmJHvViWClzJxMayUkPD7eUkxGn2zhH0SAitHULGRL8w3mRIgrAr3yL03z
wuxwpXeEzWy6OS4kqAF6ea4E9GHZ/rFypn0wg9N1HfT/xx/e/s0bj8d5FmFTeppIeV7fb2T1OAUY
o79ve6aSHWt9SEYXmfckBwcluW6aTzBf4OZbjJz6Mw6egLvTJ2zVKh5o5cDtSdtIP1v2yU3VOxvd
IbWdUx0cUg0QpaV7XwMJmpzs2O7klFpHfTJvSHA3ny0tr02c4htIpuaZKa/cgR25w5/cX5iS2Dcr
wIVhUtZhhhy/5mo2ALWIavIxp6VTfI1kX1/pUS1W0COjjRGq8rJOtKsFc51z98yMl6dEL3FIFD6Y
FIG1LO0hIbS5I1ZOWZiXYhye0868At9skdMI/HIzErsCETl2gA0QATq4JVGXCFZOMmucx6DwYXwY
J0vv08PkV9j4Z2mYXzWIhLEQf3yZfrMtRBDrUkmZHAGqxblW/GX19Z26QEk7QSPLRmevBXSWMz/Z
x/RezpGvj08UYzQ5gpA+Xzt+1UdLXVMonlVxgQlNhAmpyQSQbUY3SDdp21ZPA+Ld/2Rb+K5HLhld
WDRdmMyizESV9PpQu9DAz2/6Yu2pXgI96yAKuxh/RwdlzAyRVUH2Z4+WgBSF/MHRJA4I2pslwgmw
Vpa5+vjULZXmr483xzMvp7zYHUSarnhTRpMKPAKxbcQ6hMCAzdjlR3gCJvdK+mG/GejurEKrTM6d
hEKUtQ0n4BLDYtisnHp0zLvhOURquauiUe7lPHZrzTDYp65+GEZEKWUh8n0Bltk1smeGqrjPOmu4
5U71tkqQCUQ1MXxSYNtv9znzx2K8aEreScLWzTerVur5dK+xTvLux1ZOcwXP+XZpmw6Ys0LSVlbx
WBB2P9TaiuKx2/uxPeDfljDE27XXau73MSKdc1nQQNrpgplWOR0TZWAmyXj7laBT0zx+wHUNuwM9
IszCLH/wLeD9hUUCSarGPt5plWUhlQZZ1JHQLWAr0CgNp70mWvcq19rN8iDWNsizESIOAyQ48ILT
foZyksd79ggtsRlaqf+1LKhJWfsn0CII7nuB5XBSh2gs1/acMVbSWL/Co3eQXpweZKeDYZNIToWf
tRuHEIGjRcPJL6z+WE+Q17MwmHHSxgOSEIrN4U8dzxUfLvsaIt9a+7inNjkxamfQHzisFC+b1gzI
/DANbqQOFgPfUfHJ8yznZfX1TYkwHk2zVOgtLDbqrx+SKuPhQelOksaYceEcH9ZWxgvz5xuabhi+
3uiw1PDElJ7qqLw0g6B5wFkWblsA3fs882+KUfRXuOQh3wfFKSWIM3F6B3BtNew042bwyuIrYiKg
EKbPNne+TZNEnPQggsNTlPb+P1BjyreCRGxHkuaKa7LzY9Jhz7XCL0tVxgMFYjlwV/yxAjoiBLh8
IjJ3nUIu0ydNXpZNeltgQt4btP7c0TL2DdHiJ0Jjj01R5kBbtKpdqXQeyLuxsUV8HJ74mLsithj/
D9HFJ0vEvCT9ejXmQ0ZFuexX2bqoNy9BX2oprGCHDUlGoLQbJsk2LwewOy2bb8t9GMrOBUHoaGvD
qB2se3P2rOh2y3BGo5Fk+TqtrimLNmSAjcCqySuOcvklBtJxlBnY+Xi6jgoPZHIt84tI1qTpVHb+
SZH+rru1fBB06MizdAs56Jtz3xg01asycVeLtC52SPJsovC7MYnHpVMjzGzVd0Z1JZNMXuR2ihQi
KB+4H1ABqPUUldpjYGtInF3EeB+f5XcCMg6Oo+JUWzb/qbdCeUUWlRZ0Fmd57mf4Xrdt8kgdC8AE
cxDNTV1W9VXQm7x5sVs5s+d+bn2nZlOs3JTg7LZuCVoP7p2hDQFYMwLUSYBf/QzMHMo1Np2AZFnb
PA0BVfpkFucd8JkNQyD7onFmiSZ9vHLe+9Z6C3bQ19a4XvNzjzbnJvGpz9JS3dUU+mdjk4VnLetZ
iafspleetvX9wLygJedSZLMXM4fwkz3IXOa/vxNJH6H7O3f+587J64cnn7OsKjFvi0dTbZSHUq7t
x3BfwuwKVnXLFEsr0/xUEmL780uWqztR5Q4Dl4zqtIkO3FjWdvmZP//S8qPej54NEmQOU1xeRkPf
3XWiLo4mwEeCSAjijOqbUOWXJjPZo9W2zXVbF1/sJhxJ7eOXFoG31qlvnaG1K1TzgvV06MhisfXr
paANzGTYmiNYoTNQX2gZY23sAYrP8xF8/8vFrTQLV6I5Vtvlp3D2PIhsnto2grXbV+KWUR1MeUAs
xybm7ROV/VlYG+hJyVXgpsLuMwYCbys8GhbV6DJ0w5JgEXRe5BhEO6cwBtgI3xiIga6M4vbSyXzY
cqwp+gxR/Tm2NyobIFFHaommA9x3UOP+faCO5xx9M/2muWa97QdG0C7A1nOisiSxRvZWUrCDZpiv
RS9zmA3BSLq6ieSi6owLLxLWoYz1LWm4pJ/JEeQq6VYkSAIHtFLNuO6GolnTAW7ujXzauEkS36Mm
HXcgmMIHhif9jhDV5jbAj8SdXdxMPqwQAriefIRr943lEvSeBPqu13HYs1f2qcHtPwPTGL91kEn/
PjQCHoEGakgAAqLf9rGJIcG00fIJv9zWsS5uaes+YwEE8Iff3hXpfcP2jN27DhvIagzQVkQ/WFZz
V2pYqOEWPCKrXpsMpR4l6asrXN5kNpHmsfJxYzx01PFgbG5BD+kX2KHF7UBC9aroauCG/V1oko6n
TdNwm9or22yOHUDuQzNHMZWAuk7Ig+2N1pjGFxsPRarqW3tqGCvFIFr9MIg2rutTbJTeasmE9BCi
nkdpCoVEdcGKSl6thU5SD0APscKTG9yMAKqCYcQHwk7OoWvEKlABLtwMQ+wiolYdKluxqpSeYrr3
syu/K1ZJ0rvhuV2b1EBh9qWBYtGFJFDN24tGJf12WXJm5d0a2ZROSDRfyl7bLg9HO3Zyq5NoC518
2MKQTy8C+6FpTHGyyUzdVIGMGbUTZ4kh/cZiGzpjl7y1XzItHgxFeDMBjrbRPzpZ8bV3E6hCY3OT
ZLjc5w0jwUHnbKnQMJR6RdgjQGGdbrsGyOOBif9wTtqvfqpbFm8zoGFk6v1wElh7WI/XEdi4R+i6
PsxmYhWWkm/5rgSvo2Px8TmvG6ML97GUCAwUsaK2SU+5UwVxtg3xybrO8EMbzvMBcCaqVH2H5sc/
t+2+IFNmsq8DwM8rA+8spsLcZAxps6f3+ogA4jT6E6XCTg3TUzfvrl197Vh1jv80V7sR5BEvUjPe
kMAB0kMPhyOGOvvcT+tgY5IeCz5UW8NLnTa+HkhSBaFEh/OPekWbv7dJRSLNEFefmdsATNti280P
fDAnzPo1M18n1k7E2tBinEk/jAR/gLEeQLQTpMQCSz9CXSwb74Kp31KAwjNjoOLhkCTA+68UAvaq
ha26D6VgDutn2XSZcp9f5n6FfxTrKISrwFkLCHMZAdmuW4Q7U1Ud+3bCOpblgMHpk2LhRa+QDmtN
ZdbB9XzoZHbd3ScA7s6KCUnpGF5NFYm6xmh8s/u6ONQTa3VmIHEPwdH5APi+jv3FCIHqMmBgelF2
JxkTlqAVpI0nzmXTQMvpx+pm6MlmXvbk1awqyCKnWw8GgOhlk0CEin+oU8u7GYQluLYZr5cB+HPZ
9Bb54dvC7aY/PQf93hAO5q0WRCSHFOEasASpo35hYpdAS4azutyRruNsVNDdoxmicTB5x+VLMnNH
zCautqYT4vYv8CmnTcqM1R3TLZlqvFPR1NJtD9Rwn8syIw+RKsyNvyVkTb6gNn+BwtmdUW12yDAc
9CINrRMDlsqyegwzlykeSVH9Oe0WLHfbqd32xmRco7wu4I/z/BU2iEynQDD6c4w68b4/lg6SsqlW
d71AVpIDgFwWlzpVxplt41SqVMkAdsigJtP12+UOsaVEI/i7TGKtwqYwN8Q2fTgFe8TH/mAjKs+S
ZD8Yaf2ljfeEd59FsPSfHRpuq6rOrnGjedeWgUBG+C5IAklaMtAZtJWaZh/KftzOIEw1y1w0t4N/
NPkKu4p/Nui596KB6Z7NG3kous1QhsgWl01bZ2bbRdFZNZCJxqHVGdpH6xY28trw4XMsRtdF7zAR
57mbQgllIo9hnjRYtebT4nX6Ztn+oLusNlIz7pdTlBjmX3FY6ee+ESUXQG02o6G043L/hMrrGDD1
1VWh5DqEsjRR/KqsvDX80bprSLsuYE/Pz5nRz14QaId79iu7KA+8U1/G8Wr5PrXjbUIDRm8un6u2
ZhsmE1BxzKxronwP1Lr4wfHw7kwXAjeMB+7Q0DfPZUUQ3+hNpyTBAY/571D54YG0E3aqivtDgU0y
x+IgG6zEng+7qko2czakS2nSJOUZeyt2nYdM7XvDh9q0x/rUlBcFpLDWOS9QIVjMKgt1BSxyXQZ/
Th2RHR25Lz+C53nmyXfkYSAaqlytsE7R0Jg1PAzVXtSNkX1ljaI7cuYguQJqgwlrENQHlVyFgjwx
c/jWOen/Yes8lttmuq57RahCDlMSBHNU9gRlWRJybDTS1X8LegfPP/irXCqLliyKBLr7nLP3XiYg
huiLzTEmkF/BpZDbz7beV7QjEmJNde0U5RMbUZoAbLeiT5DJH5k7/80ohYaScJXG3Wpwdy+RPlFl
YO0PfSI+0lnXgiYz3A3w2vk2jeLSjuqw6WFIbDkUL3mNYb0fvNDZQuqNfNspU+zoKnGt2Fakc5mx
DLHP78cOdVrppe+myOHMhdm2ncj3Cftpa4kIu1tChPHoIos2e47RbUabqScUcitwEeTWfOVMfcuX
zp4TTW+QMoztyLRaCXOGPJwPMPcnYnol8fJkESPt1YixeD6pjZWlKE8TfYWsVjFKZAbJJSr4tG5M
1ddRL14Uob12OUQaE8gnWZxlDdZL95StlUwjQn62Qd514lvZoC5jnVRBPtvHFE/nlMQ3zmdixYgp
mNEkjET7AZ7r1sRuBK1l3+JCxRPea884BM6ucH4suz8Nar3nsR+1wR3XFmttCWfV2zsW35dC6DMU
nuRGDOHd06eGwCxGrzXEnMqbvhrycFaWN/SB3tIEd+LmQFrHxWAaPdfTySDsIukb9TnrjGKN7bZe
RVVXXA0c+Kso91wf1DkQegQKHEcDCCnkzDtmgKTqKa3C5yp1Xn4vFHwiKP9ESvunIzmY9Yt4SYTw
6zoOSbdu8l0c0SJKAYNWu7SsgrYKj7P141nDszc69zb6tGR4pFMasJdeyfG86k3nowXbzCRMu8DX
woH4JFMn1B31KI0xOmSMGmZdjKDut2aqqUGRWc56wDwHwoSXxdC/6O+jDIx7zS9a7zNL5k8kf+dq
ko8Bb76jw732WpRCWrMBIbZHqqadh4SQCDFOxKoCGxKIw6F3OM671XnExFdTtLEa174rnVS2jYbp
rk81IhDbSmx7Hdr3um2TNyVTN7ZFaq70jE2qGjjzrp4Nsv6nJEzHLT/tzDokRJWKOP4zNjk1hg5M
Tx99R9YbTo5YBvqd2XxPhFSr053pkKWYp9abCPYjKUn/6dCsecyI861RlseZdE4QlNnDNtjo3W7Y
jsJEac2WJyUxnyCqV4VeO3srUdfz3JwlWMzdpLtvOL1gQqH3jr182udWhxl7qaRy4AI5GSFyrr48
fFbEcTLxe41eYMTa3iViyF8g1UUGGRIz3OU40nqc6CTxhCkLBOdybk9CSN+7rPBeI20KPKUYXwrc
HMeo8TTGmsXwoYfoUcnaYS7Dlq40fXczYvGc1ln3kfUOwxzFcfDVieJQtmiEcb2eEOpkvmys9lDP
kwwoZu+jwENdeB0TH+fVckqehwlCw9yCBziGVrjuSejIIngpGE7b90YtfYuC3FCWIKOOOF17M3is
kIwHhgBYjPI0SX5dKyX83B/SNxpqwtc6Yp7oQ6ZBGg1XialMuGxMelw+c/Ds9iGxfH7YkJo7Nut4
4EVkhyi3Y6LsSYU096EgN4lwThjeqGRUMuLXoTCJzY9IaIaN1873ru3YYCbUjwovXmmTTB1WFy92
DUKX8q9psK7osrDzIHnqhjGwnF1YJX40lTuaGQE4lJXZLNGvLjZ0DkTdF72gwCLRbGBu4fQD5nmI
d44gWOaZrGcVRlycvhAhkz+ShlmzbE/kGMZUvFfI2V+9zfy3kbvPFHa7lZR/w7ALIigW2wJW3z3R
pq3IbfXFU0ktHDV7o3l/swIzP5GYZRGtF30ghSjxqUBtLMarh55EIcWI5m2jpt+NpOSed3VlPZdg
zc8yhuBYUi0x2O9XcU8MXvvEBWMDm4hWBI4qkx2M9DX3ZVf1XMcwvSO3LDdmUp5ym4Z4qpvtvQvn
nSpnLjbixtexDZW+c180ep5azXJTOcSJ4KPVkbN2feKerIqrw+JMi4qZGDJPGsPWbtu1kxekH096
hoy2uOckaXV1phNdTMRzblTK3ajaE77M+ChhihBg0y9FIH7KX7POI+1hco3lcyrtVUqUkR7MZryG
GLayibQzFoJjRpKxICWOa1Bhjasj5KFz5KsAbikL1pl2cEk4IAjaL708SEno4Qw9OKtGI6YWf1wB
GmduN5UhU5SzMAISCHPFzLZeKGrAsBozI7FkPVfthgZ2ChIznsWjr5IXkEZ3UgIQ1cp2CnLNEDsP
4w/aQz07IpRZC8TXfzT6rXCSWVxk6Oqr5XHSezH2x9GZRPd1Rm1Dlvn0Wo59u1fC6FvYRDeqY1b7
UUeeMgPZc2SxXLMBPVrCRJXsTf3phx/NvSes7dH4SUbPWoUKKKEKWQNndBJINbIvxVnF7/E8Zayu
sQvJ5bWQ/ypFACOh9IQyFOekBKImEg3eg4wzIPLR0gFNYyUgFj0yg0TfBJmhVqS3QU9zwjZFWyo3
SJSzV6ciVSiiPxICVlR5R3u05iOpRnBZ/w7QhggPXzVpg++k9clMniF9efbRWAxQFSE17f8y20mj
zk9latytMcZIWkdBjx5HU7bL03JH4y2eaHu9GTVDdbrio5/QWrtzFNiWNECPpOziH8NxGhQGSAdy
J59LyBHrfhy/7Db7VN2ewqIbd6POEdIVMCixbetENFpUPCRLpRhx6Omarbqu0Q57kbWihuW8Sv62
h933Pk09IBmWvf6lQxiXvqblV1q8G7HpcCLQk00xDhJ0fQxts4O1hLfyMNdD/wbS+VzW5VZ24Xhp
SDB8ymq8/Nzzasfpiz0/O+AUPbupLSk3iZgXrqq/NXF3M5WT0PNjOY9MWqI/raCv2XnxS+KsIsp7
UvEAK1ZJcbTBWe7i0iR72GE2Gs/zTgg2iMW7oibFfsp9veicgL7+apj8nLSDyDeQz0F0GJVDxgml
2AygK3grRx/kIadAmyxitiGeB8KtZgIRkayj+wKG0jjcxwJOkhprAYlAUGnwAhM7GXg6ZAbDVdsX
fCGEcNfS+VLsfzV35Y9bGc9UhVTG+ltfmwT1kc1N0QmoaTMwxZoOjLiqlPFVQe+CZ9B/O6A/i01Y
IpQ5jMbNLvaesne0p84g9VR7UvOfSOHoj3GHowvdiMWEcSyJ9+uCASTEUG+18ZK270N46w3aKuxc
+ryLdAhfB5IlJvliVM/A/pLmlUl/rhDxuEmI/yMamX0jUnd5DIaCCqzsjXUk/hk9kkdC6sP227GZ
ebHzaNfJfZ9oKpbWX7QuDMtGa+tmG6PbD85RRu/RcaZ/ikge7ay9ZRsUr8D4bNfnDnTaNxoTprtO
qmNdMc96GlhySWvl5fY05Trbse+oJF15LP6qAUSETCpHk4GEsfJM+Dnx7uyQGyDUCF9L9722xnOZ
gOTUnMLeVHkkNjkGR1lsMwdiLnfwBBSUpQZODQ3jtNW07WS7dAsJsa3SQn81u/mrVDOqZwvF2RwV
9SoTaBmU6jvvltcvB/tj4LfoYrKsOeswK51MyPVUKltgfF6ubJh1TiuYfmtCH2+CVpRtn0hJXvUr
r1TWBd3JWf9E+Q8/ue5IF2nNAKZzQkiWYRxIAbO2xhib13kUGPlILAXH/dSGJtNllEdnj6nktld4
CjELzpqEseoRmsTgmGYCKbN2jwT+NGtlqs+G1Mih5ZicR0cbY0WHK7GU4WaS2ExIPYeTze70PtqA
pbDJmfR9jI3WSxgx6HdgMYb1RK3wXONtD/M3prUrnvGGvjBcM38BNjnELvfnkGxtZQJlXsmNDoCR
b19xb+8ys95VKZiyOD9yWCFRrRXpnSgAQqAbNFIdlnocEbdq3OUputrxlGJ4eqiYbWbWBLF1JKm7
9A/ShfoQNtTe81bnfuks5t/mC+u6mzLkxt6HrInRd0MUKT0+Enw2pFyDBpM5BXtN+T7mrnZAPJ0S
KiipBsrAbqx1mDYb3ntw79m5BXVIAioJGBjxYbgao7tpjLKiScD+Fe2k3qMMK7ZYQf2abMyht84J
CcyD/lSF4TaW5nYKFT9bytg09iW79vI6M3wgCRDcfM/1R3sKu81JLu/JAqKYufQ5g6VFhBU43DjI
8UG70g8Efgjl5YXsX0t/aIShk34DKzjf9Ia2KVnmu7Cg4C+3ejv4oUGVMOJtB+enkwJdAugic2Q9
AtyJINpXlJJEYpdauhLoUsfyTs92oyf1aVwZVUwV2PlTC/qmNg/sVJtoSNcEf9CwPvMnKeB3PxHP
Cf1YrjXYmwNJlGH0VBCgUAiOlYxAGTUB4NF6cGtORIKHuXYHcsUNXINSMqXQ8JAXgR4nJw4NNA9x
RINMMHah+GOn7NEUR2SbcJeKrVsCGxpeObuzExHcnmanQl5HSBeHLCnbe7F8EKXz1oVHZLR6kOHr
iVsatbKUDfsJrAQ3okv6l1aHR1SwyBMFK8ewI1V1PiteqlGlTWvsJdl6GMKDuqTN5kB5oQmnMDJq
p8AsTNHOb5SjociJnrPbmh430KgS/jczLE8Mu7KH/GKB+p7VTeF9iTKYmQTNJA6XMS3cwVu7lHWj
Q9gbB7E4BNPuGIHkGomjDyN5zsjzaWNzjVYD/BIGv7JAdSg4hTqAUBiqE1KVTerGg0LUhOZGklgd
f4jyYXkJDChCfZ3RL+znJdgnBbDGYr2udRBBNnz44pNFKbFvXAfO3o7MOBjAoluJ4vqqYp1KoyXC
JJ4J/y/ac8yTPC9bfcHxOZCa/k8ZeEThxsFADWkNgyNp7w6Jt5NddJemkohb65y1k89yOWtMGXpX
XFD5W9uGTtpqQm3Oj4PMYdseYwFnpfYfmcHwNNXq0heW1PdR2+4Zr7fnIkNgN8x5RBXG9jE6xtme
ouib6dRtcggn18gXDnE2hqtmLFACVU23m0reW9k7T0mVXbjrt3WzNRJym4jEDt3y0htgvsEiu/TO
pEhO0PsOIx5jJj50nPvsOWwXEdZINGLR6FRSTkc8LGafq2jEiz0whdHJcR8bc7rISb4j3tCee++Z
dAwCzdWn9s2S5VXJumM7mxcHKnCofJHkHxhGAStV2zLNPSoS8lz8z0io9oh6mSt3Y2B2L1V4QciV
y0FDzGJf0Dic6Paz3jy1qb0pZe+3nMvoUTHBuU7NFyRDxC0PJcLoh7JPHe5oTTi6s6SO4YEqZjNy
BYT9nV4MtcG+UDaAo1BYwimg/yD/qtmWmpXjaA+RQo5bCaV3JaMdtrXkKsLwtZGkmBgUMxtvFN6q
IQKOPK780Jj1u+ukYm/2BZEvBapnXYAc54RwT2T1CShFRbQbVVe718prQf7mNTWLaOOaWub/PlZX
JrYFVIAw18o9aU3mQYRdcqmZkUWMT48jIFKVI524AYCsOdyb7U1UTGdbsqvY2vI39CERtm+vfohG
yh32eI4CX27juvuwFtrGi/k+RQh716Ttn5iBwbVnuPCqV7d8dOwXfmhxFHV+q1zuNrsXydVzZpBh
tTg2xHGfuYYRJc+X0p1r4uyr8iYrhF/5RIi5qecv7uRxFMpeIloNx1mWwDSGEVgLGZ6B0B0J40wL
LKzC72PlvkChTWJ7wVh89LTsz6EpKto6+NfDIYdWpR9dK26B+AnlkRcwIbQITwOBmt0h9rA3Msa1
j6Wb/wxuNh1r3RmPv39DZq5tparc7JuWEBTUsvebjZ6vyPEkbd+2KZCInpLOJrcyi86pZdK+vEo1
rc8m7e+a0d6xdOqZlwCclThbdMuaLY5SlWzndt1k1d8yLTmCJxaF3vIB1y4YcmCzZmpwVoPoe4pV
WZ5owVKQ20YwVQPRwJ0WI2yxs3XUie6uOsqtQ2v5hgFK7qWyq5mbPaTSKn6Y2cnGnGcSfuOC6Bvp
JaRgpX9jFPMMNntja5f0yKOCEAji+MTWtE9xTQKh0pGCxZyFunfMwDN4Ev2i4OAFPM6deSdqF9Oo
ANg3dDt1rG/AaOmpxksodqPP74685ErHb9w+D9Sp5zGz9kYk52vdlNVpzjxkYmQu4/aU6yF5q7Xi
DtcLf1+M8UYYlKONGzO1F6oN0wOmwCQRANWAGhCVk6NG7LWZpPSqUiM7sNVUpMgxEDITN3ub8+aG
EHTqP4au+44hFV/iNPL8po6mcy5jlewP4MzoWOl32earzXZMILB1jjTnaA/T34T2EKfGqgvIPsgO
tt58oTMKD5GSEweejDT8JnjwXRq0Eqb5qoS3fEAPQeZhHIC4gHLZTT9DGtqbfsqPlWK7nE7BoFeD
RpcoCYvD79/++2AkTsvSQX6/zUkmCZ3mSiuxt1qfpkpgaWl5wc6QGCQlOd6d+4BUbmBQvnTGT13N
cPZmZhGYfalxp0rKB6K8t4rdKm+RTuWudDur9ead2zIwokN3jTXqHqFhAxqxRJNXthtixX7N3R0F
onjWQvWVXpG+afsRcmvoaZde6luAd/FmDs305sx6d6kdXv+FND21n1HssvBJp99FU/iocuKlHMtl
oJKr9eH3b7aWYjSavXD1KxhpCPf1CzgkvmIO+bpEAZgPhrcTk+a+DOoo1nuCEgOUHFuLjCc8PWaN
GVC3gXaZkIf+VPl+SMmdfK0VCJYNQbv5BjWTL2gZ2Wz26YjprGuCmTsjEHkq79UIhpbbO96zNUbv
NbMA0x2Bky7NlLPWRMPeyWP4dF19d7J3BhhrIzSeHa30AqNt7DO9SajSLj5vvTvZ/YK8t+1q05se
LGdVdkGWG80JlVG0qoU3Y1906y3Zw0ekKGCCXOPbGUiaZnvBPdoorCa8nm6leAzowa25WfaqtcI8
TqVzceqkuBd44fmdKa5thvBvdJBx0dSvHi2F46Lox1IOdJCA7/pR5F7xXLQS/ioCwm1OqvpKE/an
mbrMk3JwFF417xOQFr2VHMfCNQL8pNUmmq+YSJcW3wuhxH+inaYnDs1UdV00vKW0H+19P9Xza1NF
wVCAzUy0e6HG8kKKrU5KC3O2uPTaVwLhH+h477o55v7YiXmXYzVdNwYynLGmCMnFQN8buTWNGWd6
8gZNvyznziQqDryHtzRM8g+W1q0Me7qQHnlYcRVTVUw7l5NE0OfkC9GLU/P6UjVOdcnpemx6TwVe
RIOWRuDyID/dAsNpXDth7eo2/zf18SVn2Ke3Bv2i5Zt/P8A6mNai7DkKmchGuhNQmLZ4LTtuWrpD
6ybc4CJ4Nyvxp3YU6H/pc8HSH4JnNSXSgo3JQat3sDLNbr6RRulsaqmEK/T+iB365m0CTz/mxCda
Q5MH7OIwLaFf+TqypjVpGrkOtzaOGdxtaFCqqwQZo098JHywBhBXHn1PeeiLiH28Dp8W/kGl59tW
NtG2t68DUzW+lbK+0+PDmEbfStOCPYNVS3jcKkqr9Zz/GvtqKMUg/YDZWzgQZoXmn12Sg5KHc4vm
ydCYXtK8izUVU40JUMisPaAbkvaR5TDi8861nIdAeLWLbfwfqrBr0Wrqi8GBoxYkiIRVe084j7cW
YoFW3dYKiTl2HfcrcLm4wMZ/pr3UUypd6AY9vZsjMiK60UwB+VSlsqHuB8a6sK/BIXUt3n3K8Cqr
7sRSQczjrATFjSfsoUaonfQ0lojt0iEgMzWslVe1Eky4CthTRlgV68xjEG/WNElSzBS+ZtLhqArt
1UgX4PMcHybDCYaekVFeXAoyPOoy0Z/ZchjKypCpZNKebAtxS59WLDaifGdOpjEbZ9yHuisgFx8q
CsZkXmdYNmj/r3UvP0aqcCM3foqyMO+eOm/G3iCjf8Rc7WyaqVCCVonM17ZpGUYzNVF4G2dm75Q4
lQ6fg7cg0t7DSWVL+mcyH7CNd6iTO5SXG2GYAIRrvCI3J3tGzU9k+Fk13lSaGxEBQw6D8FQ4dM0Z
iCuk7cH2PFgML9ow+YbqiYIgV14T3S6OnZpGl+weNrQfk2FRInR/ZPGZjDNZNNyfcNCP6dVOyF9w
tdC+sRBcPahbL1HZH9IBaKVeJpT1TH4OZupUW69RTtPs2QEOnpmOI7CWQehUEWTt7AtE7Sukw9Eb
iX0eS9Vs7ZuW4rmy0GO1dV3uByVVCIvObrSsnf67FPMHLR44iSbfGAcT402Tpk7oUnYZ3BfqrWge
pU0eQf05ETsBKyGIUt57nX8gZ75/tcGCq8k/hxcjziwcI4/J8giH+a0E59JEcvFHRDTxgeWuQjIA
8YHghZCkgUlWcO43doGVbqL3e8Sg6vxW4WBcK8kybmSlIqy5LCEIKvvKEhsdZk1k+ZLrUAL/pofg
cCPZ+dsvYdPeNO3F0wyKqL/CNXa9a6/LGbU6Cp3c3BsLDD7pVefWpqN3LraOyabjxVH2t+WacqPx
kYxxcUb0hQCk8sDa2Eb8NwrdfW+73gvZlXI/ZxrHoM7xiypW/miuXHUmeonYylBAo2KIzZVCNRIT
70l4OgBiaxNlDDpvYfbmbof+oTRbNzqEnuWXFhe6fWVy0E+vbe48m2lo+G1B+GFjqT8Z62tq5JBZ
Bx9CzAcCv30T/RAvhphBrpuUhrH2yQWrTF8zk+oqWQ0FEzp6vX1C9CabZtGGQRUC2dG9UVszOuv2
yAJQJ0ads+2KERqM3YiHEj7npSjvOk3fs9LVTFXTNEiO2GMnbqgwKKT61KnJS2+UOS0yEnH6uRef
5mz6Srugz8dVUt8iVAgrHHIpQAANlz5R27SMkvGjn9zvGPHxre6a8KpnjLB+H09iwj8GZtdBkz8p
Q3Pul0EoSckEMqrDR4dmZps2EiHB8ik3/wHVqHzWetsgem6Cyrc8PtmoSKRgwddq7zRl0XQrwp5Q
SpeRBAwoJKKZcc/i8b7EXfaJh66d8Na7NZCOI5W0/8OIQ6xTCe5CtJfWyxhy1Iz0X6mTVy37G615
E71ox+SlwhoZOwjE7TzIiKFD7WOLlWXg98OmoJKGSzgoPMrnyeaEFr1706s7vThpuJ7BfwP/XbUa
VSCXDykREbeZjY7CNFWft2RdqifLOWsMiuu+XGsDM5r0DfHBWnWBdXsDZ32Kg3rYWBUnwwpBIfIs
79QuYCDGxRolSN/RmnB6yjyytj3YEGNgxMj3Gr+iB2d9Lc5uUzI36+g0wtiLahowDMnAkqyVOKEX
d6uiH8OAtZj9WTrw0h02YGEI64BTjEqPRhJCp7UzwMb4nuxprcEUqpa2jGQ4kedBk6j+bF3jMlo3
M3eHAiyPUB7nE6GW30wRzLPed/iiY8sRo03YU99ZJVPtwmx/JZRXi76Xy3FLEEYU8YK2TBtk+0Qk
EM88XOEypG39U3GXpM17V/2VnsKQqlsTKqmJFB2mi3n1ikApmMxiPbPLLIRknbFDbSCM1d1VYv9v
CywcD8KutxJhvRrhLozd1qBuR+3KFQe/nEV+mTeyTfgWgzkqUl8Y2GmGZxQsJfP7bAFgSwTp2l0h
BrXrPujsMrKuaLbtuRHWGTYvY0yWJvzKbBJ/tB5k+62k+WbZ5PTtFYfrNCt2C6Q5ip4c+zkCtjOo
dESaJ15JAF7VSqtBZ8t6PRO4FLlc9ayaaohzxvyD3py3UOJngLYxbyo42wxOp+zQc21r8qDh0VwQ
ZUNDWrb6MI1gyWPr+SWz1GMyKtYVRzk7+wk7m2C9gWBcOil4eh3vK+ZXV2DV5cv9xKBu+Gubf4zo
Xw5Fk6DB8UV2jFmVi5vvDRSe4veY8ONQW/P/CJvYdQNJantDMb+y679NebDcPNBQHHEYXcFs8nUO
1K37maqghbASZfVXC1YcScaqQn6gaN+1kaKZcf0xfukVKFJgLojvwsGk8GoS19zwQ0hyFjFwQqbd
pfcZ2u+uW4OjYgjVGkQbbWZDQHbkiodUpJjfrfaTjYwwrMLv84qTONgs+j4ccrZpaELeQYUhSWdk
yGkoa4efwJMkVXEFScIHIED0UMlBI/Y99zHZA91MBngVCt0GD2VpMlCBXO0EWZnGu9LF0GeV3qVU
O/Gia+hJJIk6gZOE7kdYvzKlNRDDP3D9osxueooh/Vufvf3M2OUZl8HwPCfSH5thjw5+fNFn3dgU
dBm2GsmBb+Go/Qm5DG+JNNtn17A20ko/iVmNbkoT9od2ZLgobXluTXPXz6myZzG+dLGXPdQsMxnX
iqPajNkjbQr17nk+ouYGXy+xiUz6EW7G1Gb0CxxnC/s8fSAmTB4IFvf6ghCjOm82jTnHj3rW1Yui
xluNHJHH74eeE5jdMcOIMqGebZHUR91WiEDRRu9Za2e2Kjblbw7AnDHt8DMfyOzi3uMUqo5yp9H4
2UEld2+xq8P6TrrhU0R8RW8TXjXs2qrSDlZp/Mwd3AZHtgnDMgu3wGDWZxUfk68zO2nJrnppkpGo
rSn8gmB1HSQXKlP6fBsNqn3+70OthsiM44Bs9OZ/D/8+8t8XmEuqD8Ee4/q/f2BvR+1CY5yOsGGe
h+XDDDUvGur58PtQCnaLK2f5h7FM6Ovq2fvvl0nsSPT0/4VDWzHIjNSz4VjDxErkvo9TU+6SQZ/P
v//QzI16hn/x2cRhs8Z5XiB9I28KJe87tGp1a5tOG2hWrLzXMnkWtfEvGaPsqFn0ujw3pOmkDUib
Wjv9UOzB8isnc9YW85slF7X+mFdpwW2mqwmLdicW1Fn/w1P4sBrFeSuv/fhd1OF31Mc1WSWJucuv
yjTPN60UP6Yjuo+un7eIHUjPLvXkQ2f3H9r2YUrzs5pqSPTT0IDqUXh5J/rsenMvjPAxmEhr6aeJ
Q6rQpCBFrb5mNm1PW9G2pU37Mgs186+wxQFfuLLqYzrOc+oRoUqo5hZJ4PCue/BYy+ogKtQVaQ87
qq7FFVW5s22UmTmO1B+qlzV/U4jsMQS5VTcK45yBJz7qmQaLC7Ak5nOLVmq3IwX1exSyfwwKjQuB
928XiXQ+oYiYT3FER30lRmjoBGbpw0MpsKmqLjqAEoJQ1NgVaDPQxGhpk/rQ4xbZkh290xRj3co6
Yz7cbPOypb7iK9PZ2WDhiXfjQF7YEtBymC3FuNjOpi2IKjf93DLOpuyVnVaH5rarhXv+/YBlio6G
jlt6QLL72w76/aCECd0Zdz7RK8VKFVqCNbfNrF3YQcLQl7YRnq7Ohe5ZAi0juxP9P52l32+2crog
ZKieZi9nrf79v/KcH9Q7Ws3gh6+r4hnZZ5mC7SkVmyYC9E6kYS6rRjISUcy0ITs7jShuqIq52CoJ
0DJTjmbVandHM5GyUd46XX8DpaX6ogAgzWyn8pUazYLmfo0tr53eh9rajNP91PU/pc1gvO0c0hST
e5Y6OYxDNNkg4ItnV1k2+7n8iZbPfh+KuofXAabPjYeOo/rZTuvvilHySQwFkseiGXcYYxIf71i5
y5PYeG7zijDoLsW5snxqZ2hsW4cR7++nCdfldfK0Y11bGIdquBUxHdUntw3iFq6vGFqShAmm0y2a
/24yFx+TBtDKqrz4AP/xaAnRXlMgJhjbh4tSolKcqDc7p0B5mJDwXEzOW1TMCsaUVd7TvJ6kQGcG
DAl9pkK9qkJ96vWO0aJJEi8cu82kD+Yj1np3TQgmG7BXIZZwh/5dpCaNISnnv3aFyLgsBzak6Dt1
oXaHEw2nKjfOjkkaJUcp3FCt3fV7t9cvYvns91+x5CGM6CVXnjeU6JwJcfH/n+/7/evvN3Nh38xm
WDDV/K//ffj9vxTHUA4ImYP/77f2mldsIgGC8b8f/PuFrT5d6yiPt1UXQZ83/1QZylwCcmJnMyiC
zgzDKOJsgfHw4jG4H5rrIvG6ApqH7ZXwFi2fVY5c9C26smMGoR1Tq75HsWffzPKUOLN1r0It31k1
bQFCKY2HLV1G8w2kXtlZj5Lg8T+9R4Jsw0q2amGh+XM1F/deG5Zkye85J1kibrwOGRe3P2yDLypJ
cQDPSl7CDOe0qTMjqL0/wlSmg5Rne4zj1RwZNiN9FBos9Ghwm/xfa3Kot1R96+jzRS5maa2j8VZr
Qgm8TLb4Xuha6Lrpa0tTgybnQJK7ifAJipnWZ8baUMN/dpotqoCuOYkmKVbeXPebFqveQSp0X6yp
iXyLVk/gytFeQXd9R0upBHHsQC+L/mHYDbdYRFzcc92LHmKsxRofrT1OhkYofURY+t7Vuu6YxG29
09vmHGZte03mSFzVGYJ01YIImFpa/ONoXUdAdedKb3chsrBtVKMKSyKBWF1HtVPDUmSJDhwPL7RT
b2cmpx+ugY7RAMC6Jy4Y6m1/wmlgnkxRZlBdS1QlJkDEKRGXqC08zhLpLa24m2WPPL+ugHqDbGw5
7FjFOQTWVFVhgmhxUSQMXerHAvqw46BtZQNTkP7EI+tNtnYSqHqM0Tj8tu4/Y0QfYtk0vxlrHxBS
eTnjDk04aOAT75jPiEbLUUHVUX1OttLQlFSGTTiIalfmzr7vKTLKvEGUGj01KCNW7FI/emk8I/Qt
g3LkPI9MbFXi/4gLIsIcUmJS0hd3jdVoB9HyH+phf4qlml8sXAlNx5tFgCbHYyPZJho0NEFeWJ93
mi8NOHcVNhK2GXU6iZKdMVVCIuWXT+0RXu3v3zqn48D/3+dYdVV/eALbPPuxOlsb1exfBg85Eict
EYgZrY7Sp3+bTp8BkPYwJjHp+6kO7rFAKjjmtXKuJ+yS7QB+Xf8/rs5rOW4d2rZfxCrm8No5t5Il
yy8sy4E5AiRAfv0ZbJ9T+9Z96ZJkWWp1kwDWWnOOObjbKCADXuLO0wSCPmtK7JslGBy1z2OU6rtD
ewrOmXE2QTCtOLTZY4bbDHh9Xr7VYkiRBWG1ytNCXa1i/tLSHPfNyLhQ+z3OQA7RK7JhSqR8elca
XvFkGv3PlmH+0bX+IonuLkUbySshi5SoUMy7uBguFY2LI8o0rLL1m+16vDCakZcosR2ooaCobYb7
HDl7V1Qm/B3ze7fsl4GT3jCZryDx/ohb9i9toDtQo9uca2pioiDoUGT30k1fzTEqiQ5MmM3W+UH7
3cqClnUntcYI+Ht6BgM8XQpr18Oz4qtXN9naftK8tLEN3HTAuoZK8VDGXXHvNSM4h8VqV5jxU+Ji
w08NeO0yxPTSCTEj4Q6mS+6z468YiRyyURi3aM4Oo3AQG8fyPeM0upoiVAc+W9wqoZoGLbjsBP05
1NQQfekdiJGmo6S6aot82aBcVbIX588Opu66M7iP87YutkUMB6O3aM76GtOTxo7S00UPZPDXjyvz
ijy+YfpuFcMfZugVk6I5yYxtTSYp3SBDYmRwf1cqL09MT3ZpQRgFgTjnZkDIFZZWBvFSZBs7abq1
pBoK4wEXXAzREakVIhJ6qdlwqSf/Je6IQiw4IC51aoOmLF17I74cXQOahQto7WaUx0Nn2Xs9gspD
aRVta4t0av56I6E5Y1pkjkQLcqHrPOrmOdvh2SBUrU6OCHyuZQAqvYSLg0aZ5KFMALTvouFjVGoL
iYaosOC1AieiY5Z1nI9H+VOPE0m4k/PCibf+KNHQrJpKdLfHp7X1PWjCcSFRAtySzraEqF/pSD6n
2eRdCx+R1uy8jY3y3lXv03nJGmMf1faJKRvdOJyZm4w8Khun5FpEyScCIrzV4fTdySN6r5YVbOyR
d9xM1c4OvpF76a3Svrx24cANbWu4iL2LsYRehkQk1youZjOPyHCfzUuVACKREC2WGS4t+kwQ6ZoW
7CNV9VR5jVhHOnyvFQU2g1Z3q2gVVGm6lrTTQMSER49acGNLTRsRzjGGHpyXqf9WJEFF04F4zKT+
5g0tYLb655j3jNNpzq7QEK7LrCej2SVSyCwSrp00/u1UwK/dZRpdhq9kPIlNMB8Hb5g2KbJu9O8x
HRUgTUF901k4nPUYPSfREiX9s2MJvNStZ69nqBOrGtDfRAAnRlh994XjP9VOsA1zDFa5SxdkVDRe
tLTsDQuDtkg9l+bNwoXU0C0NQLWuCUo6Yhe/q8wq96pPXy1//spSCzFsFPYbdEt5bk8H7ueDzIQ+
omN7sfrfsPpLkDK0KYCo4n12qdHVgnjRqQ05Av9j01krMQ0hyWSMLoBozPT4tLUVdCzuVh9+YJIP
T+wo+iSM+ZsRJchwMR0PWOpnLxrxskKU6io8mGaNdron5EDNBVEXP9xqcjYDvQ6z+fTrKDin+fRm
9zQNJpd+UdaRhdK0w1/Xrucnh5C5EmqgVZBcX1Sy3bk9MwI4HvFhHAoOFsHMvRM5V3vKgmcjZ0E1
yCmtugU/HgdPRd6FT22n/4Kdio/Z8tnj6zNm4Aq5RD92lyDKS6TZLMylpBkp8/99aJePfNxtI54S
OsV5Q1o8Ti3kQMtDnib/+/D42uNTH47N0bZKBtG6OoncDNaTsqZ1FYk3I7OGrbZL8tfJTXcoTwBE
l3dpoKhwxHSEyDNswrElz9oifIDCj7a6sg6gxhF7+kCSubMJfL4VqVme7QrxKIMVPqxiKJgew0+k
8osrJAMsAQF5xLdKKyJVTHQ9UFvXZnDxQNm8yDXL78lPkpdaQ+KoxqE59wGdMqGIPEmFIa6NtMT1
8VHYLXur5FIMHfkd40H+wbp/AC2I1zqnn4NsoNmozsvfLe4al/vJYfj7p+L5cwiIvwjKjaQ+z2Ew
naucJLQJpHZNboguR4Hcdvk6huP533eYkepPZk5FsewwqOyLu2+tZgshFh3Z8v7fl5uoeyq9UJz+
v6+DP/Fo60G4ePzvSQclgE8Pecxgf7iLaDPvP3A9LmNOumOPL/sYlvcx+MldGVv+2jLI4KLiM0+P
h8hIcWnEpkkHlveURsHj8fHlQtRYArqCnuIcp7f/Hqq5yOndsSdVUVSbqxEWiLlCuFQc+1m9Pr4x
9ireOlGTa9lbl3noWXWXFz4sh+RcdaREL196POReB6umQCGGuYVoaZ+c5ZaNNqVznmsUwBr6emu0
+6YmDsJDCoLy1P1W5a1xGXz24xq853dfFfF6cubkPNGn+i6/cOnioY0YVibTWxwb4p3Tp9hZRvxl
F6M6I4Rp1nViTR+hG2jGQJEPMYdPZ59xAc7Y4BYDHHlX2IWmekKGrJzrFCJI/fddmOXQVjHjaYen
0CaWCoLujJgeyJPVYsRy1IQLqAO9SgIb+ppGrkcDQGE9xeU+nxPrGw5UDuYcql0qhIRz1b3IOd9F
aLo/BTqStfYr/EYjAMiUtODH12f6PPsogrZU4B/7tBq5LRjYvAXNh4nb6hJm/f/7ICWkhCz10HPk
ZDA+/tWazP/7FtLVyk3l2AzjKZYolfnPjx/TN/XdlVgcJOrIQboBLY8ifHJiD0s2AcabgvPlpar1
HkcyUvG4TvdTUE3PanmI6f+hpC92o+/NqNil9xwpfCOBL559j3m+aUVHZdYvUbi4i+ZxWDVSN9uy
i+iV027beMUkeDfd8VciPrJuiH/mlb6PqrwPEKSfZ8KLnu1SxNvqQ/h9c56a2ISybyEjDc32mUYI
/WIPxUauMRqA5QpujweKmH4fGjiWwmHiDV4e/vvXBlWzOecKG/n//Yd/Hw3puEljFrH//gGA23iL
yk0AKOuFZSB9mWX54hmBugzLZ3Q7+idZCtr2fPb4rtxk15bIomi5jB9ugWypHIdXL9YNHRvMFb4F
rSsaAIIaoi02OQ7GDcrE7phGw+4hIHo80PoS+EK1XhttYB6Za69VsAP3K+8gOr+FXZNfvYzTU5CP
AwoLGAlz5F34q6uttmy590vOr2G/yPzpQhjjCE9rtMuD7yLh7npgwTnaIYiO3WYMmPzMUcjlrXKP
oXqtdqqfq5VUKJvKLGeEHY3vs2kvGkYAaMEmVYW82CW3LmLS4DrmT9r4Q2Fp7lFplOuI1O5SOj96
+g07A3YxtEQb9lNU++cIyYmXcw3IiXqUSLeoLsKTElghO8RLoZYYgqEjXBPA52VShie34C5rzfo5
52CGCpMDOwPVE9r1Z2mAlGh8zR3S62UYNmDBdtnoCruDDrmkDrqSy6FSdDNC6ucVZIHshKv300nB
tlDQ70PiKDGz0Vdt5R+m/MXBze5FMWLboETfdmHQbFLe3HVoCtKRaMpdkugjUb55SDlP+EtJQv/k
J0mNCQQLJ9mQhWFz0Xhb24mtlzFlXDF0xe9MJONbyMgo99MeMz+GOXOS9sXFG3ausUTZaTgdmumr
C/JjbEb9KR9fO8dpzr6NBUxaAcfnslgPudiFZoVYSoT7URA21bQhrbUoN09WXr0G1MRb3nB1oH5T
lve+AMaojMdKrcOm+atTwSh/thiidPLDpNTNwmhRYpveWo6aZLYWMF/u1O4JzNeaFL7wDI6b5kYN
NkJptzxbCQqDgcRVNqBl+oCI5RSw7yvdnQLhhftpYNVMVCr3dU+XbKxeWBy6fdKwuxvW4H1rXHEc
ku4LCE2zKlu4XDGnX+ZJBoc1u/glHX+msMcG7yuEbUX+WsBXPdkqQwHGComwDhPaNOFoEHOyi3MW
Cui15WoMoh3ECb5LI0atWNAbZhN75RIo2pRMDcPsMJXIsKQTnyffHw+k8fUco/R3tBsFs3DH3LWW
wn9YTAf6Xu0KehnC6G5qNhwHqb03Gh1UkO/JHPCujekCrsACktPRmNA77ojTQaxjiuBOrih0lMDK
tybcz23AAW6NPsi7iRR/zAAlZ4tzrn9yHcKZauzsOw8wFi5ZniZOF/c2KaZRaPNWEqTfLlb1aeZk
bkKv27bLjpYHdOPqmhRnOQxbFIndmufSHRxVXijxyvU4msaO2KedzqB6Cc4mdIkKByZWKtiRPLuu
0aXGzwTheiAbum/zMOGksmeXlxXF7CRpfQbXyq/NJzEVX32pmvUg0IfUyFW51/aFLkn8LPGcUQkd
UlK7rr7vJ1uaY5BTIxaNoKA28wJGGwZuNKP1CHUsIrWvB841DvpBI4cbQiML/aAsw7XRy+kmmIjn
wWywIJDMQvl1mFWMUDYVqB3pgj9B167XvS2b/ZCG1O+T9dr6TJYpL2Laj/mSX4wIv4CarV0HLJBp
XD2/0JdopBTIFO5jlJdPBlmEKHytajVYrDxIfWAHMXFGu/GsG/HL7aLPRs5QHb9VFuJ4DwfIyocR
4UZvaYv7ryii8JrX8qOpocMEaVZdkyD5qTL7uyuKZm9jnLjOLK4WNdJLoBavkkCxVvfwfGVZRme6
JdUxN8tL5wkwX2ayZ2dcCc7An6SH/cBt9I0SNru6y0PDWRs6ebi2PHppjg3SZaZp0beThykKQxO8
nJ1dpfJIjmG19YoTbBgG+3WCPUPxE4n1OZDkQyCSmVR3F/KAKYnkjJIAcLJyNu4U/PY6808Oe5LZ
Xrb2ouLD8LrmKVSwPdKUELv5Q4cojqQNB4kO/kuUHLBgtidOklT2IVj9APH1QXS0wURjNKhb5yem
sb8sGEE0hcxLNoF7mEy8J+2cPKUTSWmDL3jmg6AfEQvjmFZfOrjI1OpuiS/wF8MUitTnaHVITMlQ
SoBTRn2dE1mKHLtvcuwPH4E9SWTVyaIoQ0zVJAKnY4xcNnLsXTpX1oGUtB/ePPmndjrUVqOpFpdx
Pi1d1yMJLF9IQk33VoQFMnkUoQJZmDLP84hoZlj0JSRkrDs4LryfeBVMg54DAPCbCVPmYBbNpvOZ
+SXMvVa9K4gNVe2VYHVN6SKdtYywBddpr7As03pemBdZyZE97hlUEhVxwtEfnVqHg7Bp7DXN1FvM
8Nvljr+1eKis+qK72D5OHoKQOknzjaFc++yPv9LKaa+dKaw10tNi47KZbbAv2aswDa4pcVknSRjk
gQDlFHl8tyW9z92EZv0R+z3S52n6HJSgI5Piex0B8eCQatHtg3kLhgIlQpn9Rs807lyO3mwQRcsk
fqq2JtUpTapcL3iClCQxuW9hlyN8TP9K25bof/sGxwmu4NSAp1eEYpVN2d8qycNdm+gfVAbiuPS8
lbUku/gD46nSeG6wRu0HieNpHKNxnQB12ggre5ae+cPF4Id4rH0rsYdflKr36FR+Zab+CS9jbzQI
fcEk2psePzsK62M5BWqfjmNL0U23gohT+BrNUZT0RC3U59s6tby9mIlgNOyajIIaXV+r+ZsiNKuM
HY2fhpE6ByPzvY/WDF5bL8fL0hiAMwBdH13Tn/fjMtuWKJt2VRLGd8sJsDcLsrLkZE0HIed30P9P
FtLgMXHlVquCdV7KhUFJanaLqoMONON+mrob2ZI6OeabLAVhjoHpuZPi1VdKHQ9U2AAbFOkapQUq
LOD9ZkfYA40qtkgbTHP81ZXI/xO62BRPb+tRJO45KAXMPmsL9y64eUb4O6xmd9VKYIpdp4x1YYbv
cYcGIGsNssDQNCuaLC9jTcxEk34WkxpvGjc07bl5javEOnO6C3fo0TY+0Ww0efo3EzMQbJUJ1+L0
ZFV5vwtUhXcbm2SoP6I67zZVYTF+Ah0SMP5Z9fb8UyXJtIrFx5wji/OLAspFw+s2ej8mHEo7Alj7
tatsvP6FDdBHOds5HV5mxnQM2PxhPYllIKscZ+VF3d8ck9HK8ts/bcMyYErkxf1Px2Fyjtxd7Gyy
PGjrcRnmrrwYTT6uHL9FJJelwdHpd8JySGr00xvTxS8kifNWchJ0iiG9xHl4tDWJXX0VYuUyOAg+
HtwkKJ+ixPzT2oB4+56Gbdu+w0P/A2vDWLtNrnehsPc2cYisH3TEB9tAVdpkh9hjWXaqjGFGPmJn
8N4zJfhjOIChLm52c/In8+Vw1Y7BIdTkGXoF7ymS1n2JVteuRuNcMlGBekSk+MziXf52VbxvWotj
VFr/dEf7J6eQbJtjUGc0Vqvz2DCbGbJPT83jvafCIGEh2bmGK87RkF2IUrQQx3GiGhNFnntzUxMo
/6L3xjdanEyKk2kXeBNAb4gY72bpoTsWw187H4pN5V7rvhuvhoHannqB4FMDT9+cXTGtzxtUVDkW
BXKrkYpsrLIKUaN4v3K2B/pjMHxCXjuno+1jaf8w2y00mryGISaPSQSKESnotDETooSNDvmn0eA7
rHtekYSSHJftJhaYeKLOeumj1N4ykD+oLomJzIO54OTGNQ7Y3oGgMcdaoquyL6JwZwbyHBIDjwYw
UE1sUoIygSV+FYTdK3sBHEUA3QzMm1crdglqzwnpLhrm+tzyDbUUGlVKUZOJaghkrgZrIxoLs6eI
LWaH44GCkeFBRT+WbABkCBxqhZrstelHH609yl1jzCWEL+eYDhgrEP4AxE2/4oyMX192S7qnwqwm
J/mi7IiA7GncRxVJGyhTh2sXVWjGgYYFJEScHg+MNX/4duntVc6VutAnWL7N16JBGp7OLFYFmLjG
CDvMqWDhmZIXuA7o7xe6ste9B3sPswe+2QX/Rw4rubhBG+49B6/eELwkY2K+PsBo/wL1Co/JrZvU
O4KHvb2vLPR3E11vNy1++wTh7YNIHZuEiW+5qJob5Vonsk9eptKBWb/AG22Q7puxU87ORVVeOP56
JEkN1KifXasa6880WpAjUHoPkco3fq6Ne1CyQxatU74n3S9NEtxrAgUetw7wOuCKcJkczu7YBvxV
XTn+JjOj8DkpaYSMy6+0qHP3MkDWZytxt+Fll2O6dxfKsV8zpNFeWt37Epgr0JE7O1hFW7FOn0gF
+gGt705So3dS1OaL6OxBuAyk2WwczCt3P27+yD4a2XzFa5eUNfeCEK+P7/LSWe/QF8XnGtNvHxmU
k0UB+Fi3nLuM/P7Avk2hcXtQCn3HPlnMI5BtGv318aI/ogUjWyDgg9N1i7rGgLAE+a5OaVYv4WHh
QIpqlMFxidv4mTVWMetJtnXpoGAKjHNfFBnkAgY+XctM12+7mxSJf6X5vORs4iRbAmsfWYW0atau
ASOi8+Jm3dlttwathvpkQBC+nEB93Kkef92alZPyGLL1tQdSr0Tnno02uyfKm0+CynNoSTE1nDy/
Uq2SeYZVInfJRSAMNii3nTbMg2oD++hbMV6TTHjnkg3t4rjexe0NxlFwp1dNFr9bTTtfZtRKewKg
P3qSH06Z59P+K1yyelqp/zEqVUSeM/ZCOnHsupfHR3GK+6P32+pZy2Cb2MH4xrc/LqIYVDuuOU5x
j4eBhaJu8lW34NRtEb4UNTj7iO7Dah4pZkkSz7mAU8FUMmg3sYFAVhpiZXFmebYwGzGo8c1XzCDY
zay02rQVxWdFJ/48S+sUmKhOZ1ynx7mPgD5hmwpZTbHsvHSRY76783TUuCLlkneRGTy1hAnBhBVh
9SCyQyqcdqZEBVLZ6J4lwl0E2OkE8bfOo7uRDxAdiwWwFUzWTrtY67soqTCysqtkuiruiYmUOsl/
/eN52s6/qM1H3mZWRBZS2EkeTTREpKhjI3HdfJMkocH2zrE7HLNPHNl3wzGQrXEPXpfP9JAnCKKZ
7U75BGAUOWOne+9VTOFbBHf6Jjgn4uL0zi3mIYbM7WYYaJVgjtUUiBPqJwNzh1tBiTGB6j+h4t9w
JSDfqIyQXir/3XPy7KvNSLBvvZ0Vo5SpjDz4946nWRpRCIXb3mSfiPKiviVtbH7ppGQJQai3nlUK
TsKN/rYNvmCO5PHZIAIgmywmpKVA5NlZ8B6nNBl3MzEOdGSaagNILTyEmEXeOfHQJtXE4a3q1qnR
t+bT3jDreZ+16m0Q5mkqap63g3JTK7J+cma3V4qB/pCZ3VGK4aNl4voHlNo6jlbF3IGGSRNCLFUR
XhFRTVvb1JyDwfk//wskHiW917CeiC3jwXQmUiVJnSVvA7ZRaWY3zqwcrqfkhZ0Eems8O2yYUXn8
9/yNpHw33ZeO0QhnSwRaUZIdPPivm1RikkUjwLsoJOeyNC8PmqAJcgutJ/TW5Q62Qr+t1cQy0hso
6np58Os5flbAmio8yN4cWT9ZNxgKzM60n0PvzyAd4xtNfSBAy+sFlbmkacw1bNuvUdYEz8XoHdIy
Odqk+64wk3XIu/GzR6m7dbISoREz+xtz/adlBz/KBDQWqXR3x7Axn8eGx/G1/dNFLu5yLuOnx8sd
NKM4PG53vMIMHZdWjsdO3jIf2sY2Y2ekEQH9/govHerRNgy/zdFrPA3pxlKhIEENKJKTozpc0fEi
X1MYwf7f3hYjYGnWuLKfqK5TUniQnQvbDbYF4fa7wsNJ0zLYorb2u4PBPx+QHQMugWW1HlpUzcXs
7aMSX+TKMvLfWJ7JF4loR1CKz8hp+7CklzCIeV+hKn6rgBwfpyXIHEQuuC7T3IyYm9DkV0/mkvlb
W713fuwA/yL4Hos0NiznpMJ2R+qFfSM/ggSeHh+bDmxv7XQewQ5dfHB6aWyMTIybGVv0PRLWH347
tFVeB5MmD8CFWCf+Zp4a6w2wA93k3hmfi6Y5Jcr68GmYPhsDopDGUj+1SkmvobMgg49/kGR3OVvN
WR1dlSS3EkNuhAcYeYJNZ2cH3Dh46iUi9tyo0FQaDCYj3/gGYb3dKN89sMl8FYirP+aJPjbWDZKc
EVKBYV1W795GwEkuwreGSYlcQPgzblZG6hydcT/3q9TxGk5yXdZcinyefoWGsRomO0ee/JWAQbvX
Axq/QSfBJRYadfWwcMJicSkCwg1dJ0GRCQ8Kzi20KzSOXcgvyr/ZTcjga9CTuctwjxyalGEzOWgb
ZxD6+bF24gtiypDnoAUdAyPPzDgW4MJTvWzJdpbLTZ1522KMph86AwiV1t7u37VmD7iuK9f9QSRS
gOnQgXZTSXwokhno7E0YxIxIHXRt/xgylW9hXoC3rYYTnjoOGQlOLnN23FPqoP9oiedaOQadpTzL
fvNCOx+ma1GedRCcIeq09HyOhu0NB9OsMdMXLlh7krBTzIm1HdvPdZ3gGbD75nk81CYhxwZjiS2p
ICgNBnflzJIeg+PVGBFN4xCPVMqNMpC2LLt06wG1EoL7QrvmuFEOeJBg7NeIGPTND7uzGPeltuWd
jIN83WVZCLqak1KFX+bxaj2WQhqi5lfp2vkmWlaG2KqwIPjecCLT4o8b5NW2XbgU9FVG9K2z/Stx
gLWqzYNdzNvOVWdHKWpend5kaEMeG/HPPl62AlfZNnAO5C+399Ck+h4SZ1vnwjoEj5WqJ+m6Y2K9
62y8OeHClB3bAA6yl5AfEEYHs6/JmRq+JkmSDUFzn4/fatletHetkiY8Hbl3RL/D1e7sbRlz17aW
1R/JNCffeQp/JdJ9c4ZwePFHboMsTpnxInbmNK7FHW/qAs3ob/Y4He229veu9oqvSSByzOoCf6pq
rW0ylO3TVCM4yszBuw1j/GnA1PzScInRMphqb3ExrFSvqx3Ae+Ayy82jKZkwBuAlzbtknTaqfCna
JS4PlVbtif5ZjEwArcp/Ca0JqObSGSbpatOGdXIZ0PfeoJF/GWY0HFsAZTS5R/NraCGbkAtDFOSs
L4UbeXTQOHo7I5u24rC4sYPFmpOG+unx0jCiRIE1J9d+mcQTOzQcCoys56TgKJQnrnGo7LzBzsCB
K6IUOBtec0076KlaiHsN/hoIGE+WOJHF1nDFzLAZ4DquvdzpjpUF8rTP4diXS07NjLsX3wW0zDLg
RxQVCheXzMpjYkPKGOsSd+yy3HdW8BNQZPAqPRYFu06XeSUIdl9YLCzQYk5dk/oYJDoXFV4bMc6G
3TtFtQtkBekY0Qg+Z11/XoVhl11khVvPtqp3bxL652MFYHjVnjWO3+3QcWdMbjtuzBEBtLRZ/kWu
w02JEQePn1/e2iodOVKzdpWqRz7ukKsKSIk12UaxR3C1HtFW+IgUMKiXuI/rurpkMpthbEwoWRP1
1C4mvhp32sYKW35EZEBtUl29DQv8SGnT62v+V7KY+sVn0E/DLcrqYF0XXnUAt49Bmm11FWEdfnG9
7hohCHB0Y91c9F/rGl/PjqdoHehbr6ZObdOAsvbxivep22Dtx/v+CLZHi+Hv5trkVDor/0pvE8Oe
ieYwpD+zbfu+PTb99JuuTbJurLHfz/o3dGC0jCNpAx6Inz40om0coLtiOt9hlKqx8ieC3SImzht1
53ey1My91tmIp5OsUxNGF0IDLij1MpPZ+WJiOts1o62f/r1a9ahTRK3cEU43YJUBEoBQaHS5DgrA
seeAxReW+IHWv+ZMAO2kdesDDIXkXIQuR6Fl7zVZaDeCo/v2sR/jn+KH4Kw0DwNyVm49aksPWbb8
mZo0adPlOG56EpOrMBCOtj4WSz2s9MSlKUvvNes8dFeTx3O30FEvax7A7968ZTIer32HpjyCBfCI
JJhdSuu5bQFbARVZgflh8kKx4NrNnQ5ZtOkjTKUG37F1LJWCl14oXWZ8SdogvTdSHVxpPIN5zZl+
jfBJMsQvuIZoqwK4bY3Kfc2J0MV01BOMk1bD+lFwjml+D9NBXBLRIdNDkHV8FKmNcBCvJtmrmu6P
a70Oce0q1cL9yfWdLmlwfpSoQKmRgvkE0xJfd+dOszY0iXsSLADzq8BgQ1ycYo+wdqah7taQmBMi
vDT3RqUbqYM3h9voxR0z74oZ4KU3reE4OtaFXm27HhDcnWYIcOgXDXEevOS9S+pt601YvOvBvYS2
99kEmitiOUI5hBVhzLbO0Br6syB9VuA4S1y6kSBGqHzMFN7pqE+1CJ88YCprt5zMNXY+3q3RuIBe
zK6w/WgkIP5HL+dhdrHxkGa95d4Qw4+oRAvjSHiLOw3eJS27bvOvQ8AQLACDdsul9Z5NFVDEsRS3
mvnutY99edKfXIwNW1pk3NPZxUzhzO/2iHYdBQeIXX9AbNYlEhvpU9Jj2A9xJSSlvRlDGAsovOKz
QqGKmrxc3tncoFjmLybX4Uk2Ktxim3ERYqntBLbD60vjqbRd3pbQj9aZ9sTHY2mfpXzXBLYSOWnd
NUK/dWXhKm1n8qw9z3lpBzhTfsyxZ6aFczIT41fYmB9zZqZfXsjItx4A9aCueUMb0EnkNz4s7LvZ
dd8orPTFrcZuHxPuANWPNtGUA3GxzFEdbeGuJoELe6ogdv474BpN9mlwj37UXTivskL4V3qgoEOn
9rMzS3Wb+4GkPpEin3e+BcSDXuVUpU8YFYOtXdIbG+YgeerO1eWxfagQUs6/xb/w53jvLKO5UIry
+vhIDLhMRxyZhzgd3Sejbz4G086+CzSkgVb3wkW+GeFc7BuA+Txpg98bbqZGe3T+4Ncrqv0d37Hz
ODAuWtvsjL/wQG+oOQxwds46NdIz1Q8BD6hcRuuo5z57oRbI3wn4JbzUfA8q/5CBfXNCX84rm+5q
QhLUeiosfVHehLxBJxr9mnwToQWpRXWvGFKYI+A1hWaRqHdaMFice3XMY4Azj+vETrCxS73xu6Im
TKEEBD7G7qookl+PUsrN+q+s/nz8JrRL1mvtsiSq4TXNZztiidP5FZ31nuaStSENj4mBwcChTiCD
uXWlr7TN9PXRQGCyC4SDi21VtRyHrbH721mM4hJb5rcpax9lD4VHaEHgCzSsR9a/1xHp0rYsjHFn
6Xl8+bcwp/7adnAWPy4uAz5piWJfdTj40fc6ydGSnB4QNVVvWKddDriKanSKZnvNkSS51sM3Zmur
RMXUtqX1I5Wgzz3d/vaX27BAxLQnmcBhpx3SVxgYK90SrsoJCwjXyJaddkft4cqrOu+jTGLjfQo5
WKS8m2gPiugecBSFH2cnv+b83SaG5/csWUJMWdQv4VRQls5pcXgsjqYK44/Jqd/9RpfPbeobzwDH
nkWjxPe8Y8yOBSzZWVgtvmehRkhmmBk4KUXdiIhs2cPRJV9zQFjTo0BbHhoAJxOajeOjDDRt8ovK
2lFXI51AOUXde4gX5LHNzDm8a9cdeoNAQ2II/sV9hK750QGMq/JYbqMyQz82lc3OEwyFKCC3j9CL
UvbeqdHi1U4e/gfTwuOF4W5su/N/D21FYoHJoOuMEvSOKsWmT5EWF5LLrH3h1yzOE8BZIKKbMGZw
+dgY+4m4O07j/aEiMHNdMcv7Q3wXwLKpBzcuZgD/KezEkLH6xWzcjMFy2u/ziLcMH4w62eZSXwlU
tU2UMdGnx0X55DbrYM5RRdCZJpx4OdA5Up7GNDMgUZLxVnOG2M5mzdiqxZyQmW2xr116EE3D4T9e
2qq58hraU8NTSabvfoz4aT4qupXtt/KJ9lZzN/uBp6eT7Ec9QyYzRnSINJlZbxz5kvf9ldDc+Q6s
GzBviW88QyV1YprpvrHvxJvIQXI8RB59FY4Mj9LHn+UhcWdwLOYkDj40ExoiWEWaxNcHobB8tOUo
z8McppvFzompVkOerslLQBf31RMmuR592qRca8W3oTxFj/girJxAe/IAilDrYraBPJuMxnz8H8bO
bDluJNuyv3Itnxt1AQfcAW+7dR9iHhicRVJ6gVEUhXme8fW9EKruzlS1VfVLmpQUg0EE4O7nnL3X
Louh/LXDGzlS2FY1OEWF9Xm9mRoFAS7uef6k2dcPeR9/pJSoG5smHAuC/Zr4hHwtl5addRPbZvg2
AZsK7emN9ewQyjpeB4kpn+xgfk7BEJxo39VPaEj90/XmyxRYq6pMXxIhBXR1tHqWoeW+jpFZoRTu
hPlDJekBJgSGxvGytAp/TSTwzMJ5LILw2NSOtfF7TsJRMre3xKA/eHaRHK2gd9njveDieOBvAN1q
CTatJ+eXrOh4BLxhN6ssbrKL4yPpgXxziYYiOF4/htpA8C1H64YJGnNpz+Z0UBMHS6m8JrrV35tD
5q+vEW1lxAGNFsIzfCh3jwMiXKtW4vaicnSJEz6Y+EIIpswem5k5VVSYD4HK1Q9T1bedDSqlpQG3
4dy5plIT9xxD3WNRcMglw5rMnMR4LhnSr/IRcQXs1EtSeveV3dNijGiBXXupMA7D/N5pxnA75f0P
IFYLRrMlhinEEYWMakBuTTRblvYPQ0HVDvwvQWZmii9+6sc7fknSSJbX8Mz1YPvbxu/tL9QgP5KM
LjIS+BncBoW5GRl0dnUX3FzruV+dhepbQaLbY+2QFbTY2I1MnK9NV5sD8NL8dAe5eH3ynzQ2O1To
tr5MA/kB15vseiq6ro6GQ1zvINBuXf9f4lZ0XFL1MFfu67h08p00qI5egl0SBPCOYuCFYbTHRbTd
W9pw4DFqKOHXv4rII3omM82Fifg1gUf42lGU4qacTkj3zhhw83tFdMy9xWZ//XmzB5I3ip1q4+fm
cK9MGSFNItAAsLm5KjpSeFQ8RY9RXt4rEWIqzDSfVrOocs1mY6qo3QZTX+xRXxA0nmVvSOVxM03s
89cnWlbyUtlkhxkzOdWd+uH72QPm645NnyZwqc6l29uvJIE+YgGGdTu4PTMScGBx0qJjj/PqKKf4
e9IWpH3Dk7ltfTRO7B5HfKegbU26H8QLbgLZ/jTpyD16uA0Jh7ctEmroRF0/wuvPkj2RBT7VxU3o
mv3N9U+OwlX3q+Op0HNjl2nuiK5GnyVo/1a59Qxbxb+QYgsd02fkcP0XEgleksLN8AIq/4j8N0RX
OEWjdt4bPXp0oOXRbcCDuycBAMXUsqCpNHmf0WFd46Rm4heqJiG7D4nwm4tuacn0oIYUeXO4vuWM
AdBhUCfTiebdr8czWDj4NfzVMuuT9XV5R9FU3thTUJ1/JWcjwXRuouKzdkPvq4mHeFcilBdEyoAW
SnZDLOJTn41PWTO+OBwpr2VMnk7zbW+gLK93QVdRg5qjfRP2xUwZw58zwbw0eU3BMl8QBX0fbDSn
v44ppS7hbepouM9NnhfV5m+JQMquIupGI4ZNeD2+YurVHAncftemT7ZBOEW1YLyuT1xOOYwvnjb9
VD/0DATOkzN9RJi277ExufdZOkfHxrHgHifje2mmF1ArzBUs4jS4VS06nPxH4iS/LbqRulevRK/E
l9kz73/t9o4nbmxYMj3F7m2TO/WD4k5ZC48ojWvT3EnRjg9slFHmnTsOOXRuYHsQ3qru/nXY6TXx
/i+RspZlYjsVHi1oIVzp/hbkKVJlT1NQb8UQbLwAL3ke4hhYIsyu7WvaUy4y3R9OTUAJkYec0PoC
oj2ckgLrzKlx5FdWWdjxdmtsgZS8/Js36PEGfn+D8AAZtjnalo74LfPWwH5MxHHIpzfpaW1Wg38M
ATtQBRnIqzp6paMtn3F/VSfQ4cldRLs8gI9oPFctfBh/Kr9Bi/o2NR3RsU5wQSLr/Yqz/c+P8X8G
n0B+0iko8ua//4u/fxQlcBMAg7/99b9v3/v2s/qv5Xv+z7/563f89/6zuH3PPpt/+Y8uT7vn3//B
X16UH/yPN7Z5b9//8pdt3oL3fOg+6+nxs+nS9voG+BWWf/n/+8X/+Ly+yvNUfv79j4+io1ji1YKo
yP/4x5eOP/7+h+WS8/2ff379f3xx+Q3//sftZxt+1ul7/qP5p+/6fG/av//h/o27jaMVK7hrCUK7
eL3hc/mK/TdbUaWbpjCF5Xpakj2bF3Ub/v0Paf9NLl/hGx3pmrZFbnBTdNcvmX9zlzB3kGae5dlS
O3/873f3lw/w/36g/5F3GSF0edvwwstt/+e7ziTDXnmu9gi55eXM3+46y2MXJUpEQ9y1x51lcmyG
RfVodDhxKp1ecqvTh3xChTInc86JNG63hVoi9swYFUj22WddgX6oAbrgweSqoooTD77eIG/0PoAF
uyvYnreTy45Z1WwuTX+Xlv7eivv6eG1eNcQWbpo6vbcq+jyWf0kWcxUnsGrVyd7bxUzFDYvoENoL
n8poonsHpMwloG7wCxp1iU8oLm3NFj4YMAZVU0uRQ0hzMiJQECH+s5JggBSOxFimQLPj0VkNkQwP
BRWqLs1+HUu9mtO53/7pXvjH1f7z1f2nRYerK/mMJMhSWqdC/JYJb5KBW9kejdUpKO/TjPlJXtB9
G/EK0tRYj6wEuPeqbestAvQ2fmNc0m2mpoWynRb1oYntd22lF1EML6Obj//m/anf042v788zBcAx
YQvT/C3dGKh5kdXD5OEleZX4M06hDO58ukpnBlenNkDI4+kIsELcOqsWHC/V+4JoVcFT55W0ccg3
wl/gnwBqF2f5ZkT1Q+kE4gaeIczjzryBFfk2RUG6aZnOHIeoQ9pTJt9U2fRboEZ31zsg69FXVJAf
u3bs98iwvpqheRxd4N1TW2WnubsPgmgXlOkMPiWcd4ZbTeee1L0Wyc0KaH5/K2L0eEXW74JepU9S
hVR8RADSk2sfZjrxK7OMfjp9i8xFIt8LY+KBXVfcobOtV7hpZLBEWvoCrN/s8oG5DFEgCvin6w2S
Z/DW/vXN4S7Z3789eswDlkR2CQwIZ/pfdyS8F2ZPOc9oJWb0If2nMgGrRUPwvpiy8dxbGtBHo/TB
Mued64fGLqimZ2YHL7bMnJ0us3KL+5ixkYqjvWTjwooyItmL81dg4GoDI8faTcyQinm8HTwdq5Xt
ITTIXdfe2hwbiQxj5tkn/dY0CNOkGvwRuBYaMwQS68IbFsEPqNrZTfZZ66/B6eT3pvSO9P7rI238
gmpCT/QdibWYmDph9ybuLXKyBNhz1/NQkyhcg67Z67r7DMcohhXhRJdkDr46XaWQzbYfgc6b/XVO
ky/DGhUgCHaguP9qLNSBxTRkDo66E+JQNxb6zCyD6pm6X0I164PSo9j7Ml2k9DQIOU1H/+aD4gP5
p09K0ZC0GDjTuHUtyRJefrxz9g5YUq3/wXCxT60W6xlz+2EXkHHgNgX67za+766iUm3fO33/qoPi
1pwsd0XsO6E3sXfxBJG1dAdnJu41+R3DNO2c9rvQ1b4sVHnrj3iIkeQRVjXXam2Q17ANiJnA9enG
S2sSmR4pb0eGL/Oi3aIFa+N1Tuiy7httGm+pWZ1xoNpnbat6BfeiPJLSQNh6oruzTznnUQrxh+ak
lmimqkItamiGrZHVbmPSwNYQ9pPdaA6CyoJC3SueI1McyMRGHUhtBtH7PMthi/u9PggkzOcu3ipL
5/uMnILCTd4SjXvHM7v6MJPX1jreT6OkUYGZ0Tpa0YjRkuizXZFbH5OJPsFx+++F5Hxb+3RbTCY4
q9zHeVESYrR0C7DYrM2aND8ZN+SMT8GDXwjvJjaxwrr+akjluOngM28TpPDbgN7WBt2ntSUnGwTn
wBA7ClCUZSqlhbEE7ZZGY6wb0ejtNW7+Ov0lH4WbfETCHxzQ5jp47OxHalUo28ZzsijmAmW8uo5y
d/wERk9Tlh7o+cYbx8QRrOM8PvYmJ/xwTL4SiB6eZal2unFgKhgRyK4CfT0kFIzWom5O0hdfE0F/
HjLZJ7N0vXEZduP/Wlxp6DuWtwnm1btJsq+zgPsytd4nPSJsQrW7J+C7ImUa8bRLMMGqt94slwZd
LZg1L8HntqxWrRzMyxTW7snu5Ho2um06Dk+qoa1vR4eu9/KnAKtnutd53n2FklYebaSyacqkBKXo
GTJvwIJBGzWj8WsiBkcG0+p16LTBuTKN56KlrC4GEJgpKM5NAFP1dmL9whJhHgfXgsUjJxQDWBDi
NIw2rudAY4/8H2mX3gB1MPfYBw9Ja9+olvNqGSZv2mTMh+rTj/BqwRhex/2RQ4946mQFwEO7QCDA
C8STfe/BpkIrUCBsN+D4KNGdc/8gHOxOZf9sdWG7a0L/bcaT4Pgi2gGKJPdNMaxDZQuABR8b4g3o
EhXd2xJJ5aob0JF7c3L2dUGH02/vO4yCq8AhTcWYzGNZYvnAMlBY5bHX+sVx5c7ByYU6Iv3oHP0K
X24baCK6JMz46Z3uH4EV2ns24ImiMw1/nb3/cvT+81niuh38ebuwTBYmZTvADT1LO+q3swTaIuRa
Er5FSHLXWcKjAls0nxi0kU/Y6CX8Tz93c4W1NqElXU8Dj4irL7TakmNXkuSCO/FSARc/UdWQY142
5zBaZTrsb5AYrFl995yPGPd2QDKo+MVu7BPvnNrBN/SWBG9x9mLGa1sXOwbIs0TJrRUEkxOxr/KE
je0Y1Zl4xP9D9ZjuCoeI23nu2u2139iO1UGzaq9C72bs2s9ODt3uX++o1nJY/e0SKVs50lLKVQ5T
2r+u07nX2yRF98jHQlZczedtly1Da4u1jkY80o2aXQlDzQgpZDWEDM4Esg7oxqRXEqkSj933Vsj3
OSpuhYFqPHLIw3Ezcfk3b9T6f7xRB0+cZA9Xlvr93IW6HriaS1fDfPBrvCCJyI1nixHzKiVjet1h
k70hXxkVVg7sORuKLaFl//o9LNXFbxeLU6nr8llbLOZCLO/xT5uaaalAGB3xsWGNUBBk0XnBzhGP
25wzyIK3bvHgJ8mXHEPb/vzr9FCxwGwkkZp3OSk0PN3I4xTIqLMhHPhFcS6ROjvdr5n0hHTvYNnB
Xe4H6N+zgVjEhBjvIof9V4YhUc/Lf65/4o4nhMBPLld2wLRQBPp2ME8lIq4V+ZERCgYb9jRD3h6K
+0mEaHoAERLJG3Ur4VXtdgo21wGMKt27lAt4kpgQDAaN9FHo5g1Bf6fIFJHL3GUGcdlNKDz/9SW1
PPOfLqrFaZ/jvpLC1Npcisc/X1Satl4eGWCf2ll9z/C1ImnLdqTrAq0u8kcyaUGVUY2gWty1HYFL
pOPVm8pKXqsO7IFPg2wNdsIdTvNMNCPTa3drjMmNRR92743hw+gjmoz7F9fRJljg8B2hJXJV79nH
BmhF+osTwitlzERMBaMLkmEfZ0/n68VNgxEhhSMM2jzBk4vF+1gnDBgZ8q9UJ98V/cx92gfeqo3E
B/ItJLwuhVHRxycsoUBtU2APbM2A8MikbJU+FQbCWHjNI7ChACK2arDq6EEZ8HUSRpBOs1FwbhAd
kUUehy9OoO7GLKITZr/ZJRoxAVoaRGjlxO9lkuMZ6vKd50dkc6nRBV1Qf4R9Rzs3qdKVUQMKpJpa
KTFSymn0zHwCW+WyfRSaddtuxJMjaBkH8oQmI0cuxjbJyIlrXtr9CbRK7ZrGGcPFz0Yhdo47KC6q
aUiqq5A8yhBBgxXjSE8HPh4JkqBxmmktKoT6HfOGcdCUEDlSXIav0qNPLkwj3piEhm4Uk8miRqAj
bILodDNTl/Yd7uWcQMR4lWVldkvCySpUvnVIJPGkXfLWzt4P4KofjpTgcCsX73M7nEf/RcV4tkrM
NJvAvxeA4zIxqX2d6n7fYSDJiuIrbxKkpyOMO/3RyBylrDTvXY5bYRJI3gEfnx+N0VZV7P+uS8jK
JWsI8NKNlIzzBclJ0F+UTDdhZD+kmkjoRUt+skPjKJh630eEjNnfuiB1DoYzXkJ7/DbIBmdb296y
izzyMXxnV0rXjgaJes0sqWdyyAAlbRHjrP0AjP3YM1dQPrMDnRXlg+Ol3+H8+rsS2Q0qa7rklq/f
fdxk7CT7QME5bzR6gpkPpHCy8qKn9oJeKcB7BEernsxzhIXm0GfB3dwxPmxIGGs9wkbHWT2ZXvlc
pE792tUz8yIwUFKqlTd5wXNF5FOR5t02QgyAg5JxXyJmgv8ygsE6GImELMkthzJPz8Wp6B7hrqhd
QvMJVFJGRM5NFY7+BQRKZWwHLT977QYcVyK9dXrvGwIx1All1YIPQpyckRk9ulRFadsAa36RFIKk
3MevbTvaW+JW0AXxeKzn2iDxUztnm2RXFJjNJcBzwg5P/mrn8GKDZZ/zoafXq+7L2fQeHV+Va+GK
7ZAb3mPgiduZUm4joh92RRAlSHcC74D1rjkgYlVYCRQPq3BS4MEDYH9YVgDmkN5qRgOZR/h9LMjN
kL7vRaxq4LFJSgcI/viuYyCwLiP3bhgKoiGc+BkFOqDoPMTlRvMk4SlcK+eqOtw0McilBCwdqOJ0
O2TlT9OgW6DnWXArtuWDQmqdJrI8Vk0Fclf0z6ibabS6oG+H57Ew9ZkJLhnTgrq0EszuDELPDaar
DnE989CgCuAknJZnY5jLna2H73npMTB1WCbr+Xs/YxUwOb/iPEofQvKbJ0LBaqIu6jmz13EA6GBM
0U7ny6wWbnccNO9Vmgb7klo7C4Y3y4Av59Wkt4ZdsRkBCJkJClfcyZDx2ILWkoziLQqwHAT4YiKg
LQzFphzPIovajZWLHGebHHcGHLNNUBe3k2iYG5B9sB4oEEPRvdim2IKv3yFjIda5lRd/ImcNoWW8
otMXrJMswcRPNsQmd0jqc3ELQeTMD/Bcdmxc1doBL04eEknnFZKqeibOqeORb/pdkjXwrms88rr1
7gyX6BwO3Vxqj1gLA8rR8qmu6VM+sCRhLhvndySUZzYKvg2DNb4ohMd85kBELChRMqujrcnIs0iD
+dRrtR6JIlzlBipMs0hmDPNUDsppKYv0GTbKReru2+gN/LaNflIzqr4w0C/WFMKnCeobzHx4Xdip
yNK469mDVqITchsVpOABL36Y22FRSlDQ4Iw76NG4qBnLBW1sRqP0E7l+W6uoaWtg4k3RH53GRj5n
UfwRpCPLvJxAfwcG9lSS5mIwP0cP8gs2Iw8oXVBgHzbDUzQnP9XgzpcKKQmKgiLbD6dBVwFKVGc6
2BXk+i6DVE220X7O+nqVtRkRZU0GJrXGUt4TmNl256Ax39jsNxII69qwxierUk+9tWgHZ0K6TLJH
pOxGOiBDtdiSqQgwx5dz+ZSIJVBZs6/GKkACqYoXs6ISBI8prFc5+4wfyJkRdf/e9idiMnRN4yfn
wBNVhcVZ2ro1CZcgp578SQrEaKAP2hklxoOWWHG7ND8YJWjiG9SzZZv0xITn3ZJja0MFJY9REpmS
0DQbwEQgcqm+Wtli5R3Egz3qL8MW5uwqYz08hiHEtJLnBt0RjPgACfRQI3mPRuTSRJnG7plggGhd
E8R2xKl+ckPjThluQykwN4gM8LBUEjrFAqsCRbdSrkHqUzj+IOqNXWmZb4z9uNa5M69jONFdE6L4
DMtvmQlkR9nN/WCk8SLr+VrTSsFqessYclqrif4ciQ+LtZC4Xbv2LoR+VIe2CN3F3f+mP8ae8IkF
mSn76dP1fopZeIcOSzeBNaTDeIkmEha5pUhy2lqzPgs/+3BTNuE02o1hvKiqhno/9nW9TW3M9m2t
vvv9iN+sz7xNi5Jghe8lP+AzXyrg5D2Lug9U1u3FU0gP5/peq4Ks5ipnG88ICWwofAnp6jA77mkO
fBJzb24N1WYHI2z7RS3APRcF3AQTNL6hOOuMAU9pecOp97uE2J/6LiyY8aMImTguUWRbxgOonZtq
dBim9ddabAbiGr945gvaI/ti1qx1dp22WwW6ADeTdWYI7p1xM3LtQLJFya7GDn4AGUfyYtE4XBZz
eBpp77FlMP4si4iuPAs0HtN16AXNrnCRDsNAPeGjLWFv5hHPQA7yw7Oh67jm8MUg8ulQTYuepJ/8
lTs9VbUPfKqtjjOH812n6LZ6tA7WoDsYKWaXmCbAQ2hXrx0mjTuiCL2uuZ/n7LsVNgeBznIbNaRy
9FZ2pud4j4wBglVcFjyJp0XRBRQuLdY1OrZwIsmNsG9ToJZwQUBDu2iy0IGXaGnU3GTowNZFJMds
wXNJUAZYBBgRSlCRgQGi1/FiY6UAko7A2piKn4xt65Nj71nXTb5jfp1xDpdqxl5beneVG1JjF4vy
aCSMIcTgi17oTg/E7oLxXBVWaGyKponW6MTvw2HA0xSpQ5xOciMqiwQPT7/IOjxY0ezfsNwkxHMi
uF3+ZrqefzMaIeTuMeV8RdbBuXEIYciNUqx3pl9722JEM6mgQgRyHB7ZSr5bqrYAUMyaQ36Je6S0
J1p49bdxcGOwnP18HJpmOtmMRji8lzdx03BNjMA8yQwZW2X5G8Ho6VnbDbkFWT3TBt4kZoBGCRoI
nSjXwTW2LV3X2HtSv4Uoii8JrHeZ6WM8pbvWGL/1IuyfsUI9JOND4NpPFmANGk7RLgbZA7mskfeO
Sz4Jxw3c6S70smzci9YDy+w4X1UyHV3HLndRBNTJspxnM8l/mGRCsfil77YK0SwtIxVaIZhdptsC
hV3n2uNjl48EhiWFfMgnvZYRJzLycPM9wwYKm7EywC/L9ki2CXzXJ4vCCw9+chzxmpYeHCdmJEed
lCMic5Iwcx2vO0mzDwPTQkZqCfhYnLsIL3litPp04lsk4yQKmJyg2nRsLhlOdcLiX00di1Nkeg8l
2pt7zyWORKTl6foW5CRhiBOm6dCmYiaDGp8wrUU8jazKZcZLdng7OYdW0wfvoLitre4l6CYmISg7
h8nZjZb109DFF53LfmXlJH2oFh+kTJA1rDKRfr/K4JIGvWPkg/QD2YLIHCge+zKEHAyNmxje8J0R
0kSeomWy0zw6pQK0NfiPyumzgwjn/vDrBfU8kjbduB0jIXoEuZvtuq7SB9psNQgQcNaVXT1gfqmP
haqfkxmYehZU7jnIWTddrvr+OjeYugt+3JQ8umzThGF/DNKp3FepYR+nuHj1wdOvS7ODqBG+S0R5
zfQt95vuoHVySGqf9KRcmzetwcIbsLdPVnDXcKPBlUzUuiiQFeSZAT1l+U8i0mqxFFe7aRFyydb4
kpYKgFiePlfhZFxyNzcuGdX1yoqRql2djmG6tCIbeqnjiAJZIkJ4DPE2+1OWn62R2Sa/trHHB/td
FjCRGhlb92ZobNmP7I1fVhSK6KXv/RZCY+v71t5H8XDbmb2zHzDKrvKYtcblqIURgPCSwDaTA8ix
cOOM7ZFjXPUsiBHiKH7naEruxStl1bn9ZSwRGxpkETkOUD6YewLdWmadQ8Kf0kUY6WVMzIR6zJPw
OZHkHuTIKYiPot+PyF4SVg8ykF7vbDQQ2oqfJizUVlgdWIh2vBtcTqCoQBrBLt8ozpZzBFAgKW5a
jB/PdYB9jzCPs1GV3bmhZxUUpKJYUQhNInbqcx1gQbFbMoXygJSGKnOsF5DrHVkqoE6TmAy6JGq6
W5HWLxpE1D221+ZlnA9zb2evyy+RCwPLDhEBbV+7z3OP7GQqx8dqmQ+ksozWtoTmO7pyoumApKQO
25uqp3kSU+cQcltlKOvCbtsAajgEZvZp2i9D6I43AehEZ8LuS2b5tccumpbxQDEQlEZa1QZSGCsr
ds0RLV/swEeCykEbvw3rtW24/n6eAIrNaddsYZdQJQFYdPvZ3cyWfygTwJieI0v6xe7WxfuyiTpl
bhsYMEP3yHNGoC15YQRXTiXK1pbif8itS0NHEJMmGiy26Nr2xlMxc8OUprqpi+FEsZdfKGfLyGFZ
1SLZlvAmn6cGHYIy9Y2TklBkZB4PkA0gscxBHXRudXGloe9zx4Ts68lmF3NCaTX84tgjWkoHXrcj
0rW7hFpQT3eAMrq25ZQ4GK8YoGJk2ynDObqmqHszSN5OeuezeNGs8nfUQc4pK2gM9U4/wAOE7DUz
ebBB5HTIreL5J+bMFCEiKt7BD3+GIlQHiPy3VgrN2wpIeAjctlvLvKJIq/tx02dOeTPYSHF4MoCN
lfYXBLMIqqpqV828fpFq801TH8TS6qi/ouJRu4CTXKyHj4zAIPyF7gHApb8v6yx4mmIWv1SSzek4
03ubW9SAIAP4QLJbO6QXlLRh/kITGsZ97L1hWeU4Hlbd0dJK79O4MjeVgywYSuOubOfxNa0xnrYD
ImZjKrNDXqYE6C3avKEfd0NQTN+a0rtEiyDW7qlFJGLZqoLYskC/bxohSENITk4tjGezsinbJhNd
mGNvozo5QXSrDwSCUnkHwwOaiRcmWNZ24PKymLvfjWg4ERoS7cEpyHXmcvgoa7Czum+/BoE/rEub
J7w0M17FrdgLNaSZnkUeeiNwaRT7X1wC646myY9wA6ZxpqgRDDb6xge4fp7NL3hdVgHxMxRz1ivh
xI/JAngPLZumICTpSLqgfwtjPUJCW5OuWmwcy9mReFUes7FGjZAV2zlhclgzf4jojG0LjtLLflzr
cZ+P6HjbEN5H252ud3yrfdiBmCjWhKcsHe/+1fHz/iapsmbRedAyNbxsZblMWOvMJfh3pM8VTUg4
J+waXj+A0KYF0CKa3w/oQXaDSXptW5QOTfOqv22JghgqbzhXTvXhwWIOE30UM7ug6dY1obk8hHDr
Bzz0IsSzxNsa5x0KDKJ8EvcNIzfBbGZuHucTQQeP8KRISFNTf2+5xfdu0l8CSJKs5ESU8go3oZUS
NMBYJSaq6WCSfGrkDKqoGPE/eTfhsDFdE8N2Z2Px6oqPHq3hqoPpebZwqCcL1Wzp23gxlN3MuCmT
mZO+BDrCSoMSvWsfBDwOXLZcNkPmHo9MG2wLxmeK7J2SSdONlybJVpL5fBu0hCBcx42jx5g2qMWe
7ldxxkmHBS8fp52fYS8SJM9kZUPWX0NXlhZ1igl8uWL+cBY2cgIftfTO9z0CZAs+bc8grJZGEY3H
rt1P6mdehM5R5nDrkGTWN47Lp1PmZBCZ1l2jw4d+AeRMqjkaRT0fg9HwfgEXqnHCQCsvhlW6F8u2
vtKJ89naEXSgyDaTddGFwWUYEvxsZVetVZWu4+Xum923XNn1Hb7+amvnXxDJ2WAy/Fs18QS15J6Q
T4MH6WBbJFUOWCSAYTI/HYZvxnKjo6y+jbK8JqNYQU5x9X1gi3Ez2gxcI6nHR86WZD1Y/gQy/cKO
TH07C4YcuRiPmTlf4nmEz9al/cGsemcHA4lzlfNg2MkN0/764NldtO9GMNXSm+a9YzK0JI4krPVj
bPIGIjDgpiK5KkG1zDCA3N0ej/bJ66JLOzhYKEP7By0G9+hjGABHOG0XS/s6wWfK2JeQMofmgm2g
7Qf2YhZ4BKLQ+FYtM+3RyV+ikFhTq6o5PI3AGmGeSFL8QD7NTQ4FZpmJtoD2uqHW3F4hvXtNhRRm
0w+wyneY8fGhO2LeUMB3pACxePhpix6o1B9Enc9nu7y0XimOZW98tLlCRdB+mbAHPCrT/4JEqboF
AGqsRrPFQx87FEc1whlRyR2ob0yUaUzTRcb5Q1shLYtJm2lqFlzDV7s+HAValPALSWE5LSykEWAg
35xk3muvSo5XBGhZjAJDIkau6KBwvlGlZtNWjl/R2BeXnp/TkEAKbajYF6Z3j/2H/tNQg+YiSW1H
XFFyuf6HEJZsQ2/RYoYec+PE6oxC4K1hEHepj7TczrGf3Fl6hoMl0A0Nk/9mDUm3Vh6BeU4sP2ba
Fytw5qS/CQ4RjOxWE2KEgzZQMlc950O0DhxmPEGRKb453XAi3GfGGmPDvFfiMEWswxG/KWA4snip
raRtN1ttFIo+MPW/y73Cg4H0RhTAVkb3wg4JRMluuGc67wiJbLqVZvXuNPGEMdjy6FVYsMxHUluL
5uATd7WVpWhX7RRmZ793x71sQWEGip8wR846Ddt4m88moL2GsBi/nt/8RDygkr6UeVafzVa1965f
fzp1E36tTQQWtl3rA8qgDxnYoAjG+Lswi2OMXmIL2UnfJsgkUtujTVV9TYz0hZrUI95QkyDurjXm
0lPp6XOUqBqPveOTvYtQpIqh+w9ZCAmOffbNJsaudWzjNZPz85RCZLXkOGHjoiEC8/6Iis56fsLm
CfdmbKCmEWMMkQlbzbwciKP+VNM9hQNOPdmlh6zovXXdq4akm59EeWVfZjH/SIvIodtNm8LzmLEG
ZA03EGk84RyspOe+RFiKhAa1pr2dwLac8rzqT30H/yT3AGhY+sekPYQenISA5S3mNEeUh8Gqnqu5
5YToqIWhNrxaxNXsMmc8pnMcbpA2NxvD8J8mpIgX26KpXiyMGkcaw45EeJA1FctVop7mMHprA3gv
gbdk1nLdN2cuWb6hHoHSzEmXUNpkwt7lJeyB9dgc0KSPpzFsvtQEbO7DwoMIbz/VivOC8upuX01l
cMaDsWaF41kTDG2Xcdm2ijDtl4gn76vWm6g1x9dOiruUTNqgGbeWx9E3bF8A39+2s6Q9CPUVdspj
FMFxrp00Jw88IRj9ELtkUHk6nNb98J6XHBUqi31E4R1L2vyxpJO16QcYY22ks7UzatrwSf6tjSym
bA1Fm2PTjnFHnxjL6oPG39rK5Z1fcprByzv58nvOzbFe3kzM4U6nAMUcO+NdYjW3bf1ErtxTTY5l
QsvKHkkN9Tp7kdznr1nq4iV1xj3y0nHdkel8EN2crZFZT6uqML+QnVA/kW4B1WA/y+WU21y6gsxN
6Go1AlE3OfhGEmwdVkekVQin4q76mUIsxJI+kjbtd8duDG+o4XzCilqQcrTwhyFITlY7f/wv9s5k
uXFly7I/lHiGHo4p+1ak+mYCU0gh9ICjdQBfnwtU2mvSrKys5jXhJXUjFBIJuB8/Z++1ZQ53tmhp
MDZReNfHtHsi3bjWYfNRKhqFODD01PtsY+etiPYVPJ5tBNAImWU/nitXv0vrjsGFCUigGb9Cl2lD
kpfPds+Bqip6wOdhuM9Ef4eweWVSc2ziwkJGRIrHRBZNa87Hk/7llqTqUPIpRDn14D3CmH1zG1Pw
YxHerav4S2vDR4/m0KIizWODuZ8ye7qCGGY421nE25UWNRZto6FJMtxZ7Mt0kKNN0wACou4l8VGx
LpZB4d3TvwUxY121ir2AatKjwuDemsjnlHCYl8xoqUE49I4mnRh+wUDQvdEExtJF5eGMK8MjibKL
/+JJCU3Odhacv98RCeI4gl4SuowwMfgpZ9j33Lp+c9fk8bl52ApLoXUarwQ3HSLwdIvsMJwyLYQX
xZF66sdP8v9e49J+sbNoJUUHPMHc69OPHTXbVEuerCl9qkJdLf9Lt+mQVjmZCCL0GOTRM5bSffQt
Av+y5ClhUAjsjgyvqfjVGv5/hf3/WWGP9v3fZBazgv8/FPaP8jP+D0X+7c//auvtf3DSE/A56En6
uDZdBEG/2nrNEP8wPAB7uu1Ytm/wEf9TXG9b//A8Dzm+a8//oZH6T3G96f0DMY6OIN4hktBCSPT/
Iq73Z7XHv/RIjou+RpAnY6JKsFj+7f+lR4o8zEmDCx5ZccaIS2Q2KFkfR7aZcyzHSwUz02QLyLc4
d+hy1BX7sg7tPKRIexx+CYPBMkltYrfiSW5VFRVPrUNSWqvrw/72snNlBMpV7uJUbx8qUO17LYJ9
T94LL+d1NvGgmNoCq7hDn3GNmM2+wIFhdjlEj009PdLASs91DFnHRW7TzvwVsnMQCPqqWsW0GTlz
FMzUovBSsUV8jN7QIxY2siPG+h7RKdmajk3o1Rj4/mkQTY6tRu5InPRehGZ2u1/qU96PGpZGDWtx
Fg+7vOhRat1ek9NxSiBkbPDuRmxfcUVzSLxiebu/eYlvD6Hf3WvAFdYYIr11QDz5Ohij7rnEtswg
Uh+e2xqOWDXjYYdco1tmKhYPNExkUUP1oottnuhVoH8pHPlhs6zTPHG+xAxTgbtKinSPhKWH8kJF
xpQjMzP/TDH+BzkYUV+/X6P0/b+IwWzTtf73dWLZbPy2jUHE9JDjz///36RYcgSYmmb9T8y6vjHM
KNjGCsxzr8NPK/zPToXqMXY2c4zlszku69lJ1cS4JkoLG6DUhglHog3kYorzr8YNRipPhk4dVNNl
NEblXaTrlwK7KV2IHLF1Bro9lgajiULiBXU4/Qli4jXPKQBEOO7S19xpxcnE3nQxouqOfePMubt6
NoyCObhmMaoxTJoxMBVTF6JMChmO9ZXTUa2K96zXNNpERHm3lQUcT5jPNuOidZ846bavRXXGkAiT
uPJojg12+jRqyHcm+2uoq/E6q4suKKm7fG4LtvlLSgl+aKfJv7A8ByuVSfQO4MIOWVU8ZEU44azl
2HES+kEQJblulJdeJ3ahdeuBRhtsj9ZbF7TWoe3evcBJ7wlTnM7BQAGM1Tn47ufv7Rqlf4li9aV3
nto3dAcWRYz5Oa9UvNPtvFu3PhEJhafaFX0ghupgZHZR0idb29Exvcx/XxTldxDJbn/7cWWSHpuo
HnZaKwQ9glwixGzTOxIiSmTe8QVv14x/DM2dPwaMwceOcCpknukmkejoasYsh9wf54xSns1Tl99n
t69Zs02kqEWymjTNBO2k6WsISuOdK8fxrrXEeEc97xwJKlnaDffhsuquacu8p4vHNzXFpMXkBBN2
qtChqZ6tNie2ieawRW4sCxDnlXY5dFW7u4nmcjj659zxrxkwkW3TSa432wjBds0UkNvDTQE4BvYh
U/cwCuMFYSH2q0hUCzxhBMwmnhhbuye81/aWZelNxe82E6exzr9aYyDX4fZjWn53qgQ8O42T8wkT
jU+0HGoEJ/CRzfj4BkYD47UZuwHrIocxguxNZpwxktj5k7T8Qlx+fxvh59EehVVxbUlrWrtMppdd
HBunZn7wApoQVQdCj2Dl4+1B0m/c/P4Y9kTTi+APG3MR6sKx6rsHZe8Lt9xo2FHCRazJTWFrxp8q
zffWTBeLBvuccgo+MHfRUXkZYM81pn0Lz8YceSP3CBtBFE6I8cAllWDhRP4AxN+4OtU5G4nTqxsP
DOdwDFSVPDMmj3inBmtVkMcAGCP/sgusA7lNH9WLfp3FvmcU9M5nrBB6sBmDnhsnfx6XGN8cF+NT
aHX5skbydvh9V1hG1/0MSZzKytvUboTVwErflZOJF6QiwULrxVeRS3QDt1c2dBIANgFKh5KFNXDh
XJQc77zYeDaxmEarBgLGOuwxh3km0wHdmfRHpRCo2Sgi5hf+/OVeZ16v5Z1xQuEnKuaMRuk8dQZy
hNJsoit7vcRk6X4MbVHeizj7EUOfLPr5lQMcH2Nrqna/v6nIwhfMjAjxfOldAUvRJfH0Q5EU7n2Q
dd9+onnLfOYpQVKo7zOJGniCy6hZOyuvimuJcmM99SmsxtpPtsNElvztT3JWc1YxNNKVOdOC+oDo
mMxejp7X/hXFTxQ6NIZTOyIUtlcfo2LjaEDI4hbhtsV0YJ2UIV/5dNDaB12AVVuWf1hZnKL/kzHC
X3lVUa9KF8GXOY93tNb7RnHAnFGO5dKYHbRdFny7udH+D8THro4mgXp3cWUQSMSgbJ2DRnztWnUX
qOjqxkZ5vlULaah+RvIaFsoE21VmKZYHoGwXRwBxplXPwCcE7j7PxHRJK+T3nWxhTZyYAwdM64jo
IaxwJhIVV0/Vd7xr05F18kVLwuRRC106e4NxqBuaUUE2QbEk4/SxDLK3AajwmvaVdh4LSBG3Z7cH
XYockzhj79mAB+Nl2WdqfIP+PEKoSHwc3Nw5k5zwmYBBkW1YH7IUT/l8j9fOrPO5LeBQgJudPYw7
W5Fh2M2lUJyEzqJOL+Q2xoS/jNA+7Fi++n1ZLdG+IB4ADGwQRXG6PZhuILa+/lros2zsbmyIimG2
FCSHEhoK6wdpdoSJKz0Aduh67G9YxdArdAMYhIBTV+qQLzeXR6orZqJWYKJ1Cl2OVPLZQe2LXhn2
i9eOCAznnz5sdYjHTHPJA9fLO9qkJUIgVe29YbovxBySSXNnJYo6Orc+mgLSRy+3i1AU66lkVTbC
5g89jdewMuXBht28zFWsWoaHZJT6NnmpmdY+WGRF0Pe1WBhZGeGtlPlHkhVnMI/2T8fx0He/ck/r
lwOkgpVsvHEjwUlxFXstzB/OspViAiOpEZeKQ3mXxPW1ZdyF/0KOb4hGnjzd5NSMcPgcKYq31OhB
T3Pz2p7pHRosLRd4F+NeM8L3Qd6XOobv24o49Jm2cIh72Bag1ejUD1AsbXqNtRgjgwBlLYPYMm5b
GkovQxR/GgB83nQbNbqHAN4ik/SQokU+pgM6PDA1UIGnanxUEQdkf5yg6Sdj/a3jlI9KfROZucns
0nHu8ik5NOOaplr06ogyoU0WkWslAsLO+6aneS6DlYcwbwcCodgFJGm8D11PiajEVxnL/PM/noRh
yKkYM+nWd7SC/NV2ZdZBv/GjEsD4bY2HBDWcIPNs0hHWmhsFzAasqDvVQ2KBFDPVpyo/6Z0fQ1W6
bwjcqIDMxnowE/5knKmExhb5T8UswePEE1HTDRaXN401x+dfIRR5oYOk3VdxYj0bWS1ppo17DDGg
/nVBlOj8MH8poWG212R9T1QJI47QfRNdeZVAhDED9U8dVftTLVw2ysC/C+gALuvMk4dCT45eq7WP
dja16LQtlKxxHSPsqtRSj+R0HaHe93izH8zC/uSe8t1DOJUIa83C2FGyIuKMbH1nA0hbA4gYN02g
zGWfByhwlOed/bi3j8qRT1AR4QXOa11Uo81Dsry9rcrGvDS3+6npzkmUF6+aTgt2Gs3p3ietcttC
TiX1ac8U03uO2+YIxLX+DDqaLD3aytPEyPjE/G09hPRDqZdqRrswq2Nd+5h6tDQ9jefvGoSSbgm5
sNSQn4kBcMluJMSBmgaUuZG89wx4lo6CZDHARX5PBkTHQjpHN0/lKszhAc/ojLjLHdIhgIebbmW/
NpbDcNMvsuMssEYLIWb5pPGgicZ4IBcTn5ZIr1Yc9tu4G+HpjIjMm4oaI7Z1PAmqM86RhlUnkbCp
E+dFzPT8qsMHaNVB++AWDWC41Ew/A9tidgm9vPGaz2EgLiC0Iw6ZZr2x3Z7408z47vkyLZ3oXgVJ
gVaNoWNfoLgFuN/cx0EVbDnnETPJjCj29WTBEz2ORug0Umx44dy+ymDztpV4nZmvExTWawgtKFLI
pV+EsnZOlSfUiQs/YmVvpsXAoe48NHV5gLRpbYeSt7ASw/u/tgTdTeMDkGuG+GwVWu+6iAxTd9sO
XEFp1/YXtoRqhbSDY1yCIZz49Z5wFDnuctuftje0yOATR8tVBW/EcyMF6g9KbIprZUeHtjtzoOGX
b6bk3mMnWJHoWT6DV4d+GtbdEVWsSXgIviX0WodbrXx7GFta+N5Yt4iZ+nXWoq3tlIPnrvR1rJ4F
4HsHVVKLZb5HYgUBKlTNaWIX+J6f0Lpr3lxHe6xt6yWIEgQ+BN1ewM+D+65BtnhZ0VJwJOmpNaxD
arTJ99S0P2kk2yeXPW1BH4oMh3xwcY3KfJv989n8waqJ1vPt6//6E8ZwtGsh9rVldA+RjU2xLAZ5
R52HtIHkeXQFY7jQCcxJDaSVlgUB9bYvmSbiez/hTfMKK1qVMpIckEZZUi4QfmPQvQ2buDkRkAo/
aq4rqz4sP6gxFqlWjV8N0qjfStIh/2+VJPWzmeRspslQ/BiTQMMbWVQIXuNvKlIYnzjC9E+mPm51
NzOvNprZ1jW1043VWIhEIGYnq4r1nuQNGqrQK0kfbN25qZG/RZK5ts01d1D4Xz0aoedpPifGtnvq
GyM9ZSN9V2fgk9Nv5DIRJsAyVQdqmI4Ko8c+QvVPcryWsDGtWNyWo42/PVEBJvBGt87VVNrn28uI
m2ddMQbTTd/c+tKm5oj88Ik8py9ywb29yz+0ievogwFp+lTLdi5sUvRlep2/+rZ1qMLK+KOLhk63
CnC1RDHRDdhVmwgJfMfI+5Gh2HRxTMYgHHJphT+xfeQPRDZvfgvC+ZVHnrZowCiVknAwp+vwJ0L+
OtX5ePLJ477evnR7yEqT6CG5r7NeHmu/0O5VKYL7vt6V/VDeY0NBqSMc5pKm1dylg7Mubq2Xom5/
X966CNDAy63mEkDVhpmxsmDoPIRh/tEP7QefkDppLe3ygNzTHaURfDw6xuSPoOrARYOcNEWhoeuk
FYim0hCupDAvbf752QqITdN4kl5nUOuT4zT03elGDXMH1cwSsPwhSuDyjNSXy8kf5LtHyBI9qslF
aWFp244IiazHNYKVq3rPwVYHmone2s/ZiZ20DK9amWXk0oV0e/Wpnw2YBiZW0/kKMo9LPfXa56Kg
2RFqP9BIx7e+mraM8awNCP9hL4LipZz08NgZHddu00bpwu+xYpOrVrzZWnln6+aKSYS3sovRI2iY
8tjKGEX70lCbW0EdVS7xBhD5cTNDm5w0Fza/qf0dwzDb6k5fbEZwqyRl1ECMVXJJ+lYc6iEgGRfN
76qxZs8xbvDlLyqS5nwLNLHKtp1Vod2JFjHO+HsDWiFhC4hCc5fWjQY4YHwo3P7TNZP7eCLnKzeo
QH0vWOqSMY0wHoVWPjah8UwBJxct9fHC+fHCYZWa/ksussc8SZ7tVPxxAqAAbpPBV65OlT+Ry5Rz
jLebBygZTmOmSyj0xyQSErN3yvaMRiJKIBmqcd3LdaKld4wOLGYOerS2u3Ukif5r4bzXCW0jxbzd
qt1dPomPBKGdn4hnptkPoobrGNO+CIL6qexj86gF0ynwEPChohqXXmUuSunXNHdGjAd+U3M2Jm/L
GLRFwTtz9Pt03fZl8J657BjF9ANSyCbgD/JubYx/gtw1V3ljwp2MCQmcFMfUFmsFrBVzaYV9fM6q
LyPOc9TSgmVh/PA0hchCn2CTJSdA9Tm2HtIu5rx5vDMc5sENGLScJKoociln3bx3F7umxXITEDfa
bYqcVtOsftQsAJ6+TJqVH7rJSrhxsSvb6s5NUBkyWLZ3ZjVmuxh3LoK06aErgTqNgfsa4aBeOEbT
7j0y2h+xlX/EcB1p5k0voYAMaKJaCDwtPHSzRkMvllUe6Bc/lMal1/TPxsnV3seR3qV9uCdphG2g
TLqzCLVtWhH1B8jg5LNjnCraaHhd5F5xA8qiblZ5il+Ixtfa/so0wNxJg5/CZTtrx+bOcp+aWhRH
YAxrpODF8wDDb+r8ez9v/O+mvCAyXHjd6F6KnJuossbp5A7u0ja77QCWap8VNEdqrLiJ0QniPof7
LMFMk8AJ5URKsLO90sRkYscgBK3oy3HZyWFvOxwbqfLyFTipQ+9Dlw5KH3NO1qSLuBf3WUwQmCjS
Yod5dCahPpQAjBd5ECSrqt47HsZVkyCyRTWYr36eO2TtMfOza/z0hDswjY8yjBe06c6YUPxYHkL0
V4dJWmCBB+ASTg0Hk54UdYZV3Gsj6eiZ/EkSDHaTT66OKVF4EkHB7Js1yMDb7COYPEZheKwSUs/i
YG2FFoZkzLgLEuE5ZozlHXGthx7MepIFHFah4lDvxvfE5jWFX6DeQknS0FdYRvQ3EA0xZq8QjWxr
idy/LfXyPBonvefzqBA+oIXnHUEWsACYkO0yT+1q+EPMxPEtNEQ6LcdkLPcwt7e68H6skI5gnBjJ
1jPQjIKwf5Oi/QHSN5XXOtbLB4FDJHPybaUwMOLSCFYJDTzPekFNEq7lbH1gKUf6Vq+JmCrWjUcL
j/H5rgEgk6n26JP/AKACUWtAGc+6QJ+4MPAXaKvAj5tH1Dwf6GGzvd94Bd2kwnjFscVMLz3AsTXP
XS8veqhf48n5zpS70ar8bhyxIlgoDXCi5Q99HHebTquIKA3xeuVaE8HaNGgNo/73rLw/eJ5CHpWd
UiKm9/iBt0CZFMGT0XZinIsMoP9ii2oWgzIBRTePQsXGsUjQZEMT3BXeR9zqHA+n0lg+xOWI7wH5
Ta4a3t+UWjuqK3i5Om2I0fUOva7e6NJnq0wU75ruVUfpLPTIAtxrWtwOJANQNZYp3/zQTOYdKqk3
P2ufgzT+md+Dle+lr6M5/lS6FW2ITkq3OAgv4aj9mPWYnHUci9BQ+vTch+a9w9mCBgcA53htZIV/
J1mUT6R2r2hgZnvQM3urJASr8dEZTYgtH8JWhA/2dWyYJqDIj7ayxUsDDPfCL5IscZAicM67aOEF
6EPcCWvBMF3IkvNnlcFjLSVIPP8lMubQDw4CKM2Xg+E9oSn/JhqHSXHSIOflMoDUUqNsZ3gsVLHl
1E88UMal6TUxNWGpL93IfI2m8bVuSRH2Cv8YWjiP6iT/mZgoA9Cg20zuBgc+kxzULu0YSFS9uSDb
J6C/nGkHYKI7HKTdOlXjjzGvKxRTgKaKa2ZpdwlE4e0wqOQIm5EoBfsQs2ZpU1+tQA3Jjap0sTYD
+WHVuJQNsoKzpKFJG2DUTDOOn0rAryir8W3MCa2wEfgpUcd7dFwdx2JwTm1FBE1hnwCNXzpd6w6G
szdriBhmZ1TUvoDkWgI08C2n3/ThG/Y8KwXnhgkoIQLwGheIFl35JwctRGVmLxr/ks61VKxlBpDC
PjzqjiL1N+gxPE7Fim29RF2Y0ccG2GVFJLzPFh56Hh6+Zfzdfldpl957wiGZkdVmPvPtXousqOGw
oDhPBzJopY4nLJYuvXwq5qXZKgxFDknIsVdgzS0/qxE9SmiVKzFa3VJjQVm2ov872dVfMtRAGpbA
GFFicg23WxMmx0c1ISvlRAYHLb1cshomaZHCCUmxjGkh+KWMEUIO/oaOygfz13IRxvbfcPYIR7FB
UpULXFyUw3KMzXeXTYzGDfhaDR3MAqXza1KS8FTJ50qWzotOXrZF0wv5RbW17Lq7lLKw8bDgGZiF
C2XwpiuDAOM+fXaNqjzICcWA5eKroboWZHyAMXXzgJyFHE+lhOVjkSNDBB35pX0DI2JKDSTgm8Dl
XvMMRoKW6XyLisa3Zf51HeOrMwc6DPRq1ukYPyfSPIQlS3OTBjpTmP49KiVVbpiiNVH1eeR8V1XD
xc8tAj+CbFyBSvpgafoWM8Wlc1PQ/0O9RnotK/RjoTdsiElAcBR303MTtttBuvcKiscpyzVaqS5O
lKCHh5Wjt8Xt0yq85KT6HByBrYk9g9ZkJ+O9Fpagfsr+IY7+JpJGiO3tOttCMVXnS7RE72D2gaEM
dPJYljOKOJIiyDGASOpGxIRp+r5g6+/bPtvWvXkxUnKhRWxuRB11W9oGoGiQTFEDj0CR3DbA1dNs
bQ3dFYMshCgzBiDQ02dlXWWcdIdCYlOPjIbhWBJsMJIC7EUVMwI9+bDdfFjEofWVeClSkZQ4gpzo
6bxiJpTgKmZWuDB0zG9dXn24FJ7LySCYz4v5laWDytkRjYarfEBya+hbm6hVzD0YCzs62rZO4m5e
XEaGUEuvx0cORhE3KXdCr1n+aT5BOGUFbyMQ2n7q/qYePtMyKot1P/P0Rz5dt1dgG7oCEFF5GnJA
XfN4iOPyOXGDP1ZCdzIL2/xejzMoasj5pAnqO8z7ndvQd2EsIs8B3C7uPfU+kdC4hixDI9cey4VX
hZ8eUqpTP8GQMRqAOYa10B10KhkJHeus9mjRyak9SIixtNz99wED4SVyCZauK/ytCl1O7GzFlFcH
dwiAGUBt9XUU0KM3Aw3KK/T7bANl52I5Q3Vne/pKCwBdtwLYZNaVWEyTb5E01TUe5Eamo6AXUJOn
oyH5GR2YrCVbR6CJLzPU03WHNm6ZUfJ4QQXHTmvvtUjQrMzdcpk0dboKaugwo+PgsXRQI9Se3y2k
osvQqvFtrpXyBqWQpiBxMBG7whMpjx5e/wUuWET8DtAAPsttFfprPBASvQ7YPAQTGP69Rd2PgpD0
P5E71RvGArRj02CVx9adbjOW0gYHj2KBEalzk3cLfBnqf+5Yjoi5hRFacKaEm6nj7IMzP4x5cjAj
eknCzCAO1Rox6GC+t1NOCs7ovta69ZMlzM5r+9pnZb5IguQuiol7iulLSIkitCcmozXKxzDilZ5N
e6OWr6D8yTvDI7PaY7L/wY8KOL7pWQsFdmvTab6NscLbmAfxAavm2vL18cSMmK7MEJjHwSK5QIFo
QVieLIhC55BUjKE6hgRfT3Za7kstf8XIYN0NSET2OK+eY5BAV6uGxe4EgvPHrEi/fa0UW1e62Rwc
QrGg6S30XB9FNLSyJaFV3pzsRq0yRZxZeYVVmrDE1E5X2LNpfJPf9Q4NXWzRUJASDW+Fo66tP+Su
DVisKpCszC89c5iuFnOrEi7tlAnzFUFJsaZ5QWtKJ84xFF6/TgUBN5lZMiQvYqbJ6P8JB+oOgeB8
nUviSQeNlcZOkBNkCG6P0wT+ehHpIjxi1I+ISYKIMhXI7yTxzezNAMxJRzZ4KTZdgmLScKJmqdpM
4g4qEapGPspOiUf691v5LSqBdIjr9Yi8+9XDVxQmDI+NCCvtHHFhp3BafM0ylzem943uXce4ZuPg
bz5Pk2+WNiQkH2Y+egvfB33FQM/ZDEEl3+lhExswY/GtJscVZYfvhYof0tzvj5VyS04cZDnSs7x3
6xpb8JSlD2LCdtp6yk7PKPzGa1Z373LWifpTVD2Ywd9ZaoE1BM2AGuv7UNu5iQtkmJudyGNZvROm
vXdKr8Mof5vidNNSMVzaAVgPrxTSa8XB73zj7I2af3TtGCgK57TbQ9SJY4g85MboDU03POiW1y4J
NH4LCWz/o0j21EnueA7abi0HEcyaDPTOhb3/7YcW+AMGCa+tjLKObCGtz45VKHfVIL2jOaHQEalj
P2qz9kLFmKdq0bXYkpAkGxViXhXTp7XVHD6RhfrG6DnvhFyAd4hWOj41MSxVT/3m+DUKpdEpEBA6
AjU7pUmwAadnHEKD4/NC62R1jHoebDzQK2ATprtF+oH5j4Q8f2OkJFpin3PpqzD2LlPoCjn6EFSU
pJ2PlelyXiSRJpsVAeOcmqq53bdFIib5VhhGOUSecoYX1FDDNncI5FwRVNHucFPFKxru/ur23W4P
Gt3MlQxqyqjKyALmfIzkfcADXBzJcRhXSW46Z7s1O3wFubUOpQDGIoyaEOAWg9Xtu7dwbrDRG5sy
JSKDLE5O/jppfyvqimHhSj+AQM3P6utBvP7tHSGSZdx/e4cbJPWoyiNbHku9oeqGIoHQ2Nu6no4h
ZOYEU/mzKWXBRo1FdZEN+DfbK+auctqgIiUVMHJ28TiqR6jcB4km7BL4BvCcNLQ37VgAMGx6iI+5
Ul94AZz1CGv+JEOoEOh9SWfPZn12WH6FHaIwB+DWHRJxur3V6G5uCSldEJJtXDjnJgssbCLzm5rF
EjsRJ/ojxri32zWftk68bhmCL5GCGUcrtQ3WQp7JCINLByd+oTVedE7tr9u/YnNWPqPf1Pq2TFdl
Xz/8LoFo506Uc0AwQtNYJKWRHG+xMHmaUnKEAMOGLizPN3jl77MktA4dmbG3d/t2Udze8hJRw1JP
3NFY6SnnMdTWiyKdrzeXDpPfi2npFgTP3e6q1nHw09P2Ny84jX5+r6G+ohByBZgWfF73ZmQqNHgp
4EaTTtOceSAUEJjB6mzYPfZfU3eGLW18gD4Q2Ji6pdqZmpsAOovmEEQDbUszdnwr6uIkLC177BsB
8iQpXYQJ3rrJdIZcKFq2t8tgdsBE5iHhCNJljXshaxTzGSOXUKU6aZ26uzMkpBjiJbesPMVn4WGF
IDyGYoh+LWybMd0gSSsPZB+iBJ+br5SUp1YxSLkto6WLFvr3f4h6+JviZt86eQj1Ctv442g3ODtK
+9qwaQB7vO/7Se4Qs/ncfWmGzzTvTtJwcUZUib7DSmCuBZfewieuhsqLC1XO9mH8NNGeMopxclyQ
ptE42rJtSevV7Fg8o4l4QLuQf5EmtP5drOA0vCnD5hiFfH7/C6H/3RgauwoPRuUPy942bfJaO7hF
2IQWNfKx7yR4jJqgRfKfNqCSjXKvl5yQ2z4KKZbmzvE4N68HB/k1ctDovtyj4+7O2jgSr1nF46/G
7KZRkv1grwDjoY5HxWW02FkX0tODpUpZYhkV/g2tQXv9vaHFUKxJwfq+2Q51lzTUKeCI8TuC8c2w
R3WuUML0lnVNwfnpfIgJwTav5k3S5UbFt+bJDaTp7MH0QzQnvAoVJXXSO+hhmIg9B7C9ItcvqbIn
uCUttmlXczdZUUBmd4wV1k/zWbne5bbjoS3Z3P6azAm30AcaegXgVLUivEFfphoelGJQBMAMlvnh
E4w0CWv7+x4ri8KMeLsuInMA5Y/Qqo6ktmiujCWbwhSO+arvWPHJPTROg93pp0oHj2JExvNg5g9h
Kvuv0CkfQhwQpjkVzKlwmxhtuslhVv6G9k0+tC/L5powGpVuA7tUYIKolcaGfjXO5nEbmuqP3TCA
0FE2gb5y9l1t1y/Ki6CnMrib4/rMOrmyCtGNncAiP9JmPN829ih0FXaC8fN3ZTKckagI5mm/tzpu
OU5azETtYBa4y+y9jPv7aezUF8fbjWV3w7MkGPI6gK6Sh5Yp11cdM94XBMPj+tb7cU/KpQ+sAW2q
KoMfI8zaFwcH0nueM/11CDWhO0q1LvCksn0y4UIcYqwdBH0nFzHHyccnxdLSjwfD4iA7VFr8FFtq
23LIxeCBz7jxTl1b4HnP6sebJg6FhYGffr6PelbU1i6ircICxzaTQKXyWqs+aEbCEXngiFXVWXqq
iFFKw7DaYH2wnuMBTU/i+XsjtwSWC8s/tLYqtzi5XEr5SVuHDMlJcRXFJVUgrwGiTRtR6fq2IVKo
rco/t/FPR4j6yoHlM8SzE9o0g7s8bXgQidwJrFaPtZX8abS6ekwzWeBBJYJ4lks7Sn6msWudLKN/
RGXM4Fbv63vMCvgJba3e5Fr7VrWZ2hX0m5kmveWqhffAtbMr5pdZpB5HOibn28+Ruu5bOrrpsRDu
+23ybJNxeLb6kaF3GX+Wg3+vTC960EFPrNMk+LyNV13q61UvYV1Y9H+uqgYU5Ls0B8jjqe4KEdQr
ZgzMCULDuevRAKCeEfS6F5hf6TSXTnNphq65GEwRaUGZOy0f/3CCthCGde3estTswR/Oop96FH06
1BbHVXxO3R/E5tNOwy6/rwGPE1OAh0NaIUtTEI7l+rbhx7C5N3aiUJFXUYNiQ+IR9u9+F8kIya3K
nugk0P2aK82ymBrG6qxrAsPWRsm+vAv+8FMbBzzp/eWWbZJgnl+kTGi2CZ2mM2mOqOfsYFhrHqJx
t7S/DDoWr/Q67H2thEa7XBw6zbWQvIwvyhYPxtQl31oePsvAzV5yILUbD+jrQje87GSZ/k5PCkIG
bzelbbb1VR9fA4g5bw7zHWMW6pmGqWHbM/deb8+NK2UDt0EozdICbtfDlaSUoaFyyO5uA7vbQzy/
j3z7Qx3Ewcoosysm9vhgw294jOLxOZry6VNHFLPoNJ2sOJQHG5qGxYPbqadm0uW7IbO7JqE4F4ou
+i+woUsZaGNLFFEcP94ChwlaCLf0EKdjIlwAN54nr7X6b8LOazdupO26V0SAsUiedo7qVg4nhGxL
zLEY6+q/xRZ+/DPzAjMngiULttRNFp+w99rvt3YBQXJ3JdxZv3qhAmUwKR1xvqb/Hm66N7h5tKJY
lxZma7rn2qU0FJ3pLqeu6w+j22XrbrwUDb2rFbAIp+QdmZLMIsUwgflIRkfg5kt3Cr7D0EJmoHnm
tQsyJAJ5uGjKlk0GWphAzzFautGLtA1zRzvMDBfFvTWvl1z26bKBKSyy/ovduAbX6K4PsUn2gQPG
qN5boZtdnfBBGD6DVHYxgTdcDdGpxzED46YVECLkqnQ19yIzzldULZuBAds6x0NE2JFFiDDocDml
bFFYPQ62Q1PMZhvdZRZDyaxjyAL+JwrlcTH6mDfzzNuJKHwN1FlPJp/eaY8L3mT+lJ6LWF84Ynyj
1tA3qeefucKsbei2YKHn8GSEbpyIoiSskXmJH12zONHJjkZRRW/52YYiWEW2+UU233ddgqzXEyIt
x3ClIXlbRoGhwSsefgmlbXt8artEwr+MCX7pKEr3Y5zipiYohBN+gWq12hUgIaPQZYLYQhZpq04u
lEB4waJrFQfxY51FB2riy+Sahx5BoK7ikQHcJ84m+4CEeUvcr9wGMxGkZVK8MNL8lFGGocL7sjEJ
o1bH9lr7Vb+u1/xuX55BUE5oGFcQEHfuQM/u2BqppbEfL0OEa3Z9lo+2iceZ9+q9dowAxEKT7L0K
mETvaA+VFi6FjF9zJ9FOTmXs/KINL0O8iE1iWdnB7N2g+8xHRuM9gFuqyqHZNyjfGU178xHN1KJS
XyEJSEvdzIntHGfYSdasmppZc50lFBuNgT+/gRNpPE47DvN+WWQy2GuW/N30SQhcC796kDA36A1Q
43jM0LDQyUEKHwZL3yC77BY1dgHYIJq9RtjDnqWOuZ8FRCTugmkwV12vO1sbMUjPfOXYd+OnqnVY
akk09/ZyGXB1L3RvOsajC5gNRuESRI294PxkOsgpnPC6429mXhhY1RW0F0n3DaYEfb5oFS9RVJPX
ntSnKfIfRWHXy6LT1vQ6iIgi9dGK/DwO4FAMtEGmJrYWRe6I83LSt8yd4JUtqpbFYJghivTZOtzR
W0S7nABAhoPP4Jr8ZS75v0qvQTZssQLwWnF+q3ouoCTtPlCaYDHEIIAF11npmvD2RRAdhqXhkcEO
PoWNl53f02av7cJEv5cWZIL7jJCHbJPOlntdoEFXsUNCKGasYFYXsBZtpfyTheLEYiFA/Q3XW2/r
4RBn+RUw+HpMwreUMdkSufo38uT7tmDRF4YkeNEjX3nEc/YUya/aqd+OqhfvCX8TeUQYW27ir80i
no6dvLdx/koxMRAoNonlbKdeIOcN2PMM3XOv9HpFdvHGUJx3fo07v8H6ABbJ+RqonDCmZA8OuMDt
4MKOHPLutXXs525OnW7nx0Wao3nFOrlD8rnManq0zoOMOaDIJ48M/bEjPr2kXjGaYTtiEH1oyXoZ
DaHY9uXn0Kjt6NlML8OQpQF57TiBp3XSKJyhxrTi/a96fcXklkh7L2u2Yagt7cLYtk2jHabS+SKq
emOW7IE5dFQEgcNW5N76TmytS9QErLSzJ5953tqu0hf4jqRRI9x2ncwCEI9RseJ4SrET840694NN
1m6X3GVjUK01Jxg3boSqvdGd1e0zdNGXmnCrhVlKxE3YqGsbVp/rdDtKjH0xyU9dZzdXqGDBghGP
yaKcrCclgXWxcCIwasMkuZ1lruVyUmI/CohwEDvU+xC25wDRwdEQ7dkfmoey14vDfUtE1JW182MV
BdRTdXSijAGXqYJfescE0cA5CUiPxMo+BAvdMlBsPPtkFXTKnp2P60GYQNscED3jgDjMY5YPoTuM
LppMP1glc7HnmNAabdz4efaBEpWjU0aY0abuMVZNA8TVv9qN8VU1Ybrx/fjK9Z2u3ap8iyLkd6wE
oZ2teDzRzb0PIwblOP/m2pmWbcN8MMHFUjp0PKWVQFvE9kos+UbVlzIjoSSmCVuwxcSqr9qjVqW4
ps0O4FyCiUrZJ9VMuDICQ+y9TjvZcYLAgP5m6Y0hIAnmcFNJ7iMLund+rXyVBWxeSr94nAK93AjT
WcoBwHOemOMM+NOOoiBkznLXNeUuIaPhRtSaWhVJ666L6Njz78gORaWWrq0+fRirWFtaJuMZaRab
KoBMikQHg0GggM3eJchZsXvzaKqt2fJsObsq1/oFHaJYJpybizoCdiaoIOcb6RnlQEIJFD5kPJd4
RupqRXI7P2axLGs5MMNSbE8YgrsjggafuRuirW5ZKXQjUlvBUGatVGX3bph9jr3+aQ0NWYn2yalD
baWjAd67vnbgHLX4L9eaR6RpDU6eoQ36U+CW7aKpUCqYRnhM+umdTR5RRHW+lT1PYS/eVGPdHxtv
YKv53TrsLkeDVX3Se8jC4ekGY3qgy5QwnNQfwJXpRZYNj1JAv2Sc1sfWj3GyBXelGT7BfIVck4s7
3dy1uvMth4iIYntY+6XK0W6Zj7J3T7MAbQc9kHUtuo8iBD1d9dwOLSCBOhGkG5f0O1Y6Ll0PnQd4
3rVmXxVp75Bq2JIGZWRyWOMtCAhYp0a1uExIKjYZHC/0ypMbE73mwrhGadFitdE3hWz2AD+KvRx6
1DdmDihjbefmxjKTr9QzYwxOaJ05++9cXiKA94TV+6hiOrhJ0wiau2mTPeW/RvFklqv2AZH9U6AP
r22OS0/nDl7Z6AsAG/EdOCAjFT3Vmj7sc1ciFCF6oR2MlZTUg+jGFmLoTpo55y9N+RvGtD857K2l
i5ir01rkngK9H/K9aSmDBI3Ea2aUDYs5tFk5zC76GW+bd8GhrVJ3o8Vwbdi4GfyUY58fWnQUbRfJ
FVtIbkafwU7YqHgFqf6zdPIXyJTVekKU1SQ+rEGCbcCS1iu/BVBbRtMCVbO0JhI5iSyc6rMYnR3v
M4KPKjgh3lXUsMZVSaIeqrhfDbJQfwJiGJFtPqfC4pCWpzJx+qVVwgRqUQItBPjDjTYLrosXGaAP
S9LXsLEvXpA7K6bfO2E5z9rEeAl32kfvVyuwlO+G59xjldSWlQNVvoP4kMGMro245znMj+G5WBA9
Ld6B2AaZEaKhpnyKEv2Tg705qeGZ9DDU+hAcwYVB1pl/OZFizBtYFS6MPLceWH+kk3ZvjAHr3+De
5YQoJhz3I6hti1xwTY7PUsjw6gnr0sldOzrRC/6WZWZh9NdjDx0OW/rNFLK9kuWfzjwNiaGYpvLX
cd0Nq6LPpqWtoOJ1yHHzxNlwKMVHPVQzy2qT63q41obuM2DG3rge4SY12BNRphd/es9wFGemD7zH
hJMMfiPeAuH94LRji6kN2aFJ9Q82Dt2qhOGehESEBTNelGXBeuzlc2tne8/p21PWcaIVFeGe6AMF
ryaTGS8X91mPr5idcpO67zUj1W2oFHsnB5EcGngOpahdN74k79QU66qU58BDTyG04dPMoyODZjzH
lefNws314IVEWFr1xQo14jmn/n7Q2YYieK6XCeONRTAfRbmt1eu6WnV6fa0ymAVOahTIk3uXpCi1
NMbaBP5Fz0jcj44BxL4DoDKcGja0PJRURKTT6JZ/NI/3u8gAsqUhw+VUikNOCs0aRd+4MiSRIVZV
ftpOIHnZ2PyFlfUw6tHvICAdnhOdvCsX2tJQ7isbCZxyYt5TbK+LQbPYqfXlh2+ANEMc4Cz12tly
ZOF/hUSCu1DbeWYIA9Ku2MrPYmal3RW0NLupRq1pvk65uuBLAogl/ZiWzJpWWR6b6zgO2HP6u4jA
zljVr02JQi2fxYShTU09z3jYuF0tSLK20fnIVayLN1bJBt4rolH3e/R78Kq8aEs1iHgZYbHCPG5s
euWiMdJrHwlTrK0Nzqudfy9J0WGOmi3LxOIGIccpG1MWFU20MEnr29SsKMOI29+mYfNHER21+cNA
ndRSqTrpPv4Tq5Y1I//gSurgHwXxWIQocmaTvLRE5oJ8j0wkgdIAjYnP1s9fUVtSek5EQrScfHWH
BRFtxCYmm6b0YaBPamVn/XOWTHv6NeherHhlZxeLUR0G3Wv2vtlxJPJ0yDlwomL4nVuN2unWPmnh
leWKzTbK+ZOH407QC/RkcICwJa3IcrV1UNshJkP/G7zaehi5UyuJV9tApjvzqchjeXKm8imQ9pZR
4y6TGBqLduHp0X503OOIIg9xiRo2Gtt6C+VCPASXUOSLsQk/FB1zV+XnOuIb4nJ2ntQojYI3HgTp
nPsLn0qrDgZs0VEE/XVqKyrhUSLE4RHI9bxlZJWtAEeLXfPS0eN4haaz8AmCVVb0iE2REa+LAFhs
yISFdW0HlbsffiUdy3lTTeSMEflnzqr3gLhM/rdH18DPO4FWXo/aVaPHXCgD6qxoPWyIEgqV6bRq
JwzqWffToD2DBpKJY9cdyFfmsE/EW+MbjB7nvDRUBWxhFtbkVyADsKTTOUA2LTgJwzjb54JNBI72
D9jGz24Ox6XQh2bTW/1bULVvbixYPXoMVKw+YGf02ZuiQ8nFGsxdzuDiVQKcZAnui0cHs8mNDZZr
YQPB3QQW2mdQ1ggdv00KhwVhA/kxSvv8CLi8ODbVYzQ35y2m8NoM1dWwxuw06NqO5Cz92CE6/flQ
jaQWpzkyiNw0l0H+GZCcQflnHwsBtSCAD7/uo8LbpUpcMV/8Ci3hLcnfuDRD5CxyPRPrqOfyb8Yt
VNwnoiIffFudGbdGe6cN05XBOnXXEgm/nPp8OlPTrIslyC1n1/epv5oSTGllAeidmN1NGef5AlDV
sMzGnocL5ry5/zOR8UkmnfK3n7LjrxnrLaTZ71j1/O7nWrrRqrfAr7Rj7EJGCwnV4ZSylqZTtOxm
wlVfM+tkg7k0pOwYTxGZ1JramgmngtmNmt6iK3VK+RIT/bb0rcdksu9lAr0Qajj0P6Dcqels1DQ+
9wkOzL7Vp5Xt5HJZATc1WohLZhN9WUWcrxmJDXeoDO5ZSwHQK33mo651ZtEyMQhQ/BdF9ySDcJ0R
TXkp/PFX2mfu1islxX/d/2bbOXrwb7ou1te2AQUhNEoUOXEOqhaUOL6feh/FfwwtWrVRrAO2KUkf
KXYpT4Z1KdHB3EhjZITFk24wjcruY9DGK92uUaY3T7KtYUNbI08hOhq/6ddYLB8MFuAIAjY5a9p0
apkNcp8xEkDk3Zrj0QlCrk3uCuz3MSqBGIniTKqvqifS2tiiZqLjrbK/QDSlc2pKeMlQPVLCNbhh
0+yrM5Xclkmi9r3Tb0Rrn/wqfpwr7VVdGU9TvoEFcq8ld6y+awrV+oEIiOdEXiucjdeq4z3lKllr
RpG+ORqjJdulus5xTvjA34soJI4rzmroj5wtPLoN9uFwOu1peNUmSYZinvEe4ENizUOuN4yiGWEb
boik+HaixzY+61r+ZZvOKkXatZCR5zDXa55VOHNLPaxMXQKUlmJwQ7Xd7qFGveGP5omClJOE501n
DM0h0bdtoklsmUaHMqj4tFRPZU14+Lkyy60UCO5D0uPCQHX39ClxDeBC1vwzhUH5FzjFt8qwUyex
dzL78g0EBYLRUEPVxzcrhqF+Z++cutHOHlPkM8EyLxXN6yaYHLVs7XLf5MGHZilu0pT5ZcHcPHjs
h8I8kHCOMHZZO9O0G6NIADfkzPS7hyAgcatximJtJJTvPBWwFX3FYq0aA1e0xs8FYMNcEzYGXgvj
+xARaNDts8NUkc5SZS+u5dS71C8+iFllT+Rr+s7lKl+7XbjB4nPUuyDfMpr/Zcl+FwAtXpWKNWvA
Pm6C/oJ8D9lRmUY2co/0j2pChJsDVlqz455gC9o8sLcPl/S1OzUW03Nejpji9PFbxJpxTj2732iB
F7KqKW1qHtq4MRn8lZMqA6aa/zmypKM8YaqqQy/Iphjvrdnol+wAhdS970dQAxkKHviK5Xs3fmmV
cSDBryI/QXb07O/x2P2W1ge0vmWHZSXIwRgDi9pajnhv/QpDxPNgeICpWkzguX8Z67kekTaShJcE
2p5ojd3IIs7gGeYq0icK6zODKNIqAJOSRZdnWdt8xPjGKucKbOjMGnQhkOl2fkq7rJgQTDlKQuiG
cI63CBh/jcWjIc3gil5wHvoi4KgKaxXHunOct9EsraNLZXrHwLG/uSbrp6hs222dSW8V9MaZlWrp
DyvYQJ+Nk74kIFsHNcK2tLLdkGTE9lX0xVNX7CCpuZsUcB7TVeaHcHOLNS/tCw2cgfe5WdQ12l1b
ImZLbeoXNsrX1sTfY1rWQRSFgk5GHC7ESODEUBNAk0p3W3f6kxqzB85hUqNrEW18K9SPrBy/R0Se
pos8oGHtrZmctxHom8UgNbFOrJgOughPnY1+Nw/mh7rqt0SKhCRXrW/am9xp0buF0cHutRMN8NYU
+Ho6oMxWZAOojMOBoAO33UYTv06sIR6yqWMg/a5zcySU3HSf0e8HCB9XUXDHjauvfcYKi1nAeYcA
HgXxNdJ8f29WwtoQNppsajijySg9vCcLxk2/pMT76bHLYigAcjHiZ3Nyl4uiNze1jU+vmWmzE/Qz
B/sC2eXZTg+TaeeKCfQlaDhGNrydWp29IrPc0sJo5LOiRbV9SXmuEcU2DNFKh0S38K12q2vMGbWp
ugfaec4i6okue9YnEN29eqyTfmuTVov1bWnlI+weYhZwieOrB1MyREwV+hl1iuAWE033WjXI7iyz
/ohZf2DIdO29I+rHWnsClPCm2cELrAbcGw5nYZk+ZnVNQmsdErDp4+BlS405X4GaKup7O9A+Cwvg
d8dEGbargYxDZauiTlso+LPDvPZ49tfWVlbxZx9YO5I7UC5n16gI1kYd3Xltgao2UB/uvhq8S5WB
60fcxeCuDBlsCajmViaXmuklS2a025piaum2/WcXIuMCkY4NxgI9OFjRc5hOHwPCYK5RvtLSjknN
+26/mpz+frT8N3ag71iXc4v6v1DiA13v2vMZQzQ8cXdFeqeFvCqI6xZQ3f8IH/qKU5L1pOoXNkKM
LxjbclGOSw/4ayDJ0ADpzztXIZO4+TpdBlFF4tv7/2/1vH29huC3SxP3RR/T9mhXkwQEmqS7aBAH
o3XlMWyC/PCDCtJ4HudllK5zrLy4Kia2cbcPDZsJH0varkSJRWLQJI6102kvjNLPnPbJPRI3ugTU
3jnqHYaswMQnl4QgK/Kdw4SHQKODfHSchMfGmN5ZjuXw8Bj0dS9w5Q0Ds9RyoNQgejbdtz35F4yv
zefbpzbLIWYkqfYYJpBQTRKAdKnlZ6PUx6PM7XTjOmbI2c0l1aDV3rOV5BZEEZ5blf1RKqtD1mb0
Z/bA4TYJsNQpUxKIypkuiopxkheADsOqzRSGYISUpK954bQpmm66H2X8C8FcfO2StiHLJXdPY6Cz
vfeWGoHrBw/WwuVnfWxXyV1APQUTl8dLoobpAwD9nbSKTer6Bg5mnCLz+VXfFtaAnsU2rWJ0PM2E
K3FeQZM6+gIuCYm2ii5WhCCPc6lac6YBaglr9D/wYM3sdMOUlXaFEZCICBicCRwOlfOplX4z58uf
bnVqWUkTsFTk0VY4EH6nIlmJXAE+BpCvRP7bDFgN6ERuBn5xrjvP2c8vEld5s79Bi6KDkZAjNM3e
7yKoVzwHscLPf9JKdXJHyeA3j99xmw4H1k+IfVN1Cbxg+ggQdq3E8O2I3Dk5+En3UUeaRz2G7tl1
bVyKkqmVWaNNVV7C2VQastv/kFCobfWVsFgMGSAcL/VsnuoTulwFwPdhgpqKQtpTn5lObWgn3nRV
4aGft+0Mzp0+6c6Gp7Hxm2WjncGl7FaIWH/+bY3OkrniKTbMj66fxNXXe3EIotZgyssv8BeU3/UH
hffXUFPzfwh5kM8c2yGFDQet4Yp/EPLq0gYQYflfhm9zUk7igIqLFW7hHIfEFvteZe8JEK3KjKyn
BA3P2kFKBfUjpDz5UeLc5Dg5RnVsg+Mp8ViludJK9nVdRvfc8YsJfMlq9kOTYbP2ROGu4s7J9//x
i/w90RPUH/2Xb1rCISZadz3AgX9DuHmi5yFdKjRyNYkbbaNvzbx+iFptXQEiJDDYq/ez1F4vwyev
7sIZzfU9OpTQUwyJhcKQhhPRQ+FQKgc9BT/4AB5vwrxosXYco1D7jwBQdw53/xudUBCj4ugeIfDo
DVz9H9S5AStyGNUAiZ2sh5Ju53a+Teu82MqM2X6Kfee9ac29N2kWTvA0JJTPSM/lIJmZqsrEH8vo
ZkuK9XhGahscQhdLfeEYj9JNDrltT29I/VBAeiYYWy9kbcSHqopWIgjrVe4FwYFHYH+H4p8JqeGx
gnOZDyQ1/O1YkV/uueljpJMg59uCpINZjWIn7GF0H/5Pa+snOX+4/Um01ocFgQIgjs0ACpTXmbE0
IcJtOW6nAOJUQQGtmFVf2a7iaPBcexs6Ci2D7XpvRTfwJy261K7WvM5nUCSr8rGV2jHIYvuuFwmG
ID3zmVpI+y6NhnE3wtteVBUCMVS03InmCxNu7YhoJ3nohdleS8qhFHzyf9wz4n8uNeJFWeP4nkex
5IAU+PulpkWCkteADYJj0N9I9LGnKRNyozkDKAw70netQpoRumRBeIP0z76Vdo/WxGU2QaS0FoiY
gOL1FZ5ID1mXGxsrQ7Oe+y5u7zttii7KeXOFIx/qhNFLGMQ8X0l3yRPjXpekZcS2ln1XQ/btV+qM
CE87Oh3Nytgw967UoO2rBK51FaGYvTEwlES0R5DhNol7wgEJfrl4GDzixisfbx/KrgPgAHvpyax4
Gk3j6CEWJBDGghS1bud3+aZNS1WS7wfH+IqzWL6D7kZvW7avITg1nPG5w5hIz14A8U1LmIr2f8S7
2uY/bxifG9vXHcv3Oax47f/+wlvW1Dn4XbKF6/nushFVhYQ4L/Oda631fPggSkaBLov0ZVKU4kR2
A2CDQn42dtrcNTq6nQT5FDKdkuE8G3UmWW54lo57DdNkfEgSI+UupHOxGyx4M5+NO8Y9uMH4fpPT
3j4EXUmjaIS/vMnEzyF633wGwLJhzUpuuuwIkYXFR7uaN2hOIuM02IM6GfQxVDl03dAgQwsW+r+f
f4Y1n9R/PU2QlHApOhyBpqPbpv7PeOrEUZkf1ekCZ5BNvAJMwLrsgyOaKgVsUnpMft3hWDod40eC
bIrPtLd/h2X00TtOQ1oHvTjaV9BAOdNZMvbGC6jQcds0encc2949KEB1u6pFBGy09v0g2nQBfz48
RbWVMylF/ag6r2T6/X77iot28ogesiRxim+Y4qS5aGWg//LTbjWkSbWRdjWc4tEwDp4TG1trcuR8
rjAvNTAregJOfTK0+y6Kit9yEA925d7BaFXHG6aj1122CokPtqwe1M4PelCXGugy0hTZaXYHhsXV
r9imGY3odF9wGJaLWFcXtM/Bye79px85uoa2qEMIjsHbQOriY/aFXFWkxBkwiiIqpC4edWH8ijo3
+qWgYcQTaVlhM70xUi3WljTEjln8ilwYNiSRPpjrjL9YRl2rsyqbIJLBbQabUGMEy8ABMb7XPKKr
gP8v4hLVVe0a9cVH0TVbXwaUG8upBmOAGl1ebjfwIDt5pJiZcQjjlXkiGWVZBxx0/rSfMZ2pU99b
Xk5OMUo8a/6gr0rAWmcLKDivoI0VJPbbSy7ltMIqVr7MMQQ8mccrDj3W8CTVr28loawFqQHaBDMm
W/VQ3g+ZqbEfBOz6mjB8QjvkB1sQc1z8XaITGz2VaqnkoN6zbLwIa7C/gdUsDU6p/3hiGvo/TwDP
oFrxTc/hareF782P1L+AWiXEO0IZ0phGmhgnbQr1HaAbuoWo2t1oVh5WRcHkgKmlS9yNbj1zgMmU
R+ZPeVUZNdzzzoZbHg80Ak5zVN0YnCx3eHVEyJ4IvJRxvJEHu1Z80QcagFDlwcwN+awVensY8UkR
aRLuExlMa4N4ADgWQ74pUWMyCI/fMF9FUKTMbsW0ND+bg8cqwC7zc9wFjGwVo31/8qM9OO2Qeb6X
rzXKqxfaJx8oVbAa9XQ495nV0tr74p4VKsIgjg3QwibGCVJMbler6gO1cpDBEq7HhZLNsEvcDSjP
izlIqTIY4vbkmcw1jgUa7BKrErZ6Vg8bY/709jWPFdZOq2OwkfhCwjoBL+sIte5an9thtH8BfWbv
WJZkkBnOmiUamU71aEzHWoCiL7xoOEwJ3a3TCvupsZo7jhqgnJ37gazmuwiS6h4oEIjNFFXzjXuq
4b1nMY8lU6grJs70oZrtWMg3/wB9jI+3z0Licf7j8WHY8xH49yPSdnk227rvUoUI5x/FrgpHJjq1
QX2XpCmItzpbJfxvLyPsxEXgTuEfUCLYTjuCg13IfGxMJQ5as743hXEZTSN57qZLCzvtUunJrlAR
aAhWcQwXQ2FtU/Z05I7nAehd0BBBmiCBcwBiMpdW0drNdPPYJgSnKx3zluv2sD3imHEBI+nElM61
d9zuuSrJsJ5BaJnhO0SUcGhZaECS4qliAffgjqSHzOdpG43t9acObHxtGcYDPladoKiutqJHYcTo
EYrmYAwtzgag7fmpeHfbKDrfPtyQh04LVZkDWWcuQgyX7hNV01WvE1PTTe5yAtluWL2mrXgSPlae
yAaT1rN+X2ixiGboFzKm1ivu+LmqlUNg1/qmg759GEKH/HA3tX6+FqI/RAiNwMqxp+7AbD5b6bXl
nyW+10VjeemB/hKz0iwX95nVLdqmh47isFmboatui/t3Knr3TosntgKQndi63f80nsbUn3Ptc7Sd
aefoqYde2wwuTS7cZebV0bFCn7QsDSPbepABcZ8n8tLMAm+3eCQTRAeKY5XbwbGNx0YwtpbzYpNr
tTl0orIfLJhJyI/MZ9Nyw7tGIHNKmx9fHgKpN28cs2MQgK3SiZiKIXjd9bOqL54MAJPF4Hc7bwbu
8zgT96hm2eA49bYLTGVsTcazPfpllFR3yH613b9XBSYk9b9c8a6pC5PNk7DnwkC3wYj8/byMBmOa
7DRAP4LOPzOdnZuyWy7VQ8TtWEHG3FVM/5hfYWIcvb1hl2SzhFfLYscVRC8R+thE1OvJKI7u0FlP
QVbckWW2/jlFDFQ1hsQzP+oIYdimEihPzdkxpduLttj8+y/j/53SzS/DXSscqhvLFw4v1vzL/uXw
V+zOGBCQyuiTgrFNURi82hXrj5vI36x42IYzoim2agU/oNvaQ42bbYas61WNdE0OB3KGMvTj9E5h
7rN5vrHkcFHGewVLFCHZ9EpoS70g9rcqLfEHLTo7xqT++PlO0bcaaxwNCZLRbTIjaOBC1CZAuV6t
b1ryaeTO6ShE4lnUEuOfseoM4c/NpOaiaTs2jrF1CKiEgAzwtArQ6pgx6L6QndYTvbK7bsfUPnnj
YzYxrk9wWgqtdR4xKwxn44YwrrNvHHdYd4a8xPxdo6/nVudUndQBrUR5pw3bPmphiZYQBYxwJU0/
PU+SDXBNnvq6GBxzHdkMPtvgT5QGrP+qod9pvrNXQJaXY1JZr76ISZUF5XwY8mJ5O7qT59AJht3o
sT+7IanrjLDjJPePvQxi4JLp1Qpg7jUmM9GkCZ3d7dMKqtV/XNje3+cWrgkawDI8z2ANaKF2seZC
4S/XghMJSOSi/VP6PgWRmv3J5u21qawZ7svxsqj0ULsmM7Mn8MyzixH2wc4MEj36nvphvv21ifnc
zMIq3BGxb4ccf7S0YImPLz1bEfzioWNzwKRnkxQUokjRg2WWND3KZ5vAekP216mrkSKydzAozfc8
CYGeBJ11KFPb/rkkWizIjgQYP5shmoLE835CnW56dvU+y7Eczjhz0Ic1N5g6mH7OrJIvwk6Ho6m7
gnW4adazxeSkrKkgGgAYdTXKbTbm8j5RcGtvaYY/RldRXQQLRLCRNQzemAgU6lsJs/0+mKZlGVj6
4taFo8ieTrGZPw34Gw5aX7LVmv8UDoKUnq4rH5THI6c4mUJ6QHdCeByhOraBWnpxVZ8y4zuSTkdT
kDBmRcvjB59x1jz9+z1vESDxtwOM99nTaWlcOLaG43n/6GoAYJEKXWZ/RvNlsNz+p8ij+a5WPFMJ
386i5pIraq4ujV5cM9oB4Zs+jB7Xe5tcfy6JIcZBkLQ9ncfEwMEWvA69Vb/XAbECOfnuOG/d6h0B
3NV375vczT5RWfxWwksftYwQwWp0rDXkAkIUTf1XGA7jMrUoGunsqmVfrDRlhefbB29+wMJ5/vdX
gdr0f14GDxC5YSEfNSCZuf+YbjHMiWmNmUwNDSFLuUHfkfSmIqgVAHYQfhSFrjZ5kr1ODe8NVh97
45r4GkHzVjs0cSXOckoX3UL7E7Pt/KyLLYC0s+XJ5t2JeDplmQ0PMqreqogH8kTw3/X2wUPvd7Aj
0voUgVx5ie2LP+iS7q0V4dv8ifp/X6VXkJhgX4eiSVFPAB/CK1cvbwVJPNcnwtaeWL+UdwAkcnYw
CmkOk6CNCsMtdxTpNDN+tkA0h6YDxFGUdOjSgLmWn1OOjACnW3MOhb+w5wF928dv3eikyPur30Nd
dBfX0h5Yx6anYgzeekVAQ8b7e7ZjrdtmLU92LIJycTO/xrlfHmVq/bFMBXpCYMVFM8eUNSl3mCvt
1/r/2DuP5cqttMu+S81R/wFwYE5HVw+u9/RJMieItPDe4+l7AVRXSam/peh5TxikMpUk7wVwPrP3
2p4Jv8zGl1JVFWBxr7VeukCCY4uAUOMnPBj2KwOH79V8XxdmU3CGZHhlwwrSDRoynCRYALjJVbFe
cjW6xpT75baXY2Mckjnig9Xux1+ycPie/Ha2/kTZfTP+RqUF5o88BZriQR+QCAy992Mgs7xO8B9W
FUAEvK712Zw/0LjUBMmurF7EZ4ZqxuGjvzW8nBCgzB5fQjslfLPbfbi4/CruHxfX3jRYd2owb14Y
Z9eu8r0ruQ3kliSsIT/+jXhw7kQaVWDIXwsUza+oIq6IwrQdMsJiC+cg+AqPoFA148ORKHjXzyjA
2meDSdxLGgSYpVv3UEgsqcrMuvsit0fQWok8FbbdHslKYoJO95uLKdlnbeCvtcp5zvIxfzDNpNnl
bGDJFTOe0jHXHqyGoPk5w2nePgBdjdVJMwUzeXIFb7mD8Gya2mYLIFJurBFiJuyVZNNUrYPCN8xP
uhFQENoOAdYaXBTN0gT5a6X4NAE8OFidk3yzM4TCy87DE99akIeQ6+LmkJbTwTCt8epNI6FTPVRG
STDbPqvldJIE8U1+l39reGwhPx8/SerjG+FL7QFRwz7zRywmpTJfExDS27Iu2VjZUA5Gugp9eB1H
r4J7R/1hdloEKI4JVGlWP8kNW2PhkvDfTQllL9+hIvzqT9ENQmkDrlU0+xhX5s5r/f5QW1Fz6EaB
uqOsj74dD9cexaZo9OTRhLsGNMl5rKTTbxaMZmSl4+kDMitdwYPB7a+ZJx79KFS/QWYNKyEiys6f
cw8KYNwnW79X06eamS3xNdDmdBomfAteMkByAgv3ROZy87A8BP9/MtP/PZlJ1ylx/+t//c9vw//w
f+R/SmY6Nl+S8R+/hTUdv//rH8vf/0hmIn7Jwq7BjNoVQkjXpZjuf9TNv/5h/9PWpasUWmlYh0rq
9ARZXjXBv/4hnX8KRaPAUUvDYDFg+Xcwk2n9E4ueEsoWtjJNpt7/L8FM8+/x+2Nd6Hx3WzKnlEJY
HO7ziP135Rvy8nJqiJVaQYdh7WC9jwZuA1ABwwrFs40wJr1Ujvksxc7JEOkWaZ2sEtveOy0IV9GD
eOsBPU/7qfd/QFQI1r97Ie8/ZgK/34v9+gMagmWSdKVrCGXYJEf90jhFvW8oERK4yGKJ6Rg2noOT
oeKIhJ6c+MQgI1Ij4lmbOU1efQry6FudJXhiynQ85mGMnsgL/E3qjZJdDDJqn3/kyMLz51//pNaf
uiJFX2QYcM9M9si85398KRNR521jwYVfHlY5op0pGIdrbtf1Pqja9hj51cNYYGPJG9d+nVB3nGvU
R2tYmckO7JNx0AMBRbNF7MDx+2AlCREPE3ysthg/VzxRjOLdqwfjYdlJNCYj4sK0zvBDO8gxaQ0W
Xo1fSwB9yBO8I/7XGcGB0owarW7v3Jo4Adt+Hkp2OA7kWoeT/uy1NqkHy6I5BXNlOJq1DSEXYjdL
8lM9OD+1xoWyvKzGsH+DUpNT/6RhqlmVybRr5odj00bt32x35sv/95cmbzipZTjy5jvHMLlC//h6
otMsdIhuJP8W2l2PGB/jGTwJlWOBil28CZCoj7h3jqBXyFGprOeRiukQMV5Ye7R5D47bvv31e6z/
+T3W0SWYJp08xTC3zh9/pjKuiOLMRgSzH352bbhk0/SpGIhN7xuhXXHT+8lkP3Zx8XMqY5Yjcxmc
5uI1b4G6/vWP8+epAk8N1oGOJQRGDSF/2cNUGXHyXRrB7GxEsV3mSRRKPQiAEvpWk783gwQpsrAv
wt4mk1amzX6hFS1NsuF2Mz4m0k9pbB1zS2Bt79Ub+e8IVIhq9ph0nZtB6GvXT5MNSRLIeYyYoSr5
HFt9Jj71RZ2cMzMOd3/9u/03LzUzZncZNjg8gH6ttLOyYvaL2xTNV/FpCW0rdE5tECNfIVSjlRm6
Q5a244vrfZG9Fp/hD5DsaTaE3ZBWsvnrH+fXup9LkTEmtZpJ4ASPo18uRkKpbBYEBLB/oLaDjqyD
uUQeYwEkS4/u1eDLv1ml/+nZpxsORwBZaPMdoHij/3i1jd3EJmz2uTp59gIxioeJiaEz6yQLi2Zs
p+PgSRw0+BTwn8NTb6cK/axhhrswebMSH3O0TidVSv3N0APvGOgAMFLblX/zlDbmn+Q/A12OKV7b
uTs0OZukY6pfBrrZqIOslUxIR8t89eNQp0jTzauud+91BggBkxcKrLIvzBcJgmigSX204b2corZ9
10Q0ranb+nM7Ga8uCNiZlRRP29jljqpTkEMza4GM90cX2zKP+PpUNRA2h2L4pAZR37C3oz1p9Px1
lKg5//qt/0gn/MNvx72FsMGQFsfkfGj/8X0IeyMcYvqKFURPDEqGs+8bs4J7ysK3Cb0elaLz7KVG
9kSKsn9BUuJvRFb8YOkws5CcZ/yJIPEyQzvnDnEfPhStbR8UuF+qprwXwLKX1izO7R8t2LmLg0Fk
E+iMCtOqO2khXOfWIkaDhGRU5nl20Ozoc+/19TPa8f0Uk5GViOFFCR3vMDEr2A1SZ1QHScz6yqav
IuxaWKfSYc6aevQXY+IcUBnm2Ol6zk0rZnMjyvfl5IptBKZpjGzAyy85TTbm2Vg/dm1mPpNcvvBN
kp4kZsi8V0SeYrU844hOHlCsIeiqodkcCox7J9fuOZmKnGLbgMtfzhg3sLXPrgaADFEOIoW5CBei
3FI1hwxC56jG2JnwmhfHgQ78UOSR+sifKmZtk2OMF8TcPPE6XILTWDtbPxqqQ2QNs1M68K8+BLb1
WPVqJfjmNDR0j014B6ebyKZFeGE84p8wr63ggRgWMRLCKok2hYkvk1VnsG1tGd2YTVVbF/jzrpsv
vmH+YE39Wrlx/Qx+Ar+hZ4sLPjIEB7rERdJUmnGQmhzXU0OMfDEabyiNvDPGK+2sMlvsSnaI2DtY
+SwfoLSqrYZfkEEnw8WIOeiAtOgHRdkps74jNPmcG03+kCrhktHtoXONy7m6xwLelW72yYD5Wre+
OOKHZOzG3OsaeNBVRNFs4kb+WIYr+LzxGk2Nf8mBXsHs1M4+ll3ebz7LR1yiWUs4QfSOAzd9ro2+
3X48YCw9DdZLBhOk//KAOcFaMa/chG6pv/kuKxU7q6aHRjYAe/UyZNOFyJt4YxPwiNFDySH9SRuT
j77cLdaqyJI9o+DgKclleqe06uB5JuSDsntncE52pQIv4ou6PEdw+i5wor4uw980K7dAnK7LjcBK
0n+s/UOA8PNcg5jcD1zCjV4w3F0KIemEzp3mO9bOQMN1yDv9hXQsMs8HH/+uzZbPishH8r37ibcw
XvG46vGWe9Y57qkqXCLRt7UiIaAU4X4W7VwcIRtWaVl8NCq3OiiX2RvFKk+1uYZb/tfSMZ0HMpXM
g+4H9rGMHBteXvEpVB3s/MKyaZwJN6KrfgNLOJ0qren2A5vqbShC/zShktzSE1r8Nee9ECMROxSp
8McugB5jiAoosYcqsi++hywJtfDT8r1FQ2xManSkvFRNuNeSmmB1EndWeNgmXHbDj2XwEWO+W08m
IMOafdMLZ8qsfa3t7fJ/ZXplnSPcn6deNT8wQvYwcrR8G/ZRzu4aw5ObN95hqRhMg7T3enLkUzdB
aNH7aS8tO75OzkAcpwFOmh1UuNbTkCcK6vB1xzi8IXXvOe7MFOD5HRBIkM1xZ52X38Bv2ydVkxc+
t7uYskPiHYRz38YhmUsWq4+MYcjMpkMZbrTfoskBTttV9T6e+ToFXqE2szCPGiz6WxkrwAuJe/Tk
iO5Gj5nbBw+mA/ohz9Kvfm7JV4Sf76UfHmVdjfctM6TLpDGc74IKqZMKiDxBougG000hc7pNeSZ2
kUdoEbr2CGw4tWer8kOtoXRAyQxusGGv5H3DGWMf0Wg6d8glTx52qXMSaSQ8dJh8dYDmXR8Nd3T8
4a4XJuntg7tz/J6MF4ErAmYZPH0WCxjzZ3hWGvSfrLF708Mj2bHT9WO7NwaYQJfj0c1qm/1QrW8D
Jwt39pR2z47PfAtZ50shwu6Ru+/dwWmxK43GglHM3JicyXInLTc/CMb27FUQpVTzBwed0KYKRbH2
UGHuOuSqK8PhYDKHr6FFcLhfIMoNyCaXnQQoPXGvhKVuMe4yQXsvB3zsox9NtROtUbYfM6vcagmD
myIa1NUMg4RBfxbu9abYGzFsFRHGPxGQkC4QgbrFvh7eRM54PPabR5I9PgkKo6Mf9RClYxgkNRyB
R1laTDdas/rkOfFXr0ZD11SgsyzAVx3yCoSjPV5otONPOitQMQynOs67Z3uoUSKegJ5ZZ5V6+i6Q
5vg51O6GFqNL3t5XdcpNbtQMHtHXrzoSSM65EeyxPVJoBRgeL0vHpWzYDaEP1i10+vs6gXIU6fUN
qy8jnI51Z9e4B1W18Xucarfe5gDGMH8n6Bn2hWbelp0qQQj9xhmdfNcS13OR1hmPlLctJlzUSGcg
TxS9ReblkK5t3Rw26P7HXXTihmjvQytDwkrhtIMZcIjAaO5Zs+NfAgN6KsI62TUw4X34ZKzyCahM
fL3bjlHe78Fir8kiOwTOsLYYUV2WD71JIHzWeHKFAZkcACMdDqYqgotuYilxIsLS3SG6JiIhOpjY
kG1qVf2VaMmgvoDYJxdJQHl3nWHY6SBkHi1fOZiTDmEEX6wiPwYp0EsaFe6BdPq7KGqo7FSp72OI
F+uuVf5LDCmB/PYbzncQ4+TG9hEy6WWGVpMR/aQTGlRp3aFD96DnhvraUzytofPQOw+2ubWdKUb3
pOJLhRjFN4PpXBKC+mgRj7ykiVk9yKWpVECCI5tQmB5gOjmM194CmRNzoiNC9YpVWiXJLtILDcua
WV1EYEfHWBh4TEe+moMT2aJ9C7IqvTVAj5CKy6caJOtmEWNOmv9SZvivC5XqjwX02i0hXOw0bDAD
+JBkvUPlDiFg3oHGqCHh3+dnY/5nbQcBYNRijMH8ytieTOtNkXolv15orGuesushQIoeR27+yg29
s/M2ffRC8azKJr2rPKQOTH3np03kP0B+5jqIzBc37vVtUjwOgx0/TMJ5av0A7MbcDXRJa60N36dY
74v+vq/5FlQxE05ZPCLtUE6fUt1AokineAetbPreuVRTuXOitqHg9UeIrFmBhWrWoZqZ/7io2juZ
cAyg6F5PpX1zI5XdeVP3rAcd3FQSsw+WUvW9YRJonOw0xkw32wZYlFukchUezFhkNIhHx+Gilx7K
GCFnRnbYPE61p3H/9SEGrukNSA24eG1OiFJcTV3eRPvOrrCLmtOmw1y0rWJu3UWDNCXg6Zs0fBmG
9s0cFNKWLHuu59OoBjyNud3Fu/BYicA/h6HbrwwxB5xIzzi2Pm/XX/cRxh9VLzRJNh2SkI6irbVs
W/9lVaps5hd4dGmhQ9Rsk2uAhBiaR7o8tj7a8NmsB4i9mnsqS6yTnVuTjjFvcZcPPtjSxpL+wzxx
Xl7wIDTMU0lkwNHoq32UTH8z7PhTT4cqmrkLey7T4Kn96zzL6EuReG5PnvIAESGRyr8aE8TiOnXq
ax56N9nZ3S12gUkv8rW/frX0P317cKI20z9LmbrtoMv+Y9PlFk5AtiH2qrho3HVfhMEO0H63DvW2
WhdCVAcZzApUaOxnJuT1zWl3pbsncgAKcq4unaNPh9bFasMExtgsek8xW01ma+P+r39Y809vLeTO
eRajLJeMGOPXH9b3UtlBOkFGiLAJiyKZ3hH1y5B3Z3aI3ZnIosfSwDQdNn73MsRqtUBt5yrnEmd+
uHawJmP0pojkkRlsph6xpJHGw1E1EuiHhotEwus8IZv93od1+oR+kH6m88JdUAvrHaw8h2SlUcNM
2s4NlPy7cdyff0VF8yuVkEymDd39ZVLckz86pNi2sf+ySpsGTkpyysjJdhVWsDbHPbGIDDSnLuFr
aWptCS86//UL/aehoK4UJgkkJxbfxtGdeUD3u3l10M4+e+ngn610IiM0wsPIf0abxNLq4UPJuRwO
yzZeY7K98cyqPOHph6Fsl98ntMLz0jD7myvgT+Oq+QezWY/bElG0ayx//rsfbFJEnGU8RXFHpsml
IXc6N9qMxRR+LDKyn3I9+cZSkYYvC+MNu255bBtyc9KZPC0cM/+bV4oh/i8zGUOgzNQdy5Umo1S5
6JR/9xP5hDbYtQfKy4hQceX5/mPGoNYGmIONNXj9iV1evfdlLd7hQH1Drdc91W3aHjOVkNIWr9Lc
ZwAniujUGEly0oIa57KCojUN2qa3kgxfSa9f1RyBkKBnXtUJIWWTIBgnS05xm6Om0YAa217+I6zt
+FQO7hMOt/quSf30bhmB25+XRXSUgzOLlwrB0uShdBuLtl23b1EQR4flzlgaLbfD3IxCDPqVH3z9
GC591MShqwPvCLXqwWnUO6/tI9GVbCF1j+gx7exmDb9KGMrn2FZ3y6ShInziwXDfxPZjuj1lAUhE
DTO434uR5MueQnVu8VBcfq2IT1yZVgPcNYvv82Kqj96MMffcDhp+uROzH8KYP+QGXfVvvWgXmEeK
NnLP6TS2BciQjarI4llX4Fo2LcHtq8J2hm8y+1nTlf3oO2K+RYbX3FRpeM79uLnrXB4nthLHZCLM
Y2RP+MqLLum/wlg0j8uvIjR16LCnnWyD54VOhN3syCW+27SKs4tD+BHEw0/CtZpdYHn5MSMncNUr
UT6KRDDm7yybw8YJdokE/ZMO0XtJW/QDX/5axA6BmmMq1zIy8u0A/fSKaf/RTsrxixxJTqE0Va8e
aatrv0oHhCyEp+lD1jzAL0aeYR5MxvekfqHU9kdInMagg26fbIIY52toHHxKt7km11G6EFv23UfM
dQhiwbSI+9ug8KdiaKttMhdBrUOaeu70F6gXzVXW7tlMgvLs+I/tLMB2mmS4YAps2PGo6tI0LUnC
IWgqU0dTPhcAceykzzNPZ2mlHA3K/hw/Ps/BL6WN0VnYw8aNAvU5zkMqMv2bKlAILPaaISefdErN
/lSFM/yLN+8ogeJkYBuuwh77o6yi2yIzChn2VKpz1sjpwWQ5OZdKYO6U0RC8A8PQWMuy+kb4EraF
bPJv//6qSYmzniJyp3D4qvt67GgQu8H55Nbw61yD/T7h1oflm5CFAY+kzxsu1PEhrmf1UpL/sDXT
Wcde6J9JTn5cOveepve0JEQAI602xdRqu0okcoeN+YsCHr1Bj6LtPcI2tjHieSxywNOm1oKNkyJd
+3i4TjkhUo4wX2NTZufRDY5dr/mXlMoHh2qfcAPOlB4UnASmTda2IwPy1Sr6G1K66p4E3ogwQeN7
yt7vKYADhY1B+lv6BmQhkNDTzuP0Uvr3MrKeafzlbck+EHn4iiZ8uFgpV6I+CvJXuvrYLahxnQi2
UCvCyxQn10WDX/Wx2jmqogDQ7eDZNclHdrJmhINAl3cOPRv9VTydFqI2YUDvv10JpdPeJktX6zyg
kgihpGVG7J6XqAgvQBxbWBcs6+1RIFNoZpXEIpUY4x6BCer9XeJPGEfhTKxbkTSPgY/cXbOFv5lk
/7AQ9P8D1McbzJWkEuMo7DR8srN1mtrd0zDO5hQZDWt9Lla0lAmuWRcWWgz/Z9o6w5UVonEk38Oi
+Vwvnbk7sX5ZjmW74THRYxqyO60jBDaqoeFxZcIif47IeTosX2XuLUYAH81nptcdo8r19tJwhk+u
4ZESJY3N8qideq/esvHCZcqc7tQ5MPAmm9mraxMrOozUqkLfVVZVn5b2OAUr0bTAHD+e1gEKX0ky
5X3QpPaqrY398s1r19X2incbd6s5XXDg7CdCyRdhfRm4D8KK5MmWBpRy1USHAkaTrbGAFLGceGyR
6JOZ1dUVRM40TVruB5ZryPhRsTDSJ2haxjdZd9zuvvVlEQtHjUdY3uR8mRwnOFfCxP01R7sY3CNX
UwftDryT/zZHXCxpBlbVEkQ4EDyVeEV+DGSVHRorJpCUGcnGqP3iEsQWkRAouQ5YLaxNJaCCa3U4
briuo8csd2hDFlvJUqnP05yQKLb7qDGnD+FR4fBMm6qW0KhhyM5uQBSlNXAnIAWuV8Bx5/2A+SQI
SPaoc3GmWNlJ6uZ5bPPxcyaZ1YxDe9CiAdTebP/SuvgLhDF3O9QZ0XVQNK3ewyEUK0SKiIigjtu4
3tmqnhm53y1FUgD67BAapXGYFSTEy00X2ct4D7UA+0VRuA/EgkUrv+y/mXTrD7mvQxcjt3olgVXA
c/fEg8EIcNclaXlRSZQQYkKHaaYi3hA1u0Y4m3zTRgg1kFD8wzLZqEmC36glAKRo3wy7n1aORdpn
E5ndayfekN3chjqA2tylX904GH8kwzPJxc9ZOjRftGi6tdn3DMQgmK+s2i7JyT70HLDmYVa/N+NI
MTIn01RkcFmZDdugECzCpsEGEYnD3m7Nx/EQlYP3SLo0EVt+aEygwGycP5znLb/3WUdaFoDA3VW+
Vl0obvNzhCNv7fXimyNJGKvNnoh3Gre8NpjGtF177kJyc52uQL3cEjFhV/7T2Fjkj6hues8i/xlD
tF5m6YNEdbpn5wAdU3nuxnEDZ6u6Q2uF4dd07A+Ce+Vh5CCeA1/rcpfM55iRdM0+LZGVRd27F1vh
qzDr4yhYRBLzqJ816TuHno5qHc/+kzSS3cy18nmV+i8Tj0IGqzogCpINk/XEVqaGv9qUev2wLHQg
3B8TNzyVdYf9m2BGcI7IPNZNlVNOQBtMY+xEaDCvjQHVxWfduPsw8pN0tO6TPr/Ys3GltjEmhobw
2yO3Q3r6kCEHkvkBlfCOeZoN7Uuz10sr5gvwqkHLcpNiFRnvENyNiVvdZY2cIZL7vp/y1zD3g0s/
8wRqH7OKaY/xI/6d1yGJu/cRQT/ODyd4Npy+xFA4vFiC+ZgsVfCUY1F6KO29pv30dQFCOaMgZVkK
bgl35WkSeX/Qm5BMrXlkEoGRsTOA1rMGFQumsUozPTs1tYurEcQRU7YxuM+8mCVQhdNK43l37ICc
HDL93CfGwCTLZ9xFxCPBr4m1w3vrnfGqPRutahjUJa/aIJNTa/XDNQj9a+Vo+bNh1Yh++/I9ZQC9
7N90c/Q39mTnV9xokPpU1x+zIOLhEjsI3GICW3ZSxO8TRcOOKi3EoUE8ZjRXNUXLlSXa8vLXbRed
1a/tH90EnQQk7Fnvj8T1l+GFIdO4knojVl0I0GJtGXKYu1QKrLiWR22ZcXVVOxFIPI5nW7fWNrGJ
R55k4/laD1b7VWMo/glewbDqnT5bV+Q33AD5iEvvvIlIauuxTv0vZIyiiAcrqE+XoasIqcwKPDq+
be/8MW3ObirCI6NxoOyu3WyWLxOj++0P6JF1KvHmU1vi9I9bPT3agWdcZEsUd6NSeeeAddyGjRGz
dYCylNfJczE47qEvg+y5L1V0EMFaE6azMufzATuwc2WsO24Hx4m3ymZDRc9T3sZcdfdGCqKml17x
ZKfB59Bpf4Cwn6UeVKgyMXECjnhg0ffsJq0hrP3fH8I0mkGWotx384jLVPDpmlZpDVnFWyc7SpAn
31SvR2tgjzszbuKjR3u+rh1XvpRtvHLihNyOLgOIPC/ULM1VUBsm8t2mUIehO5zNsCJeaZ7aZPxG
oc/ze1IotT1k5LhDWv05R9cPVnW814Mc+Ox8ESqgR+uqY4qW2emXj6iJOW9CM4P6SvTTqhdVuBIE
mu3/8/KwxfqCG646LE8AC/ZxSXl+TMm2izs1frbcyD6m88Fg+yTgBliPGhzOKoiHexmttW9WJaqV
gzz2Ie+s4WzMsALiq3wefzL9UJqzlWLSP1zTtMKY1pg/xqKd7scg+hb3HFGtNJI7Rw3Bx1qIefiN
Td/ceA+fckglUNBhYsz1zjQI+4ac+SFPXajLqkg33GUVQdtVdXKq4WCZlw4J9me4txKrGHF6ELwS
WJjNM3xr9SmzwjdrcAsib1gOs9JkjqoA0BmRN6ztqHxtq8EBP+Nw3aQqXpEwTPJSGk6HCHDOx9uV
fPeVnX1M99K4HXciGMWmRg8Ocrvor/W8S8/bEThYLuSTigqDKYeKb24r9sumjI56g4gbtG47ssUP
YKDgqjXW5Em2R1YJXwdIUKfFjziR6oKzYtrnUkMV3LXxA9P3aWS+q3XGCGun3asoL2HddMONT9aZ
nlrfOh6RK0v9VhuPSrQfDVXQS3ODZlFwOiWksEWz5zFMOu3EA/GKY+iHspP+VdjhMcvj48cuOYbQ
+FS49hs8f8Rcgf4zqUxxsf0KPYVID5pQylnhi4ZeNqj+HPuQAqv5M5Zc2mGqQ2/NXBfhv0jdczcG
3Y5ndnxTMPZbvYy3hjbVhMR2486aPTpUs8V6IJR0BLRqPYzhYL7ConhJmnDkeNOtvaV5T7Hmaa8C
hboDM0YF6fS5sswzqQXhCww3/RSGdNBVLA4lq5bnXNLqTlQZd14tsnvwtxtC2F8IR7R+CNbbXTZi
xsN9D+8ldH/ohH4SZH01cju8J85ePWsVqcZQ8KaqnrZ947e7XovY2zCyY2kbBY+4eN2DFWVEmk3q
iAiUOfVi+7R8a2tUZDsoU+knWyX5AeZYv+5dT+eiGxtQmlC1Sb0I4WR1NpP/lLStaE4HrwdGdknp
rJK2MxEQHRYVRtqZ1IwZmRZSgmLNG8feWzLsuA05xZOKuKOvSWpteR/Gtxjs/goc46contWhVT+Q
WxTF960Lo20Zp7dOqR8wXErWb/PNFo/3arKGe8YSzV6RzKaF0RdS/JpHW2Q1kYXWY0W28L6OYeG3
QsOGOU2kv30ctnVZNxxqJdFjs39z+YzMYry7Uv+oKMyhJDPaPKJ8F+spJhuzGdPgvp0c/z4ZiB/M
jZSF1/xlaM4A2TzrjjiEW3QRI0PivnmW83UiNKIo/VR6G/SjHT2uCg4UreX9WDAgiMV4DCqnec5N
6+sIHHhlu7U3ox+2pQUVVzRmRhdQEPiQIZXNa6QXglGEx76ZrCzS6FV0C9sW1WYVv+V2419Z6Yfs
PEBDFnWqfwLEYsqweDUC0lTi1t1WkefegjR0NgOL12ePfXhRRC/L4b58cEdW3KVz5YcIrp1Td8+B
T86tFqasjAz1SkOTHMelgLNN2ay9CuWD9MM9yAbxHvfDti3Zqg96UG4bB2zvEnhkMVbbOLIXGxwO
gGM8jaehARyrUjArQ0tHrKAN9UObkMvKQQ5kfVbj+PmTUWvFlVJ1Dd1qfCSWMzoF5IY2anBPCZXb
apTBwCDD9x/x9FWeIdE+9ERvuIhy7Mi/IKAat5lwk607xD2zpIGQBciBd3qgbfS6M090HLgH7Jxb
3S1qSiPL2dUk5IG+zONHR9Odbe6XgKFY/K18a9QgIJFh74BIIcEiMG7MzZqL9JRLHhfrXbeZvlC/
gwZS9Xtl25zOtvtzyK1461uiOEdIXXDs5PZ3HYcBx57TboXZ5M+I3MQqvoqgCN84hEnXpDebCQXR
m7QMkoQYy4vKOy8DpsFfpMCjtxbkdW5aGaT3ZY+pL6IB1YaWSb+dlu8GY4+tXz6W+ZDCLIhc7onG
OsHuXy97nzYd4URGNr+Kl25HTSfIrUiibRaTGmWn9ddan9B7GLZW7kxGRasFlyFj8ZPUp/LUDP1J
WXF/41Rq7lxEJ6Xy7atmtJ8wNBq3Jqxz4MS6cZdadrYSA8+WtRhILeoTQgYHMbJ8R7i8++jPZ08j
TXW9kb0yNp3Vq9No4EVe7uCeemaFICzccO5W+zyNgaLMn6Gw4RasGuscBM3ZZqzzimNuV7bBuHMA
pu/Yn6hrMNlec2wsq9wNjmneo+PZF0S6XQ1d2Tc1TUyUfOM2qvhtiW6jKJuOTha8mpn3UETY4zgi
qi24g+ghnIthR2tiymfcQn2jgUnC2758AH26MqXQ75evmtKWPPPrt1IEeM71CjD2GDU05iyKyGyw
dFxp89eY+ae72mg/5z35Fb2qXzkMPDC/olGsiBHI0zffYVbV7pbPytLTsIMGPYvVKth7E43DYpfq
XcqCPlXTuZoFcWMy1Zus197yLvPXaRNCpCLVdgTkjk8qDNdibisMPyPnTQUfZz33EUuG2eSBJ3NT
gKXj+v4/q8LlRLZHUDw5JxQLzqU8KD1kTcMwwlmt03tjTBAV5fczk/MStwYodc9z7vXyqc2c8OAP
ChHd/HSpwFcyvA7SU8KxNSMCGxD1KMMNr00/8luz3iaYp7BHBJs4lHPvR5PQlUTczcOojY9OPsU3
XYPMsojlGsvG+ThGT7UN05SSVGwkzpyDnune2qwdQQpSaD04qrEeBoNxrDNAq8sCXR3jrvB3iDVW
ae4F+yEsywNpLfImU1xwCWEqvQAlINvZNdpYJBZOwAKjrn5oBsdaWzYVqXAy68ls85PwQNwWU1fQ
m4+fo3nrv3wIMvMcNS2Tr8kMmCf59r42zHWnnPIB/OK0YhApr92rrufFJ931NiV4wDu/Tvb2HCna
zw0hpIeI02dSd6VU7l2pNEwULpsX3Lkwo3HqW/MxizOVbDGW3LslvXP5YBR5dTCN8WQn03hqh1te
+yX10ESERQmYgrZnxpW0BiOT8AUta3OyXHijdlHyGIibTG4r/mxFo3+TjjYePsbWkuzArnGaS/Bz
qJ323A5xd7ZLzUX6YH1tUZ6eK92S57QlecRIxUOnJwdfezTC8X8TdR7LcSPtEn0iRMAVzBamfdNK
dBsESXHgXQEomKe/p/kv7kYx1Gg0Ehsok1/mSX+fGz6jolmcf38YCvNTzF7HammSWGr7CsmTM+Dv
A2jV2CpMwC3HzPFYSVoeJuzdWWwMwj4UE3top4n+qfZy8+CqXlBNA0K/GEGSGvl69/tPXqfvcs5N
qGFEsH4Xg98fDAdhjrkJbeOu+iy8rL/Ok5rv1DC9++NWPfdsVhxvxieXXsq+d8v7Sjo7tyuT05rm
//7nsywXLvnJ7XSC36Wm/bgGgDu2zE8Hd92VZgedUMKLk40Jo1v5c1wMqfrD7D47T+ZIMKb5JGhg
v92OVuE0S6pHmFRFc4H+AwOy2K8yYQVvljcKRcDRON1272r1vM+sesayyL/M10TAoOZilkgSstnW
qddEgxHS0jhy+v0Sy9M5HSSicocSSaJleeKjPBebab1uaamhsmwwMnus7imA7nNfja9NVq1/VJYs
hzmzur0raoug4HSBfzPviqrh/BH2xi12LUtW3TLNfpy5gHThux++YlQ+5lZxhik5/O6j51EUS0BC
ziJvfrN+UDT8vy/LKXMPVo+qSLMQWNzJffclJIMahNbdQmj3cZvVVzI6eVxz16NCoWweOkltHvRg
kt+3Lz3Les5t0V17HeMXVPB+b3Ae/kPhFU+VMrZghLW9o9E1i3/hAWaRn5F3tztxE3e63m4gfTDN
LSbKq/LVflqq2n5iAP+mQdy4/P4UIDQRKbybME/AYv3+XaSY+3PVUCv1+2XriR5fthavfgPdPBdc
g20AmmrTcGJvOJiA+8RgCrp3/gbczfCJtYglgcVA/E8yjs4jm2v4+1Veb+UfBHCfjOzk2tAl/Y03
AzXpPm3ybx9nAnYKHtChS6bTvJl327qd3cF0/hW1Eztj/gNfWj05HgPruh+Sc1vL029otQd0Mvjb
gfjtz1rKAvXlptLlxuyEPscO1sURjoXOuvC7cKcb20/DYgPrjJ39d8vMeyEuHGooobsNMqtNictS
4NG5Ldc3Jkxf9YRI58w+IOmtb4s971fRybs5Tf+IpU6vDhfwkOu69l47ywjvcVX3rVwlF3lY40PB
lbVlIHTI+6yOK7DXtMqY+VuaArFatfJgzPMIMKz0L3Di+IP75fDpCHWBtrf+nYYJBl/mMdmhT/j3
IIPQR/QSX999TXFVPzRt0HnrePpdawkycGsVgBSmMapv3dX//4PFUCPsjE8xjRobOJIe7+9+M/T6
r6ym+bL4rgwXkWuPjstvahT27tdrnHIcY2fb5XNjvG/oU1HmuPNJp5vrjz2roHKNmIrEFWoOfdTE
a7r/rEz+gSsxPJvl8OAAcQoT1WWPeW8reoZ6i6xabj30+fIkmTDHQ7ER6b29AdXthyGd+is83t1k
pfuxt9R1cxzrwclq+wHXZoY/2wWDn9VHmz32rV14urb++L+9NCf/ViZre51mrkLBsCZ9aNIaNy60
ezGR0mlZMhAnNCNbjkn6mt+ccs7Yl5cl8zzi3H0frE5lXOqVMQ/tSG8L1+RA5k31IAiK7+ZkhLND
UBwIxbUaB9zondNHJNYAlXXj3tV6eRa9xvXyJjVVK0DKlUUZuA565lg4ybkxMLRwhLKOv8MBF9MG
aF+CKFsDg9X1tx0ZsFu19+L/XEeItZGnZL9zCte96Pq9O5vFk0ZzVj0Z6g9nb/0pk+0hTWFJ/C7M
q5to4dxU9cHC4Ed+Sb/8Hla7oXEPyew9Ij7OjHzy+kp6H4wOFjW7p8qHeJn/wKM4RU69Um36G6vR
B698nG+rD6VKBAjX2zFSPJPwlAc5oz+vRU3C273YNl07XN2TRzM1mgdrnoMGXxqqhZaHvzN5eBnd
gZ6FRwpNSLTks/ysipz8NTPvfCq6sLHV37XspkdrY0fXJtzSTg3Eyt/sh6pcDvXUl9dC+daDZQ47
oTbYz6OA0ejNZ9qhCfYkjftIKBlsezIcnIZ8kn/7eeUgPDBAOv7+qt+fKlY648qUmTvbFmSRW0ms
vhj20+jfp4nPpN1GsU6r/k4yV9/jTE7D30D97/kpd9q7zgCgVHa/TQOMy2ed8xataVRM/yrkN/n9
dxgDVsi+uy2LYBl9lil366KtXvVX1xTvW3GDTRtgAEVK73GzyfZa41+MN8zm8a/aOhVkDRLUb16z
0PAnZ5cQJRpuIb+l75kBNzxxiqpLBoG9CBFoKTVS1K7T4Hj6tcxnaswOxVx8JIMlj+tK9cqYWcmx
R+8iw4/wIkZi6LaTf6+2VjwljeZdyPU9jJg0T4vs5yvlEig1FklukXw2FV6jAuZZ9CvQj113/+t9
1HTpAOeyW7yNHIZJkK13OtZndqM6PXHsIQjhTI/cjv7LSuYogKi8vWl231tpGPdpVn1JDWHG7Yzs
y25W5mvsjczeXxrOnmFDWempKUkUNhXvhyEk20mOxIty51Ovlq3aFVU7cRBePttJqbsGw1xYq5Re
YYg1rvhSzkp9UWk8EfdH2cuY74wOs781u6AQgexP1MH34dUQnQIhpi/7SeERb0i0R16bvWGGLGk0
0j2ANT7+ys3SC5IGpdyh4D9A0+RMDbyXVbsbZGy2s3uoud2HSnQi3rQtj32fjI3NTpHM/vpMXTA8
H42ogDC7hjLXLo/zZOT3rvfwIyrCDjmKVFaBmNJNwMr0J/Z+/pl1DMBxnT9KR26kgVxYXYqZh6nT
5wvC7J0jKcYZGm5EJs/JrZrM8p6841iPZTyO2hvzDHwOkBhyspDHNCmZ3sA1M0t/jHSu7o6v0VzP
tMzSgKn1nCmXmXZoaY0nyv4gneeQCCuJpthU/4yO89VW/pU64rCFABxjvFkYX31nM82Pm2kexCJu
D2WfxGU30OHjTfFEV1ivd8sDclNobuNfRq1vcmk+8iWstUKLK7Ct5CwN5EP1PSQ/FHM8Jvn0nVpz
fbtk9Fwm84gnpz6lw72jJ+0uAcuCAuw3x3G75QwSzd9xgf7JtDmmUzbqVzgs2N/QScDVUDpQVW/j
vCS7MUcgSfPCxZZfCkRWUsabtv5XanZ39hMXzLVHc0xRco2R+nJ2tKetcAmFGmR64DCWrLMehYsa
jJyBqkQOjmUa2On05JnudHUzboL4htpwkQxZFgAmbPV1ch6E3+6ZVVDo0Od/bzr7xalLmi2YEqTI
QJ7lnBstY/ji4fTofHRe5VNPueX01E4zlXQmz1mVJ7HT+2iEilVGn01/TxjZsErziC9p8WqwmVb2
qHJb7hf9u7W97wZ0Nphvzkoqa/O45By2bQoCMuN/VwfEmbgkia0lbmrNYfw78Cd4kkMxRJrUPgud
VpUaNGuduJ+tAz4bvc2EHM8FceLANQ/rP59qjZjUFeVt+BnIp6FXZQPM7YKux8RNy32a6zcfquee
nOWwCf8sRx9XyeaWx9Rd/law1A+LwykWOmCDl6LzCZE0ZgJrF/0upVRL26AaVdX6k4BMXSv0RjIU
YWoKxE1tI0OQ2KTB2YwdYQOPOKYaYBJfa7Idj00LrEVND4kA5ZLdXOM1eT5FXM3N0g5idu5Dx2J0
nGq4Z1C/nkm0VBe/aPajBltpY6ZkmoSMpq0tg9xvdLpsii0a8cA7cCmcsruW5hytY4PRfB3KY98I
lk6sFUavPa9dd5n9/Jj3w2lIWZ66XnQB6fankb8whl5WBrOn/gg98qDZ073e+tPJqo/4URDRia0W
5OhB3ZBfgPrv/WuNFJCjRkOW0Os+3nq+Y7NjrzsDZWrTxT/hZcOO9BRdKMiZrFQWEqMDC0Z3yiLW
NApDEveZE2AfZHr33ToOvswZM4vpyAdjekl0IwuBcuFD1Ko7TIMfnj7fojQg3msKIpMGGnymMUkx
qocNn6EPbJbKR+ZJ1NZt9T+/97Ydjd5Nl4Gz3bL6MM0iWm5MFQYlw9Sfp06ElUOBdZP1R3BSRNNq
buTK1vH0w7BHMQY1kuCwK4qXdcASCVCoOkpKoHeSEUc8SfcVZ7x7L/jMNwws8yTKC594s3e64r9u
ATPsOjnm4X7ZcSrzj75HVLboVR/jKiFCWuztgrrMbsGBak3uxSmt54yGlNA2UClwTkRM9KfQF0MR
AmGzIuwbFhHyL0Sf61bRWe1mENbMdErPQHgCNobuoHm45wWFKNTiDPuGsiNn85+yDMFOB1OZ6/JK
wLcPED/vWbP0vc0HZMLhC/Rt/mcSuuDONtDQuJg/FUNp6n1xZrZaczVBrBwRpTtA4ca4S+lrovpm
ceKx/0roOr3dfVDxJmKoLXPXwPbWPjCgHIbzrV2Vq2nNXKSpselSs1qhcrVMg6KaoGbQuRrxTMXg
P0mVCnxgKmFvS+qOkznfJx4sNVNHjU2bjVbabryrRl6CBMRskLY7miA3pgeOViu2Ei716zwYu6pH
+UyLg/TArdMRzjy6jNe8VVS4YF7CQeOFNexJKvSCPv1PG/AGJCvH9pQFKepnE7Bdxzw8S7xdXW2x
DYg0SIs3PWc3lqaxZwec6Llgnp3L8Z14Huwl502I9AUbdXfvezWQCR4czsuRQZX30VkecSu96wx+
A2aBX5Ym8nBIOb7aNMjRsSYeC/WpWKwi2crP2qABuc5SGlAQayiQ/G5m88ZRWthjp9vYw9j+5Cly
RuHnMcjcJ2jjGle8GQYrxSkzjXF2gs11oQX24MjhxXWJz1gQPJbkfqtA0jsVM2XbAXEI64fCDL3L
o2Kkx66w/1mKAwZnZGrI4Z0bVs6Uq2STZSOpAmvC0QLk8EdIj0RnYtzhTmx2qQZjupMHwkoVZaUv
/LXPtqkvuw6EYrQhiqLaTRtXOPhYDR9RbkbIdpQIGO+02ZMbBXhgEpdkQWJkwpmDoOciAIeoiY+W
MQKhYbCMVHSEfc/+tg4oIekyHmuAGCFk0S8sWbh9Kb1bqGrHzoNrz5n5Dvny1JfDpVYsqENFoRDk
sJxDnOe4ksv6t+fKV578Z6b7VWzgKcFYmpFGmXX7QVZjZNJC09TE83AIkiZdx4+ZE9be4yaJLsk2
ii3KgsmJvzF/cDylwqTr+nBM6yZmFG8FzWrxUSa1cYdDHktQ/6fbYATjKYkXSzwY5Xy2sMj/aZqh
3XFMxSzufWJxijNaeyx9/JeN9BdW3GI0Gnx5xJ6JxbrgC4n+LZ1jB2WTXwynMjmJw3Id8G/hZ5qc
MBtgonsDRW9awXFfeLTlVu0WFRTQXrSGIeVYMMSWLsPKroO17/5T9BTr86LipGNCLKc5NnU8k7M3
mYcZZZHk4Xgh4p2siHyJ77yO042ovdZz5PnTVRUzHqZeexXqxbTbAd6V/ohp3QhsXns81bvO5VCQ
tZwhSDu+AFRwSEHSPal68p6wSbinZmreLWX2ZtwY5UV7WlfOWjYRaU7vsVkWT52qxqASOqN6gmld
ovFEahJVVa+6O2095oOBta6l1tNJWBc5+2U0/MaT2bJljt5lg8FyoIseGisDfXZzmu55xgf/0U5v
Sd/K3DMl/rhpQlUyf3cuFEXyozQUpajGGwNXQdfyMHMW10FToREDRfPm/irr1OeyU5XxUhXflY4H
szU0+uult5tn3aHsmRLnwskebWuhzci8YySR77YGyW+ka2U1gC1zY/I5dylS3537mTSDQMxgMRVr
z8lI5w/bgFI005eqcfqjqX3Te6+pCJQqENahYWddxojMxGFU6rXrZbFHBufoVdFENxCqxnLQwVKR
z6tvVrucIEwu2b5tP2sCzbo9LJ5zcubbibryhzNnYM2GDT837OpFyrWeT2oNa70nRJ90kV2Mf2DT
6nvDNQ7EIrQdFmM3WHgccEAc5LYse6wLvAGS2ja9KI/OuKck+N8oVvfQG+7e7hW9baYiRAR3PzRK
3Tn0I2VrLqz0tWApaDcH1IsRt7nPCak4q+ZUJBTPj2TcmE32dwN2dtQLAfrUtHa0hdE+bJsUyKYI
n2Ue1QIhCpZ7ODVldVhIM23J+E/P/CcdFhulWCYxWDkfraR/AySAEGYRFXBN1wj9dW/Bttu7xXDy
NAquDd8LCsSIEp8VFn05Po+CxdRqLBHW1vhR+Y32tDBDy+FmOO5XUw/+u+5iYhrzmmIlMXJ3GSd6
F6XY21XqhqaQcA/omUtcNLWc8UuaJA5DgkRyCzLMiDIOLViaZabUXi/3JV3dY5GcSgtKWaNh1xKo
4iM1YQ70ags0aJAvkJ49PcniCg+euTYozFiU7FrtZz5iC0ZW3EgKGJwpyUJyb6epzavAk+0QAq15
aF1sJj01RDnFjhzR2jpqiaGp5fVW+xP4dabimpU1AzdCPevy6Q8mTYIFBVG5/8NBK6PZzH1A8g/G
SjE2adc5oMkKVoZnPAwsynsKEikBh8rRCXXi233NSncOxZQ8egsOxErq9HdDMaRdd8N9ElCulEGf
2jAI9RG5E7ABk/Wv89AuVg/vOyOvkDJQugZ4EOIk46AOpYnCXHD6yiTuu0nhcOrwFJ/KsSz1F1nl
ByIFTVA0pUUxFPwB1eFzDKoBEwomwDLKjTLMbbzmM+nfaCzlB61JXsRA9N4msLXHXNrjEca9gXxv
eryPOGjTfnhtCHruuKjgsKFfj3xzHQ+4jDXKVQ82JDk1clGdPIjiRC9jcn/LZyZg8qLgSIysVc2A
oz3aCXSvZTbu+AQ3uHY9PgX/L41K01FadTS7yZdLM08HiydmYizCGS/0zbPJyKeiCcCqNIEbii89
9ITzyFQQX8Y/ZcEGRAFPd+a0NyFe76VjRhBn0rCljd4sCc+Q41+Rfq/DkJ57SqNjXbObh3699Bo5
s8HOuG2OZXrrr+92qd5Yl3G4NQLI7od+hceWMBDrA8MTt3nH20dnfb69t6wtfM+cwCmcm5mZj80c
2DPSlEdWPmnC3Cj4MAK2QtZAW1+RPrM9MCbu+65lx8TzdpZrQ/Vsm+uolmx3Q3CFeW2c4eCypJ/x
H3oHhyIR4ireFkmDvpVhgUrZf5am0bH+I82yQEAzlM5dvo1zOHbNfE43tSv0+TkxPf+S5euLtYk1
ltRea9nH6lqPbqM2RMis3CUUGoTOxvcop9qMnIGJ1ZpFzaTTzO/tb/D782OnOX+x91lnSK3PunzL
bQLXLoYrBp5YPKRihK4lO49zWNTnFI/NlAdi0lKBrddtgDlTsCTYDOzXu2XS6jvR6Ciia3+ajMIN
MelkMZUYaGTFq5SZHXPyzaDicmvrsYXspM1BEGb5AQjbXbXQMD+CKpZuagI++MUL5GIPdNsPp8o4
p/BJtVofHvDEYfiqwbALs6R5iT5Wvx42ZtrLh2zaZ58/OZRPnE4KK7QUQgTZW5XXa5we4KwONDhP
4/hHhy5wR674wLQyx96X/c07LBjCHq1dY+iAV/CM9rYVT52162H0rF2/hPiunlrU6LifvzYssfQx
k9Csm+Y89NOBQort3ix4o33BWdiWT4x/SL95AxzQhFdMejmP1Pw3l50Tu9oyxotBpg7cTKQbNRuL
a93OtbgeiIVGqOZ4xWvrXI2fRVe6F0MGRgPUekuW44Cjnz4xv4/RAu4olzSiTqQnZzJxWjVDpDtd
esrtHIPXBom66N+7aXihxp1eQJO3oy6mHXTZezdtNY4H65E1tdsP+fSWqMw4tFr5xSA3PaExU89J
pXerZhvbHPW0m5jy58l1TthsYYz5ehZsLuiH92lqRmo91Leoip+JhgQEgYkLwzLBniS3ng9//KYV
dDjaVexX+k81m0/IvE3EbW7hLuXi8S6+HOzTu7qnHGlf2ehJG+b/aAQ+Rh/TFvYzSsZmF+okpvJv
W6AItVXbR0aJzl9ILaEcaeIVwFal59W+c/Lx7PbrYTWmlJUeyPrY+A9FNofTTbZyXLXszBSKbbGM
IiQMgpRQ4FywZ3efCauMTM6Etj1tV72eDpYnrGCiH2KfKKQmLqCMe/SpiGTntvtkWSWTR4Sevpv2
Um3t0RzNN2x1E/pPr8eG9Z2rnMLH/Hl1S6ZFxfKCve9fZ2f8NwLPko1Oko8Ezh3zCVDStXMx/NPN
ZoTruGH/pLf7bpXEdu6sgQ92wskSZhWfkchNVGqLILk1fy3bcDcyWQvKmTTCqHH8azDVEjeD0ESs
PnCq9TAy3A2kMT7S2RNxfPYiUVRdiCjckQc4627zacrq4naVjYnXuE5K/DdkVYnrobx3pt5H1Aya
DDWuSWgbAU+DXMckDjrDx1Jf+gEXIndKJbnfZgPCl8ulIytp+13HZIf0NtJTz0RT5M1FuNV1VgCt
cyKks9YdVMJ8TdSU8rElvDuyyK6ixvABYp0DBe8nLAGyinHnFRYLBwaySWo/q2W+qEyjd9ZuSHmR
UPQ6BrwGcYTA4v+OvebKHTLBSMwzwmP9kSXykFa8+TVO8/ZYmIh7fa9NJwoAEWYD5kJoQ95YXXRj
/Zz0Tj9NXvOJGKMDbkAtboxVPmbNHZa6v8LXrUMriw/Tolac09WXEk0dov/yFgzTy9RozsUr9hav
YQE/Jm6WiYLHZjv7w2jiO8leURpNQI2gUZIc1oFEnt8DvPsvW/uHjTFsT1PDOdFxI0yl2/E5amdX
79WrVsmD3tlJOGv0oN6qMQJJ/o5F8gmflRZqU/o567N9MJuUhCL7a9iA0GC6pyNo050OLP6xFDSb
QV1mirlWHzmUDRMqhFq5uSiLyE8CQLBweRb7xqCYpqniAa5zvFrDVRuz+0lrv+mkwKHhcYr0BB7B
ev03JzrBwpotdGWk9Zq5Y3HfBw3DmNSU5j4RxFq7pZhD6M8gz2hhlsMSWFKpY23hHRtt/bly63Wn
zdYr5M4VZMm8sO3AuuWWy0UHkWSaX6VG51XVlIG1wW9fafYWc1U/pxqvqTKWa2OcugHOziYIgigT
L59j/Rs2MGjkTR+9BNeQtPJokT7ICMssKZVAoVM+p1PMFk5kAEyOZdNAXdHzV0Xh61pW6iDMnANf
oRmscTe1u1T5g5fbQebiSBqZjp8TKe5Gd9L5rk2K+7ws0Xz6W5xfplx+6a7d2uQzKxJacMDBIYxo
+WnZnKe5LbRdbbvAdzpCNIWxPZlt/iBrPeKBLx5Lb34eXXS4aX1Z1dQ9kzvdtev0TpKhveApfXFI
UC1Gcl2a5FrL5ZkCRjDfffLMeIOLn/mZL+jvpeC8rT57Gm/iNTGay/SmDJ3LPCnSijbM2BtTPR68
dQncfCgvraLHalRlEYGAYXvltst6vf70iRHpZmFdJtzZYpEfhr+inQ/8wroA5KaM5F8jczDYBd8p
f4PGUkqmBrneVBejSsr//cC3OBgZ+cTpSgM02P/v1ituZ77sn0UGfW/nGSW1pr/TbA+Os8EZuemZ
QcrbdY5R5izkYesGPvmSxj6LOz9WQKCwX9LCuycFm7yBETTRHxxTb8KmNT+K6WdBBAjmVDeuw7Sy
mbp0bGA2/los9V9ec+GxVkynzb81pUrXmBE+K9t5K3wu3KVBB6/F9UFV1keTWZC02+Ro9IyZRJOi
KqLDggCHhVbsW20w9uQUTd4muHlYNuJ8trMDvaSowW4RY2udQm9z/khl4oL2uI6njR6pFAk4VcXO
mhbaLi1qUeiSYFxOCFfHFRBsMxIiL+lss8/hp9EiIvHUj5AKKUrvUGIX6rbRjgdp/YxMG3zD+lq4
WgYbtZUc4Kv7CY2UcYXijL+lR9XpSF2YgbhyWVmIUoVKv7BhSEtQHiwwoTcvlpW+2BqLWtG/wgcl
/mQq8vSq/kvLGhs+jd+xNZn47T2Dy303nVy9+BmzpDrVbfPJze7F29z8iGUW6IEangbf6/cSITvX
DTu0aJyPDBthSH2utiI2wYouqoXWKDxK5k8mxn98z43ILZDDi5wS3A4vs7kkCZetgaaJbtj7SyEe
qfyKtGzb5ROwkK3bM1KC2jl4acwf9EO4DC8s4b/6LFcyv123sWiZ2n/Fggdn7E4kdybWgdtIwRnk
EfXt3esQmYXJvXjq11gtPHg6lzAdNTATlH+5DmcklsoKylfZ21dLcCywK+KWG+LQjjvuR7KOcOLG
j7xJlxh3IBKIADqWLNyvOd4B1ksLb8f8l50GCBCkjxi+aRvRzczWoRKGiZp9KYuZb21v5lFOO7Tt
IZKolZuVn9nPm6+qkwe7fKLVNk7L9oSeVkV9jYmjp4MkcJ0dNVnOVTLcOiP1RAqzVmwYBk65Ya/r
c3eFxMV0bIo22usit8JB1g+bDJXBWiOy6m+uUE7AJZ0wWwSOXjF7WxoQQYJAVpIdNi7xoc5511yo
6c0LGA2+okOt3GCzEcs4QpLHg9qyIWk5IoFvOQhhDHJDd27vDAupgDPREo5mdi3J+cSW+jIt3745
6GoSTwYlgy0ivNOt3ISM7Kl3zD2T3WSnepILI0fGXKcBq/CGPS1fIizNksm/eO2yGZgePm/LwthM
ZPLI3IPcxHZLojrPdL+3ofCqI1wrIpEhZL8+BBn4M+GJ9+f3hNuFr7v10aidZzNrfawYtJeNHD6G
hHg2w4Luq+eKv+Zvoy7nuPdWyRSXB5EqAN4RDqfKw86hzWsI5jKuM5sNAEpCkBj4+xMi9YlAn3c9
zqVTi7I+b3RU4r9ZuXxx+AQSwv+O1YBJmgpK5nIhWCNkgTHjd/S4sQ2r9YgygtPOSbk4T6819slW
JOWTbKvDLMYp1uhvDtfOOy4IAFzkfY5qwLBY0sr9VH10t4bzIjHfU2HVJ/+mDd5kFEeuJDvmni4s
KmWZkBK/6kyaNVV7BYpDJAIebERBacBlt49cOGAR3/ej12g5MUuVh9lWX9QgzJBJeDBJyKEjV6mw
rVHa0AGzpaSDG65LvLb8Tq7L94AAiWC9E08aWV9fssd6y13jpFiDdITyEWcLZVQkScfluwZ2f/Dr
qQvtlmn+YL9ivMCz6U7lFfEG0obV8pLVPXXbDOZqyjKi2ZENBezNd0ECXe89HYrBCl4KT+uU8+F7
t6kRDoHmio886q2151eXDaodWX4u0in/UjxOfv463/zJNrEyU2sJwe1xRz36qZ08OpXFJLvark7p
XYZFC1tdtGdHaDcgWP9f5c8btXgQUDN3q881RJs6bZCEfe0zJVpBibjDCIpYMKlIpGeVU+GYJk+6
CZrPAFi2rL3G+d/NbyGgGyrR4ADRJZBPfQ4RuntirtkGOMeDjZrH4wzNRWRoaDL1MDNvjR249dcC
LyBOoL1zEdIH6Lp5UGsJuiaRkxqr+37lDCw4J8ObkGQt4dWMyvQuU9Ixu3B5ioT8gwHnbDipE20b
mLBCKfdA/1HIc+Od1mm4gVrWwC/ax67PnIjmPna30fxwTCLktM1NmrbjiCN2rHKBVBBwJ0uPlqXb
djcLnLd6f9mP2yMxKQgMFEl1kB3OGyuCNXIINlKxHPO83Kt1/eEqVwWbw1PL7UTThuXiN+uZGK8T
92qNbckdRCkxxDV7MDUM/Ylivjt/6PpdqZo/Vu9cLcvb7uQMxSn15zJEgzzWRQYSXaMohYMJuCF0
j3S0nqash5TRiXKHM2AMhXvu7WwNcBjGTkP9G9lFXgUaeGOPklxbzV/6VGPEpFcOD5Nzj+TIeRPN
IKoXI4qZZ2+XjUHbVtbWjmMw3gmIKqNTWIftb9XoHzOJoOfkFhFZyq/Mr+p7wGd3svxeqvkBqUJd
OgcJCcg9IamlImKDqIP55tQCzt71wrXRzLO3AuwNE8P3GSQmFtuBGDgR2xg75n8M1ASCR3ZviyXZ
UyWcQqsx/mqFfy1pcDeshHbHWdcifM2PKcGfvMjl2a7RSivdeFGzHnorqJVmVD9TPtT0Os4amwR/
qeEd7gyOFAs/tZIfTcmkZ2CN3hweYdqDCFWDb055lw79zdXobBaGBcTqaWhjs1//DJ5OBmPkXFI2
3AOSrgozQgxmLXDjqAEpkQBXmooW1uD2J0kz4LwgFeHPZqMO7rZDkfSI7Ni0oysce7uZIDw7UM71
OSVBUP3YDWW2OLk+tLYdo2SjSxGMFRfi9A/JWZzltKSw45MW11VMyksCyZ+FI3Yp9lQvY9BguIO+
FzmBgcQ7MXjbVTfz/sqgY8zmR6PVyAfqFsaR1HdPVvskQcS4VIa4mNDwXnz4pdICb+ttsot61Cic
6bpl3JzAxaXgROU51s5a/qtK9F9zetZTyUCYx3npJZcq3UofS0dHf7ivtGLdI8VddIwvgeFrXZRj
iN3Vw1PnNSvqX54HRuKciDInO0ITAc3QzaE1xI5MinOwtzRmQENNfK0jAFhrLG57tzPV6uLp3PYX
R4vbAjw3tewdfsIZmsxaa3Vsam4ZZYsbtFx6mZxh8VBfMA5vAdmxjf2VXAsHzj0puDmFR7/mp7wa
wdQwQfZoOd+5J4g8w7kX+ouBzAjZMsXiw2lQkR27kGR78R1ORiwhO98nzy8N9Gap2sdlVNdZmtjZ
OT50iFBYgLNrnVDKlnJrh9+AjLHcjw3AVO0WIkHQp1x8cbWDpowPtdHS9Twjvqf8xyjfaPptbQCb
5bIycMqqFk3dpWiO/8femW3HqWxZ+13qujiDAIKAusy+k5RqLEu+YdiyTd/3PP3/gXaN46O9y36B
/0bDkrvMBCJWrDXnN0+DXjyYfrrvcJKy4FXuecibqxDk8JZm0WClVq+U0yXqk0sZ49mwkxg+Aoji
mxJp66oau1utaOXJtyyc2XZzU+B92ylysrSrkAG0R50+m1k7B5PaaTUVms+B0SFJdoYBy6EY+Tcc
d7dwLnK9R6pVBf4Vk69cIclA5edCoJhD7yAFcTlQxSFNgq8zcMOZwwSqNwBFlku/uVtwXFncsXcl
zD7p4Lklnn0oyPZZaaZGI0bjAIS41yyVfXBMwtkyqbo9hydUlgopZ8qwn6bL05IGLDKWLkhC1h78
ObqUwD0HKOnXPgpxBvi09JY/RnUYn1EBO6sF1Tj3rmbechP13IZTjaMuRPqMVu0T8iQAtOBda7Km
aArCkOdTpDIjuQdTVcT67PpPeeXMlUv3bQAxRKzvXqfOvWffqu/RYBOfZATsl6mo1ssHYcqeluuE
FBDpK5xIBOsxsma7HW7i0NmSbiuOFYrXT3WGzW4qrNUgoVbkHjZLP4BuECDl/QRAhfPApD90Xfbg
tiDNDK1bL/+zkDkui6ruLl4eOewcMbbMLsieOvcramYKz4HA4YU6QN1MdGyNxzfgrwj8P1TNjGdK
1/xc5X6F1tHAch2RcrJcMTvMB5KT1FUO/XhZJKmwSqz1gpLrkUAQ4mH6O7yOKbCkhsY3Ot87YBLW
HXb2auNBZcEqRGAUUyn0lJ0RGWujlG/v+LXUaqwnm5J5buVS6VDN4yzGXEaztAWt4iq8YiWSMlC1
s4tm+UIE68EPGnMv2uo6MUt5HNx9PTB07qNMO0DdPuqEkDzkDIHXBFUww9SwBduZuln+fpsgEXBN
9SwHPIs+OiRTS/aKGqejxb5dyDFqhGnU5wOsdoBFy7vt5OTBNMn5b4wB8+HYRZ8wc0IKC2JEpgu/
V+8wYoLiwI/LRk1NmshNRPvrQD31I8upIWB6sJXl3bj3NXItfEdGl75Lnvq66DGxujUOO4w4scLk
x8NjsoHVmOaq8ok18tWqdf0oB0RUyEDcpzo7VrPNrgWevWSjpES7bOPW9yiQQLHTpClWRapGxNPx
jdDrYWNhfjhbuQJPOw6kHjasjz16OMIA5fchMXG60d9tQVmNKbtSglF4I0T2YyaAvKf0YsCBGzGN
ERrRYLgBLL4P6iK8RaWI+jSAx7/k+/aWsxsjAedoUo9ithU2dVreZXxXV6hycy+D6GNMa6XL6lvr
0SNGrRDcZ2Igmc3j0kU245YhbKaXIaLiS/trFnTFpxE6FR/S4N/E2Qtt4f6mn4H5iZF5yGDb69Cr
V920OMG0Q5Gu23eGSC3SS0Ea4jUqKbMrYoHXYDDPmiQ8tLIoFhd6kgjsFqlejrI2Sf2dlSG2Yumx
z+n0XePn2xG3JAZd7i4kHI8KEsAmCNz82cjzjed1+dUw4hyufMqGRHw6ZJlotrjjU0VjxxjbKpyD
pvlIZudJtzE7Y7q+H6+w+Bln4Ktf8DBhh5zKDqIbkUSdWKcLkYXdNzwjV6suBpOFdQh+bFM1+le6
TelpDMyB8JXi0wJYV2MI8jExrdvKm3NRXXXVZMY6YIrkPNbV2sto3oxjgPyxjiyMYb2gZdrpdMNf
q3bg/Bi1cGlgAfUoE1ch2LFdkgBixgd3ihWxDmRwJjtLAIT2raBaW74bnWRGSdywAF9N5sWzB3r5
UJEmbIsimniDCsknvobFlkjQH94g+s3rnAfw4Ix9d0CJm3JMnpWCVjpeanpVwZyC7XtnKUx1189m
XdDkwc4zcTv3SjO2ehJw0J4viQdUfe3HdOX5c3hDGNzealrg7rIZj4kVRAx2cZPhFN+1lcckeexP
uUUk+sLqpbBzV1nfZw9aVM2Zcejy/v23fV3/Bu5A3VUtYw8Oz8khMYOvSM2PMbb3cMirvUUXcjvk
Ahw8MPBbfrCL3fK84KrLOW4iC2nYpNkx1OVzHjS7JRewslDYL0S6IU1RRjTTvG4Ej0NmVCsXCs6y
IGKoBH2RJTu7TpAOFBx/iKXgkJw79KwwePaD/45Sy9NtmXb6Zdls89B6k23QQfKI+kszf2l1PFDQ
uMWBRGRGIxc26Xl9/98vqfOqjFy/K/r8oaeXQL3Eb1m291b0IIWW7yYzyije+3bXHjgRjC+m51S4
rYlSVAU3gRwt80HL6m1JovOXrKHGRUxo3vh5Gl7QMPAbHQ0NiWiNuue5EUgQnGF8kcbZ7gL3mClC
Vyc/jV6SVjGqtTVOFpUtaErMES1J99Z5jvkaqvLS6S9D6YU/INqg4xC0qN+pQXUu4al5P5a8u8bG
AUC6zbOmwRBHivJKj7dTJa6acvB3IkYFYCE1XBgyDQKBlaCzbtplO+MdjU9yFM9xmpo3Vfi8LLSe
5yaQ1OoXVUX6mjXFvRsKjxeR+VdoivLBAGPRx9YWwi6bPkGVN4jK7mHSaxvL9HlzM71TE96XHgvI
CcejdyAldtou6ITO76/DbHKLorE4jpoKPmWj+zACYb8dSxF+akNBl01FAN3n3zRnP5xkR2+GklJ9
YuFupBadHdTmN/kQF/TecPVPNfBmrQM3WngCRa0iNqVJqmHfR318XxcsxrVFR3dkpztGo3x4Z6NF
PQQA35/xKskeiQg0bo8WQVh2d2GFVV4T6A3mPMwp08/vG37pdC7KdoZVGP20hpcymDquaLF7vzj4
pXIOxVzrdQxkIskUrm3QkASWfopoOqJyG7TzEOBYQftbX3xrqi4hccbuULxqfjZAo1MWjhUQhBpV
yCrlQTksgPZpdKcjfQoODi0jRhWX4TdwBveKFetSYhpc6U3lHHU9Lrd9r6CjYDvf+nk13BCxvFQ4
Kfsax1e4T0bfqF2ciPj8vr/nsRqvuVM8d5Z06d+yGgUWxkAEH+XWjMRDQfrOrWNE1kPE7HWyC6JI
dGukLPUNmjXt0XYrpjWN6eFlGBW9x9E7clNW69b1knWIwWTD8Piko6i6a7ycufj8lpklOffvLwFR
oYbepysOBJMXn0fEgbPYDqxLXRQnLZozVVC5nuzAevY0L9kLglBPaANg4sEVKlDaH9y6ig5ssTSe
gBnxWc5/iaiVK8kxc8hCfm9rGNHS2ENYwvKPjxgtVZW+WdAImrrNn/xKv0ECaNMDsvmOAn6t4Yx/
ynrOVlpEmjDBpJfIzso7XG+cGXgcWEvGFzzecNjm96RwVbWdxmENu/uOboG4FLm96Q29uizcmFYW
fyF93pFkphHpK6v303XSo2Jmws/4RpZ09gqiaQLrrWYkwGO1XSC/MRMhk/DV+84vwBak8ojM5zZK
gmK9YGREF1lXvwtQvaL0Q+v+E6AITwe/6ImFxTUNpqKSd8tLETTZi32Hb41l1dO2QYsxl3YS6rNa
H1/bgNltWtd3uHDko9t/gnSwn5Io+OonebeOLUF/MrTdXawzT4Ffs18wqW0Xprs2Nq95S+iemmMH
BP7IEgM2MNRotsv/dWTBPtNhAM2Zm6tBHReA8bLqy4BaufTVUaBEwksZguIpYR6DCwTwWFNOLue2
ojOMNWIJhOPzSQ0xlb+tkzDfz8ERmB/CnzpIvxz9/25IKWnR+JkHXMgo22fwfuf11jHqO/xQykZ+
WDbDtrMZRncLd0BEybGPoSiiOQu3tUUkPOd2OmOz1xjSAAONcvhW64hasthYE5pEFE7mQTl5/6WG
M4T+S7UReSmfTYdQGDcK5QGFg3zunIC5q5F9yWpFxi8IK1ajNl+1mW1uxIzAlBiWzl5Yvg0W3qeF
NjlW6Fj0sYH/mzvqcawbd1NVP8llxJJqJHwpDMaEIGrXtB57hjgdWlqMfjsntaKj5nlPEuLQXcXa
s4SjIkflj3b0XfJed99TqPh8KNERg4SY1iMlrd1IhYhci0qn91ASLUeCwlH6kcgRbWqQmPaDeMg8
i05qXH4rylFjDA+XQ4LTXFVsOctauayarJ5F1hqMhM9g1PI1B0HS33ooU05O42B5VYkIzoh6/U1T
AMqWClZSr5kurCvjQHr3z4628S4ZU4arS7JPf0GIkh5c5Dz70bUvYdGET2lzoaIvXhorpf6p7PAJ
IIh6X3csboD5bzaz1SOc/Hrn5K615rFVu8qps1OhZTxOtvlogUMpG3KxVFC94cq8CJ1ZeYiR+673
nJ+YzgwacfbPDFLhtba7z1NotTsojLQGPMt7yon57AJ7PyFkWaOMbu/yRjsMYPQAgDMJZXaE0zMJ
4V77HMjSwEOq3YKSmwt4rSGOZFlUfN1ht5DNhkd3uvWNiUEiK1mvuLu7YNxnJUXVaGN6lgEd3yyz
jx0CmYvlDl98Au/OSk7OmTUyhgDDzCthjX0sWM+8dOqfaoNDqpNYzyxb0fcwae+tNHXQhvgnJmvj
pqCrfxgLUd063LaruGJ0NuSt2iy7/Tzkps02XpbXPDaPmTMUV1GV9KYFdcGScmLCvj9OjX5cNjM5
26crS+cxJrXMIKZlziBZfjqW/itpMR14R7fnA1HONvSrh1z0BlfZcU8y6e+txDiUYGK+l4VxX/ca
JgC7O4UGXnBnuoAsabeoT9On0RsnQBFUUAnHPznDRSAcmUwWOwAgEBcfBHTWEw8MuqippUY3yV2R
elfd//s34sSTBxLVaEuWwdWbWwpj4v1ELiZ3GK7faK+au6rPZUKuSejfSJy6a5U6zokj5dcOuQ2j
cdYuzYyJqio81H5zVRFkzskOwS70AtxrFj3ih2vgzfjObBZjOantYJO1sAKo90cayF21zvTkGAw1
mXJt4t20LvKi0omLa+MzkjXYNJr1UNTmBvfnC9pKENNYttfSLH9OCBCOCdpA9i3f4SQXbJY4lNTV
mP6SVXWcIqyR7I/+XhIPQIR0R5nDNANLAqT0wguQyw07PR/Gg1YS8Taz2u6CKr17RxJLy921QUzI
GiDY+QAdV7QG4fygZLIlhxgjCWa3AgdrUFdMVSIylMrykx2PEU04OiKaiE58MNAoWrysy49Gr/0k
odOsZSrI51KckGs3/FJ22Z4w9M8tI85brZZfYpu+YBGx7mfiEW1g/0l2AOLydiaKLgsJLevbtKEr
rOfSfooj/SYM4Po3mYQCnvbp8b8L/vmQ3qVYBW5ZUu+nJrx1iNT/rRtBpuj/SLZ76y6XWM+15CRI
eqD56j8PvqQZMW1KyqABc2FI7COK6vIn6J9wCo+oXQ50oL/o7qxirQDz1yMEzNJZBSa9h57ko9Ks
nwmAZDgZ4OhDMX6tG+sRMeUWyxTbQWQ89oP7rTDsbZYD+5nyQlvHvrzWRXMxoHvQWOdVWNEhwcDp
5x28OiXTFePEN2RDnwgM5COfQ4qcTB5NFc30GwsRLanpQdusXJ19OPKqR056AIkY5WJZbtyciQGW
9AINThU2dELGrYZ/Gg1y78VYzQPCg8CXCodxY2kyVpoIK7BSsfUFSnPklHOQObNkPlOiPQ9Z9YeA
U+NjlqyhS1PogomlJWwhPmbJZlVZuMSZl7Sa801PD+p2nL/EzjWuqcFLayyYKPFFiYIvtvrr2+Vn
fkMcpe6iTakQp9/QUj2Zfgl5QMsSYhZMHT+QlOb9+5eCkjPvOYv815xy/f+TwP/vJHCb2JP/Owh8
8yNLv1bxr1Hg81/4Kwlc/ovzqqlcsKrSVNIlRrT/MSeBO//SlUFGhyAO3JDvcN2/ksCl+hfZOy7B
0sqRtmXNqdNzjjQh4dL6l5QkjbhzGLitXELC/zeh/K9g7frD978GbS9hsv8OObUJLZGCJ0Pa3JNA
qdwPySqmFXuWZYFT1CbAU3RGnvsoMQ+1kh7q404cSm362mUkPnueYG6Ee80QT5lfq0MFXq1JbO/U
6Pld3RDXMyKjyfDUXZzE63aWis9thukqqdJpN7TljQyLAAt3xPaSMq/2zRxQVTknMJX7rGO4OXf6
Y+fUuRli8ZyRKvAS086mXd3yxIyQBbpirBj6hm8mQZjZ2h6zmt5N2WwNt8oQrubnOGXAWde4CTjd
h5ukm7CpUD3iMXJAgBgKKblr73VaFScpsupoDAq5v0m67OARnKdappgeQquiwL8bNS+x0zpna7x1
Q1NcGHHcushNV9gyB8zkbbPl9EKZlfXXeLpm7jPqk6fE9HQ4TCazBwq7PYReBtOR98PozWNIf2xj
JEZF97jGYO4xQ268q66TS2XH2gqh6PWXu/Gvi/7rRbZmSvO/L7LSdUs6pmWb5CrpyvlbTpFG5mE1
Toa+boGcczAgyTmF+mSpvZ8ga3JEFN02OctjS3sV8D1uVYzmbkx6l16wP+eKlB9SqtBTR9ue4wba
Nsc8kJn2Jcq8l5Lh0HZiX0IfZ2Dnr72HtkDBFDnNvZhmPQIM920TRxfOtD+drrEubqF9aQLODpYn
r/ZUc3q1a/smcnBZ1i7+hnCd5+o2VMlnuLLV+vcfiPqAtdaJEeOTcKVlK2VK/WPIeJOP8DL1hC0z
86NVEOOxlADrV8ytvznOxMUyux+4fbq1GzCtHmdrLlRZlGWQ2wmpQUVKntuGLq/BXakZ6xS/u0Nf
Y9+Thmx3g7FtEhRVCHWQLCKESGW7aR1CiEy6WYiTZbyhFLpIC8GZ89TnkJiXL1Zazwo/ZDioLiyw
dZ/hPblb2UMhGH0DgCZGx4ssGEHPz6QdjhXC/hLa9KSQSFp6iChnH9sTcKRuqvczdrmN0iuodAo5
P8KZnmDAngCDWaVFrAVernow8SLk5XfOv9VjUKHX4Wyz1vpqwGkDTLHXKzzjw33tq+roD4n3apPv
ubbpWvwhT+nj7rhcGEH70XYdx3Tlx93R0jC6oxcp1uARph06F23blE9BTexmgXpj06S1OFlDEpwL
5FmytdbwKeq1kgHwmkDfqsxl7uv2LbEQ/k2vmxDsNO9q0XlDGCE7JkLc2qZvQYEiBfVPaVkf0suW
l28YeATYly2bfPb/zKkyAPAITEAlVGCujuEbcMJrax7PUGoINu5t6U2waeZbydYA++BBiXLTPaBt
Yn3zYIWWUbdh+EzgT8xYlElxzaZ/tPXu+PtnQM5Jar8uCkKXujRsHUO7dLD9fEC7R7ReBhIMwFYl
PU+/Tu+9FWgj8hyebaKee/Cvax/i6tZg5APV6KCM8tUr1HAVUf7kMX4A4shII2S0E0+aCR2DlVoD
heAYcwQQDZEVZ2Oo8bIukSHFKKJFhLAKI1/MGKxMtsMEc98run1IG2JOKD/macFJUss70s8YJefc
BDrLc5/Ru2lid99132D+fvFLyPAB+Ua4paujMLPHbgiBpTJw25pJf0PUaXPRHPVs4ywgz8VuDlqe
fdf84Iaua7sXDhzXsqjT99robfgf/0f+D0vtx/B27gA2eU4HROjBxxEf7wBnkhMzvxCM5sAL8wod
P/xkbEeythG9tNWpDvA0gWRZEZ7RgUEcSewxpy9Jrq2X14r/eNo5ajpPrrY1MvmHRHvxD5fdnIvP
eekzXOtjYllo2dS14BKwiPPagAJzApEWhmLgMTB15zZku+kKqwMxNK4DsA8rKkrjRCYRS5zHSbSu
3CflZD+SNHwtMAH96SGy/35jKhOSHguAIxzDmhPOfkkw6/q6LZIQGFADDQ3TRvyzJxue9NUBucp9
bCaU8A0IJjujQ+pMfbxD8EigR+L5e1P74UFV3yqQQBsD3ezvHxrj407K5eXi8siYRFOT/fbhAbed
0KvTHvMk/bEbXiXnkIzYdYbN24TnjGoJHahe9wi4dQx3lQm7O0LV6zXmOtFEeSh6H1JmGt3q6LT2
BLKbmzqgHWlHn3wUIJ2JyMmQ0/PvX7eYY/o+POyOgVCCclFwe+rWf36mjTs2tVchPFc2xzCGc5A+
lHEDRqCkAks4DRZGt8HHTi/bbX9y/kYi+PvXYPzDnedY3HFC6iiWTPvDdQWSkBddC9KNQ9qAKWSv
WtaLohVPADJwLLXEiLe3iHJoOufmvnDkDnpUs44GE7CpMXTryimSDX3jF5U0w1Wp3jvNN2PupuJU
qvosCHygRj0n8/7XmHW6DkBrwWT4/Ttx//5pUi47Fjcon6jhfMzYm4TqmyzhDnUicQwyF/40btG9
1arbvs3fqDaPtscPykZR4WRIvcaJVy8BKiw/72LPW1mchfs2eGl8CfgnYG3LW/kddFtBT5Oq2igQ
+Ajy1bYOBL5NVAzA9iAdVCUMItG5A4/qXhuKt4bzw0oPmADYnnqr8pByOWdRTBzrAvOjgidzl4oB
PMJcoCR++YaDIMCTEu3UELnrTk/d/Viinhtr/x6eBvCsobbggBQ/Wgv1XVjXmzCO4VBk+tOyBNie
hoaxj4+k2ICPnrEAjMcIn0tMA8o1yOPCQMmZ9tMzs+cdyCx0WZY/kYfLtp6A8508cBadRvYDatmd
wrKjBagvNc0AreNJyAemeAjF5L3WNBlzq4xu/JBNPpFcVZw02qptZbnXmpvlYldDADhq4s26ZnVf
jJjmsGcaf3j8rX+48Ma8whsmy5MjzA+nJT76KDIqYEQmTqq1nmo5sbUu0gUbluIPv/MfSlVat2nm
fJM9kHCMCgGIv9Vgmt0uryHIk4iEuMAm00qfnswYDCJzLKzYfG4hOGYp3JdovlnIO+G3eAeURDRb
Rv276EhgIiPjZrQqdhYJpKtsJ+BcBk3uwYa24/UgpOctsyNnauVw6Mpdo8MP6GB3Ga3+D5/Gx6xW
9joQjdgTWVkMRdLkh0/DbejhuYgmAXCPwy3uEkBGZnnrTZCL5vcw9Bgyqt7/ajiMUQhGgVc8oPtU
Y/rNSWW0LQb5IhPS0uy5fgtTtdcsBmE5HPzfP7HyH6odm5VbcGxGdShs58Pik/AGLG+IsWI17bgZ
apyhy42DaBy2vLS+BpZ/NzH6FU4Vn6O+2PaualckTvFsRO1d4mdf33fz2XmXaOn3OjkspzjTbKnB
UXx3cbUH3Mc0VcuBGKnxbUBXtBoma9hOegvC2lJbjGEKK+unXDZcHg1xK/KZx+URhIsX7Ht9+u7T
zTyiP6JkBOrAPPdOQxx0iG1ZgJrY2jXAsHqExOEOX22HbHVYh7i69eBEACsMR55yUqEV9+e4sOK2
APJJe8bvmUHdIVmxDvHOSY2kbqe/102o75KdSmRZfxTom7fLHaj7BUTkGTfox9Y31UJ41uAM9cxN
LnP4CKEug0rCC9U6o2wiyHQYVQ0JsrDd3EMFjwWbKTglV23KKvsWGQmzz9gm4dir0ZkM+GBmUTjy
fWilMJJOSZ0/xlopN6TN9XsIAusQSwWDug6aKQFSwkD/HFHOiXS+xxMrXrep9iUFynzWCINca1iF
tnWMaT7GfIxL+qeo5bCJi2HcYGF8gMtGORlFX7UkfjOobnWE5/sywQ80JUxGQ4jxUBuazxThn5ii
lesB0f1JhniAxl58Ijal2Zp5lsCXQsJjqubgy9oj+aDflaEAD9dUPlwMeOO+pz/p1qw/sjAneDym
y7qZGVoHGGtfkaR1Ws6XwwSuDI6IC47J1LrhOcQXhzQPIGSRU2Fg3AMIzFQUzUySWy8ISd294bIh
LNViHjv6tmlmgZVKVwERLptxpO1AfYSkl4ef8WGDzw5PTouSZrnll6WFEBBtVbjZdZoXb4bm96hH
iUSosYO0gZHDeInKXRt5aGaoEMvE2NSoSDadRseDHD/MAfP5KcHg0YjK2i9PcGUwWBMOD3ickhhq
oO21vxFTx6c2v2JOllvY0N99KNEwVmg6OXpxKOeXWeO71xPa9+mA4X0+A8RV/g3VAOr/LOXV2Kxl
LqrDmno0o1O+sXW0BhQy/IdVy0FFZzITV82O9JOL20X6sSSPeVcxD94sj5IzmZ+oHWOkJH1xVwz1
W2urL6JAohwyEjuOVbdFPmXSZXaSjVbYZ9RtJaYxdGHGYFyiHOdylfKiQy7nQ8a5/A4FzL7snbvY
9tMHqfXlNRrektG/cAbk0Gnp5YasedJ3XMhqSDnkzu7uCVLHOaMXydYy45cU+fke7fdt3LXiwNiU
OAPZV6toivYtIuhdENqkgswr6SDqaWciQm2MpjtrAQq+GuC0hpF5xAgcdyNnn/FuaWwpkGd714NH
7/m9uHiVZ29won7Dg8bxyuY+hzjn46hDLLpcVw146kWL8CAutyVSTzSTUYgwLsYOqbmOvS5zzbxp
/OBJhYa2j4qCmSEHB+IIbFjgNf/fiNa6031MvoPkAEgjhf4JUq7lfkmD+VEpiPHygmHLgErb+AUX
W5dvPmCP9/fIaMsF+fk5xCe4bZlMxZ5xzQwpLm5LCIjX8vjLvDeg6Ez3apq+t6NhrZc/QEdKwz73
UJTEinqw3FjncBebAC1gIrcRNpKp3cP4ZlpBNoMadvDdvVNPGPKmM/WDtIPv1pjk+3nXW6uu/kYR
yJ2Z8yctTNixt2Oc6J2g3J3aqcBgWWBLWdowXToTXIy+vkuVtoms1L9XwPilVmQcSZUGsikAPjsH
KYz0dxB4unuzmyGS3rqsHQiBLZelQ4e/6fL6MrbkeA9u6O6Vjb/STpBhIMV8xKcBI4fQUchJS+eH
PDeSRjU2YOgom6Jzq1vToUWJgDGeez0pq6CmhwKXhMGnbYxfphSNdJORAEYAywNi5HMgce74xfSq
B8F0aqpBrG3dHzZuiSpOaPUPJ1MPYc/LED17tBMCYbAbsfPa9HNoh1/qhOiB+YPMa+cGCQvvf977
w0kcfUPsRguIxnKoX5aA986HhfY0cM4NE13AnA2Dw/mJzlgHtL7ud3Uwf4ekGEJj+rZ0gjIcOZtB
sZIhc4z2NNuxixuJ+IZ8ptkPE71btstlsVsWx6JjYsa8n+F+d7eUJzhGQiCa5ksSZDd5KR7y1mFv
mAG9jPNBTHi3ZO/Em6VBs6wYFssIq09fHZF4vR97/QxRPOe7HaFdPsgV5w3Ptveqx8FT2nFyaziN
6A033LKSlLBd0CPBTMrJSMKzgS6kTOmnAY/YepHazyqJTVppUCq5uROT99iq7nmYnQ7LU/l+gefH
dVkz4aPv9EIg05xXyEbHBq8P1i4gVXXZDZbFGd0s+4948Co3ZEjdkFrEAeoY21QA6T7IcTJELooo
YgwANWj1eXASprZ6/GX5kJdiHvAdqtlo9hSK4UvT4sXkrSwnkmE078gbjvcp5nv+66HgbKYfHI0T
uR4xkyPUiG4uMBKOLGyhms0JAZEZd7yjNrqPhCnKTuSWAjQ0YZSoBKzvQGcElNbKq5P8JnFLGCYO
4Z1OfmFtVlejYRwJCJ6x6iEBBLdZPko6LCgw6hHjFQTifo5+8rVwpyrqMYeCC3FrDQ5vbi6DOrKI
68zyP9SVYj43/+e5mrKSLoWAeYfE1p37Bb/0KpizN6DNuoZ0pMR4Yuz8QqONPiyXB+G2xozRh2bl
uzpJAs2cZB29EnYQrUNn9shIXFHK1/502P97d9um389sSNBymF/ef76ooDaBA3eiWXe0fteCXtXR
5LC080OkqgRIEUY+iefeiSvmPOEWJtbwpynn3/sktq0bLsNOblELltd/vgSz8CW+gTmICizhKUq8
86DGn1Zi3fcjEeuoMNfL7GRZD1gnION2zyidquPUeejQGu1n6ygSiLWjb7XPEHNRh02ES5Wki1a9
HT2oqX35/SFhCbP8cDHpjNAUc21etzPP8H69mMShNEg5WE79fOppR0IexNJLjy4o9prokWXbziXT
8++c6nxKH86BLWOO2E+1Pwwo/qGNaDuCJrhgSqzTcfpwtGL43Y8EELZrvZvV8yNPWBt3ANOcTF/Z
qQzWdaHjWXayK8rC9MCTX13AX17gW9+Eiwk2bJxtWo9rH1PhLo2QUJr68PD7j2xpEn/4yBwL8YN0
Ta6yMj4cq/KwsZBIBfTD1BDup4oSpMrLdF0n9fvB3PAI6DNceLYkCEU2Dra+62aXplfv9AqITq8K
jawKXTCMYAkfApokaqBaJOFyTfxjS8QP3QGSUd9XvRoS2MaT/QPSt1kKaL2V9rmoqLlD3wERNq++
pSMbJL/ivXMCIWhrIuXYDmCzVhn8easd9Z2bswzFOTidzHkqcEzg23dwc9ReuzdDeVLJRuUcoyf/
hQRPew5jMMnuMM8WR6R1PdG2IACSXAcNpEP1vOzsgJ6gAwSc8R0nhyHtU15kwaGTwMzmFbQQ7UYU
qNbFgDl8PkktP8aWizPS+MMw5Z8WJ0daTJhppqLJd+dG6y+Lk9f2YRa4XJxlppenbMvLEm72eHth
osaoyNDxH4f0WyNbENIsU6BsuKPj+osRhdff3yxivhk+3CwsSViULCbiuvXxDM6sDX0P5mb8eBMp
ivmgbTjEHScOKrsIatGqMhBvIkQ8tEDLbVn9qMeKkpMgtiCnWWmhfiErvPjDIv4PQye6oiZdHR57
JqQfn3v8beWAkgpgVIFkVRvx9sNRWeUt8Fg6XYTW5uZmOYvqVlHufTf+6uQSb1udpHvPx9Vv4qnB
itbM/0K3cz4z0eWUVNFzW5RcNanYZx94G9kZ5p+6MPbf+6qOYobJyiUQMP9trY2MYcQebDfrYm6l
CezLpIQgzeyoxUapHz0PAwR/6gr450blYMYtz3vQELtsMzkpzHDY8ayk517ugnqTdx2bBjP1G6my
J5xiWEPQOD2YQciCnJBQ580FiVd11m4aikc5z+ftSP+aON1rNkDECC0CLYWoOUsEWLngW8D+qEp9
48TJz8qD+8Ga3pwyUWPv9Mnl6GKkuYlgicLxfvCSFuVZ+8KtRO0y4V0kU2paOZ2pkfyD4isJxCsJ
3d0p1vpLEsGG8IsGAksFPSFFt3tcjpTL0bzpN0ZnG3jJ77pafBEWtE4HYN8MjMZNn8lrXssjx3xO
yqow71+T4IY2i3cqTOdsFjLZhqVV7xON8ZyThs+Bk2THnh7PWFUGwsyAdzsRd8Fy0aIOiHszwNrP
stAZ+oZMxXYfGt0r0brUj0rHa0Q/lWnYrO73H2trsIijSHDpZZjC0yo5UaPDPJ/1El4pKXGLdYOB
HWnmeSnwasf4ESbjy/KNW00vZm796OeWQBZ5T3BYGPuybbLHIhXUBm+z9AC8+Q1zJuD5rtZLR9mP
q6Nlt3BHIi4lIYuvsnSv8VgFh77QDmJQn/KQ9Aua0aT5mqPGolZtO2vKzrZO4glyz3UdMbKbS9Yw
zl6lGDNKPf4xh2t5inOxQUI1bAfRPgbUgZTV2OH6NPjcIc3vRzzUyjPe/Ih+H2K86tip4mUIvZ0V
u6dlTcTvg0MpW1m4gG8hRz31ZgPPnBLayCztoKz6uyRY+/D7Ncr8W+2E4NQxmE6w9+rKdOeH7Zc1
0w7sJkBaORHsVJ2EGQ47pPc2vTFQDYWia+hE02dTQKMZYv/RUJLAQGZilOLeIYkYlOf/j7Az260b
Obv2FRHgPJzuedIsWZZPCFu2SRaH4jxd/f9UKfiRrwMkB90IknRb2puseoe1nuW4B/318K3ty7H9
neIOgzPCwhwe7TEyk/NkXCxOub3u+nRfWyW22FWlylZ0+Ze56yvq1PZ/bHyd/yjK/MBkOe04duRz
XPyzqGjS1akyB+xDFox3dY02YU7mjNRE8Tu2jeFkOj/0RFNfxB5F77Muz7KKcQ1aiFuWBROzCp/x
hfXp0EyIoP0LiucXIdnhEQq7yS7jwbZkCRWE+r+uf5IJdpGr1SJY5PYpWhQQbTQCXbfs+n9cd/Z/
DOf59ZyA745S3PFD85+1CDWilXagELp6+ZY3Pmb5diI6Y16To1uPIy8ekILeO3YNuwndX3kLfU5Q
thw8SZuc80qIU57kL7CCJ5Y/Rz176wNGBhTR22JNP//74/afVzQ/sxswA6VjZTcW/OOK7soyKmKT
qyc1PNyO65mYhVfmBi7ZqQDfiHZgdtBZm8XpQ/brA1mH7iKvBT6Sfkjxd4yo1f/Hz6Rqy/9zTfto
YhBhKFEArc0/e5rGhm8MGGvZmooe3Zv3IWRunob5kYS4aF/Q255IomQNs6z1qTYr8hKc+NUAOsLL
0V7/+4/jWOoz+L8/T8gPA+Jf3c3U5qoH+7dXsvCWSvg2Mz49AUyDwd/Hy4gnHVIiNPVd0YXNS+nO
YGYMasnWAiZUk8Gwyp4TuYUJqsYTQLyMa9v2ybaYk9/GivPY9QpW2ryQ8Ajmx4E8eaVyCg6J3TzH
QgSnNDhrIUfYoRzBhEDs8cQkxHEBtFuAU1aU2thf903G2M6s0QEnU6gEOcUPY817gJewc3vffOjV
WKsjyd1r0FO1hZj3PUbLpckkiVI/bKN+DJPyuz0R7WY3yZuwwx9hNzDGUbMUdIH8liFBBmMXH/M6
shBJMent6Yj/+qnd7thYv8DcvlMjyCYCwlgF3QFouh681ZUPQadLHmHVQ1CY6Lxd0r+Oi/wm8fHN
Szft4tb/wzkM5Wb5uaL0HY0GDUX+LpoJQxBxXWa/1/vLhBWKzAsbYzJ21p6slr0RPPkRPlV1Fwg1
dnLq98JYUC21pB/I5GJH6U5Pf3KXDZgeqxACdvJGNBz6hJmb/CJjZ2AxzRsq+uom8EHrNzTJLHYh
gr3n1DvQctSWEeXS/IjNYr5XS4guQgmPm3I9DOACNmtv/HYm4DTSIdiVqEOZBB8iic9jkSsKfTHf
Awg8WkkQocpi0JTb7EEXbzm5XvuuJPh7fY95sRlfggYbRJ7be70DnaC20HFkz/qiZd5HNSqBumJp
wGYpqJ8mmew4KZPt14S8ehvqObsUQM7sMcv2BFOnO45oOAsr9165wKZKyRFEpXXSAz1U+Tb+5a9/
vKrj6hCbhzYd58eUZt1ksxibM38Wp1ZeCgoQOETjav8IBXZCSsBuH8j0ov9wFpHTpmjH17S+AGaZ
H1kFb5be9M9RhW1mmrZrSV9rA5zl14iJhercAT44nqSgRZiGM5XGguVHMJ0byvlNPPMM1C1LPE75
J6cNIyrc4lkPprTIkhbU2fpO+cRCu98b3c0KiJThBbrTwkrhMFxes5WtUzsSotP5Xzo1oZ4bMAVo
sfVrSP2S9CgP1xrOrpqL5aIAnzvM+FapnhO1xGl7wuWMMf5IVi7fnMTEbWsGAvpIG2ChttL7hvEA
1JnX0WMVrh+yWM0MZ8yYOKQlzhOtwXLT65Lm48GoxteSh7OnGrsraoPSSxUznY9Qy2S7uasLqHt6
62bSjUosZF8dAT3lqfMSBHgNAgXXjAUJhj1BaCw0Yx/sZm5Ej6DhzaMd4KrunPK5Wev0ea3iNxMo
E/Rg8LOdH98lvVdf4CixyBvltZLdLxKz6hFZIfYzsUDVDy0Os7Grrcc1xX/nNKbxypz6d9qCDO1I
BNW3d2TSTg40Tfdp0n1k0ZLt9Ai1zvyzOVv2c+VVb6ykUvrpJtr5C4ksrZP4J6/n6U0LSGbeiMIR
v8Wx7cLhYS19eUwFxuGgYU1fjv1dUqVnqdxSCCnJ1+CH8UCTHkIbYPB/P/5B9P9nf4N50zYd1d8A
AA//cf6TaMPYNbRJoJIKDjOdI6aRnGMFXsIwHG6sYyAIhKBCzaj/lZkkyPA29vffQL4N90H2w4xz
sp94ElBA9ifbssRDDwpRD50d0yVaUTndORzUE65FbMIUP8x1JPR1SYjh8KmRm/6c5Si2tJgZho3X
1/Vezy3a9s5S/F5fXvUDUlu7DO4C8+yYRYM46fr2a4ptrMYuqtELacUElCxQcca5Axl1nPr8IioU
Ok5nsjlPaDNa66+M8VyUEky1741/9MbBGYmaSQb8+zgkH6uEvaOeztYTxFuRTM9jtD5oyUhF/sAa
wjVPh/mGspLxutqfZCEUVLtLnnv7TSvs2sC8z7JasPPjJ9IfixtSgoRItW8zVLdJkMIB7arYT9hA
2tq+J5Hk1LNTioitOIje+oik/VEGsHDHANLS17BDsDXprII6l9iGkUVlGFRUFaz3dvoDiNVscEX0
iAEICvSEpKI1oKVWUfvetdZpyvo7XxDkmQbJXcBq4DYFJB0a0ZNCc41A2vuahQwma1z4JaAN9akW
PorVVQ2jnfSB4bJ1M9HmljXAI6QtHSEuTMulWidMERCi1b6xaCjRpPDO58shmxdJW7NMnLZe965/
TterMU0z7ZMpoHlDTQOAaAA/zzpa2XnKyCZD7Gc3BqzICWjMGmGnCby63nES/vAaL9lZUC23ljs3
O39uV7Ku12EXViAnHSv4MbrsFqUyT8kk25tetBz4GKfNENuHqYbKmE1xdc2zhBkVeui6u884ZEV7
nmX6ZpKYeC2YQ4LWU1UO9UWHTrfitU6cOXmyOSDhqSNIt1cWHSFBu1+C7NCY2V7CNQE5bB56FKa+
mfcAn+GmB7Z9zsKxegGJs8eAak+u+Ww7Sfcy5fmh6VllrhYyBLWXtFLSPGguoTi1DvKCzB3LI07n
hesnvJJwEt2ILDmttqhBjWCAbJmEp8RP2AF9qecvw471wEavKryRGHS8WNW2NtscEpAZfDV9xlDO
O+XtKkescTM18dlvmSJnK3KjTQvhAz8k5Zx+IwcMNhsUSAVgTqJ/HIWJMLyXBUjWqMiWqrdibYaY
uU7PZe31W3MClqKfAb25UKqyKqrzLSNpYm4aGnZSLVUiEjtMA6xaTzjRPiubfBtA8kBiUBAarT6M
ZGbOSQbO8i+9eEgkAM87jP0P/XiaYfU9D0RBxgy75qADgLeuOPmC+ZS7gk2RGoLa2I6K0YwYWz5O
hRntetu091nrQLuVCT+UezDJ86KxXDcIwcAbKAlXr+wLqFdOVktiCJx7tl+ucZa4au+DaOd1dfc0
ygsfWwd4FJZDpkq4VcRPbHct1PrWEdl+tiVeidsXKKasGajoe9D2y/iChW2bNhkNUxiz4h0VLtPw
YP+ZEZs6Iu8KdzXOiDq+irr4kZFmvdP/vJQVJ7bHRYOJj0lltQ0DCCpqxSnrcLlm7a9uCXoAeWSW
qeGvV3EsRy3qP9a6Ll2zc3Ei9G9V9ajVH7rEEaWk1J378rQijrPFPO9GXORa1Ij+GtmVLyCj1G60
MfFSDuXfYfaxzNIl88Qt8QlYBE8IFCs0nNa2ywgv1p//kBOtPpX2a+RRxhhZve4Nxy0QrITvfp2z
Qe8gyY0pOR3MFFnKrslOXx76IG6UAm9aEUuQIfEmndFGoiCDo5nBru7UjiNd7sFyVJdkDgC9J5/e
SsJM21OM+jYlOglKwmEExKUYoNcn1oOJEDqhmTF/+JqbAas4nz1tRMoYxPhORpc6N38VJdC3vEuD
yzqwhIqTkngONRsidPo5LyL/MCH62KXE52JORDKoWBVo0XYLE/JdWvsX385qxEmhMi3k5GL0D1YJ
3ULIeN1XdH3MzZkbTX3xIvGP6DuGRt7fVk784Kii1MXLtPez9D7GApszA81D+6NDG/J146Vzk50j
mwad/ME5N1Q3knFbeyu6plg+1hIuzeOS/+6zNqXW9+nKgu45iae3fAAdW4I73onZr76mWPkcX8bS
qu+b+iPxTaCZqqYbY2QQcvxdETlxItPHufpAFr6sOjUnuT0NFSxRPmxBJBPapI1pYsi/H1TK4eyS
J73RU3I91+ms6dvk2PJLQ6KP7h4x1jYagcdGLKdUNVr7K5x6Mz9jnmfq4dGvdzVsfgzO/CFpRoKS
+qYyKDnq6wCnvO1MxzkHWf7YLt9FkUR8oeRxJf56c4RzCWpFj1uq37rlmozlNWnqN1FSnujb2Uuh
qXe+YJvRkIzgRV0CcSN/8w3+KzlA1DSRyt6BCr5jVgkBezQv7lQSHx0VtPLCDPZObZPs7HNpOkt3
pZD/etH9sfq7+HaIXgyhgDVQM5UwJzd27BBChDF6IjokKeL2aYj+jpXJM5FQoSxz9L2J7ftu4WQV
kYDSaYN/xHpPrR4WGJddpZJDgYYPOvqeJ/D/bPmm57T6Dte/Vj0HrHw8Bowek6p9KZEvlHhld8Kg
zdcV1DjPkCh6KtzG74yD1eEBw//7qHJmj1A4/NMX9WQsKPFT1zQ4nxesFgHKObv4wXc8XtfgaDly
2oczKV8ZWyK81+FVVMlWcxzGwno3Iie+FFSKB0EFsdFfW5pN5YlItW3XcMepJXvsOXsZMnkOWoJ7
rAopN01/q7b+MHzJVGEmqM8T3T7r047ALtJHmVRhrOfjoV7RpQPTFhQuSlU1FR5YYCeh5Pct/9ie
9FsWPbS4V45S5PD5reIjCN7gAvuf8zQDFQBwSF8JLrlSPAieADVr07qfuurBXhLai34OJGxi/vFs
P9zMOFPw+BDZ+yUWWn4tQYOuSKJLWFy+hLl1xqPJD7thfAXk1HJbmJCQaCruoZUEdFAjDjBO5Cdm
jSrJc7DsDDK6mp4FWZRlzmtaZapilyEVx/h9HEZoGwHraBc09YP+pX0w8KHA9s/+4gNteLqn/6Pn
0mISWO2zY7MaaI1vqX7wJRODwP6Z8mIpmQVpQiXluTyRvqJ8KryH+KN+ytT4zKoGbGCJQqNWMqCh
zKz9OKUnUPF0hwuwp/mh8TE46vfcaPlHmd+SyZO3z405QDVVuzo4beSLfnd9+Us1Slu34rjR/0vq
dg9NFvi7ZLSY8jv20f6WoGC9KaG6yMj4Sol+RVgCQ+sJeWINnZGUJTkWj2y/yP2VqL/Vv02LvzIZ
PTo2cQX6bSg7A/qCY22BMlg7QkD/9AhsevDqjFAZ75uT/zot1gVyBoAqV776hrxkasK+2nxmqdIV
kEN59jlKUnhrUDSyEywUcnTxmhz0o4Hz+HeQgdn417dI6439XKzE9eZKKIXzjq/BqF9z+bfLJyYV
arE0W8vfIV3s8+xxkbPM+E2ISLaJuFmONUpC8K/1izWL+7zPOHgNqAvmyi9JtvE58aV56HIw/j3P
lSrT82J4IANpPrEhYDmhtrZfXUwAhsabmntBym6nKhqCOn9JcBaBhSVFPXG6csqVmlidpHUe9gf9
z5M3cO1DRQpXdsMkGH81vvXzS0fToT1niUZ2y2hir58zDjjyrJsgLU/67BF59NsrOyKlTeyPQW7t
Wnv4o19Jx6h/Bf5UbutpTUCDEBtVj4TSYlnSHIG4nC9sELl5ODWOPRTq0YIO3Nfdu6PCJbzBfluo
/OnXwk+thMEFhVHbrg4uEkrDowqDZAPfV9VDzhDeGhbOF87kcbes4qx/vjwFjBsaI2sCUtKxkZHB
qQuNhRACiCiEhAfxqy4xiYTi21LFaI348IrAHi3DD0GQXWjkJ6nKjI7U36ROusuy8ax+2TaBA4pj
eTehFB/cLP82DUF4Htvpt24JMaE/xBlVnteF8SVKR8wBnY8EOKl2HuKhmNWnSsZbkSs4KHB5ZEJl
zmgn8Qy8D4mJ3x1QTLbnIW6+Ezxbb+2GPFzPL1IAg+6T9uIplkTt2CzJmXVrbVhW74sZg1E3ddQd
XXog+YdnFGfil0+sVZ9asRIfTK1BgpSavcIKZoIoz21gH4YwzI5hTOZSCjCGNJu2xm8y7MRoQ3Ar
5GcXokBwJmM3Z1l3HsClJwa8Eb+1HBZw0wuUiY62Hwn47N8txECp2RVfmRm/kOQ1nskSecuIiyFx
oj7yyk1XWf012GEhiJ6PPh7Ra2YfBSDCPVhB9Eh2dVKU0iFF/e1ZGTG6QJRTtwo3+l9slXRESTYD
esQftHNG3BK6BgDzsGztluq2G5K3cMFcEocDUekgfTeZwzRvGM16KxzxXb8jaw7MNjasN73uq43h
EzLOeA7Hk72gCTF61ZOobUeTly+6bFo9sDqt0T9FKidDr3i9pbxn9/MwDfSHdppxD7ATcnsBGjX8
CbOoOhJtad2SYyRxjW1Mii0AWERSNhCosPn4pOCQGHri6VbYGz5qz4BGHfTBnVnzii0+A7v9yiO0
lw4XkDWu4W70Z1BbKxvTZqB8WAywt0VYP3WjB1jba2vifG1x9Xq+6DZ/zWKfckptdIxUEjgPhHPT
s8K3w56zh/jubbNgnAB/zWugxLYCCzdcmpHEjHY+5xx+BJktj/pjHu2earb1Pxfpq2cMaWLXrlSo
/Hr71Rlfdd0o6/IFhXGChIm4VMIO58M45pdicl9dN6vfZQiRviyA/63LeFjGebwYgGY2gAe9g25f
anvh6+TY3rU5UQlBRbwSJmmLPwixM05unIHIgo6Eghg7X5bncGjwTcgZqWqYZ0dmfX1RtVwZdIuT
kmSvcQpUkYnuJg4r69pGpCYN7JfVzCLahMx8vhERecH4mz4Lr70VtTnc+YuLGYyTqRiz5ihkEz4s
nffTGwUSiNJwUQDwvwNCfwxWq9sEGbdpPtndjfn/lIThWcr1d9eLYxXGAE94Ig6w3FRGTGizFhD+
Na3nC5FiyMCK8bKW9k0yUTv1y2rR8mZ//CbItwRWILtc5XJMVyb/MOHO/XlZ3IZkrio7Gjk7DUjw
yxJYhym2YQ6HsFRtY472ybg8hJXXHYDz72SR/5qUa9ISvXtWWaLLsrzmVoO5GzvehbUQx/idY7X5
YQon71TFEZ1AyfPsdqBjkkpOD0YH5JsDdOOCx7nyBZOWAmIg8Gxv76xGcS2ZIsxOhGvfN1nurPKF
jn/ajRb3lZXyEBthLWgv+6fJbZn2te3EtxFBiM8rUs8ynyuvm87BErXf6jbD9AWYxo7X8OTRdy1B
4b2jjyrz9yLK++9rQ1a8vhhtNgHNElSHCGqn2xsm8uxhPoJVm/ewsFVMKR5XowEoXVc/kG+wX67F
HmRqqcLhieiYGUO52GSPppC3XqbfY8SrT6UafIZl+xZYYO3cZG+vE4LluF9fTKIQMa7egMWvd2nc
l299gyck8IwrLPLkVA6r+4okIIHDsw3bNjtrdia3b7rLiplYgzH4ORMc9TSGHAWIkMMt9orscbJ2
bod3sjDX5OSmHMZ5zsEuGPIgHxvjaxU5n5W95odkrMhaNVF8paMkE3W+B2JmXXOSMbpEvcwEKKXE
gB3ZrxuvhUWKROjwx6998bjIKj5DCb4lY9ceCzLMNqtD+mjN5JbNN+lVgb00J4HelCUKtOYwJ4jX
Tdka+umztBF1jvl0Jwby7waz6J8n3BCBODtmmt1KC9WH6aP95dS/0UipIAuD8C1isop4NTfKFr2z
Rtc4TF1GynYuIBHLvjzPhBa5wdThWp5MtFfuNgqRn4Mt9W+1U8f7fLGXl8WbfSzC0JiMoj8xregO
oDnDiyf7j4A9FNsK6E41IhFIrSoSEAzwlYXarTB852FhaPSw1vGtHymXS3+wwGWisJzG9JZkRQi+
F8Qvg7mlltFtnISxLePM3PoMgo4yp45TQ3J8qnkHIYkoEqfNQderv/myOditGBW2J7iwGUp3Xs7a
NZtFdjXMlfQ40RU7PoP4uooFVl4+FUdb5hwmXXLjCXJO+stanRBwKzFQan9TnkGET7eKzUi3Ynqe
eB4OlSTeKy8AGxhzMJ7KlXIzWez17BsIe5HxqAugmKhc7Kd4deOrfnZGt/kBox9LTgLkEizv7y4y
sCaaSICRT/qHMkDZYiTedB/2Yr4vYLLu9PbNT4YR6N66HVyI7GFnyO1qRuu9ECme3Th+KUVofq+R
o0V5BgJe5Wmvbfo4NX5yHkFrIE1U0nB+9NRleRsOvXcKs9VXj8a5y0T3yPDoVef2JYmwn50Jt479
c0UI/aCVOkNbZ6emrQlLJVz4W45ndyvKF4FDGLWQSWcyWeK4+j1n40qpRCJPSe52mF4LOhSmdCS3
maH9NgtSGElVPCXEf2Oza2GfxTVJQ02xzbF4PTB1Zp1u5hfm4vspoygfCNQJdQ4WaYJ3M6S8Hgzm
rvVa43E0M5ar7SczYgezrgXPL8jufGm8FNL/kwoh75ax8p8st2eEONwFY7zelRUpMGRssE4aEEiv
Ie9D45rXAPDghXGAxxaNtXsC6X7q4uJWsT246f8kKxrPFpb3sfKVoFtruSewiGpraN2BWLfu7PJ1
QGZzFZ5PzkzrYJGqZv4PTkM4dpom665fLM5u+oEbLfUB8SqaUB/EdsQI42o0Lc0A4vXT2FKLiwyt
UTHNj2iawFgl56Xu472/fnoIA++HnBQjJDpvcmih6SF5PqRAa2CI/qzNVTwUY2BjvizHbQrA7t4i
Ymbntg0BR0Mc76CturyCwXwbztYUds+aP7wSCRoYe3Mthpd5Rq5vJMsZ3bhaK+L162QZ3OGQTzcg
UfKTC2V475IMdJiMRFlV5ox1fDweaTDyB55q3NywqyB+VqeSOfA9mt/43hlVFHcu53Oz9rveb4pH
a+5BMks/v7oGwlBI49PBCdIHZA3yvc6zX3AuGX1ioN3Q/9DdxWxilcBvmpHuZBMPp2ndNTMEA4Bp
+X0Pww/1XrghiqHc4vuiMyQs4ayrqSlhfdkPV6z4ES2BqMt+Jy3mn6XFJDTzqx10vxl1MxUxCAJM
I75HZ4GarrpVyizrQ/Lc6erUUg0ii8DXZhLenbv092vE1AxvhYEL1vw1i9p5n0DSkAqRNab9nPoB
OZIZFEqDkfyemd9NKsVA1OSPJMlQRlviNzczM4m92aLDb5S1S0/s6nr56YZjeCuaNfxa7cCpZ8Mc
PbhKFJBXTB6UTeSQ94TXxm394boVMcNlxoaOBlUCku3tsvrJmjJF0bJpuzK8QEjaln2EznmauZ8w
AQxjV50iwzxzHTT0b0wPdG+7mMqVzewEV37znTUV2AtRngkDyjfGanbUeZ7c1ulpmHHjkC2WnBn9
7vTSbTX8127GJGdHZnfKaxi5gI62VfjoPMW9ZTwM9h8vfHHkm5DsdgXpgYcJPcCCJvR1DIO9PU7n
wSMLKi3Y5tHUIX2tGW31ixtiv/FxRI3GO24xElnjhEGGlz2zUEkfkpDlkqPGoQa/W+HJiGOCxxZY
jUVr0FtwLwaiZ/wZ2ARH8LnMX1FKH0NYI85sV3dBOO/pO+ajbU53c1gdLWqtp8Y0Fw6DIt5DkQs3
kUySm+G2eyzJDw4ZPmenyx+adumOpjn+yVdrpcZwMdyyh2Hrt0VeZV1nTCdkZ6TxlixDsV3C4nsZ
5j1pcWhChjSbj5ZRXatkyG76b4Q+WEeCOIk0zFmzYWY6DCpXobXc8h74PBPBwrwmvmNeAUVQh9be
H9Za/WVg/GK0oFFm4Ab7oMdkGXfs9fvB+hZaRfJoV+iFmEw3+2EmXJQIgFWFDLmbxJiMR4PSuXjL
+zLf21FT/Q9xI071f0qpoBbADcO6riRynguL7N+lVE0n6zk0Oz4ZEbM0qqkaPdZQbH7ChhG1IZ3v
mmSAPRodg+MSHymx7xfiWY9AO9/lDKv6H0wGe8L/ql1dF8tdvLAPL8csORZQEDMPw9OszpPcwYnK
H/BRJGQ7+R2NWr+SiF0Jpjq59N/bTIp7oAY7/XprXe7qtX8H7PTbLxszGM2yWN4LoZ5oBUSA08sR
uXBIEHtyUqh58lQvdcXCze9wBJfNHWKB8NiDr9zJ5k2WZXnUghk9CLINOgrXfbc84kTU0LWiMkFj
Kl/TNvizWglZsyCYN3GDF4/wOhTzymzsQtjeksJwC51CHkB6oM/Nu5trzfIgSVnmRCMlYapIbPqj
7bVzLIyjYxH/6WSPjbTJ/fWnUCGDT9IBj6kcgADBnENi1R9ZzXREbaS5P2HVwuje5YYRXkRYf2+X
/DkkUYOkoZoljef8RNUycPLkv/XMqEkD0GlreOjz+cOpyup/OVGg6fzzoUEP6NvghNEpIh3VstJ/
099ZQd91glGeErfb2Ct7Ap4R414M27+gXk2Yg/fZlV0uWUmeZe9YHpu/tG5OyyFSZAQAHMbokHhs
6KYUY1Zbjd90z07teldYbI+64Lu0KohqeJV3HutKaGvpXkywh0gw6Vmo5A4JG8ZTrlQTTvwrMblS
hqy+5u1MF1etbEvD1XwwG3lG1PRHtAm9oxLx8Fd80W13UDJXH8Fi6YdcyCrfKU7L0jcPtdPEDzOx
553DiqYyuPvIRsJcnBK9uYzE2zFPhpkF7aGT+c/cS83rBBluk9uV8bpEwRsjUDzDazyeGjF171U6
fchy6i96HjOgjNlbzBLAhdGtC68+Cu8ZutzwNjfJb6/tK+Zmgqg4NOOUkAEUWz4IN7CrzTASGp/4
tXvp/kQJ8WmOM43fbdK+mRUgFS9emrBFNpj6d5Qwf2cOq9YN+quMnIpjS2URRnlzbdlWlAXJd3M5
VrcGNDuOZAPpGxrFEWXao0sVIhs8IHJgUqtuKlhOG6+anX3VtoziZeIhGmRhyDz40+0+kYCh7UqU
vMJMQNxj0IYV1Jeb1TawJPUuozCTun+yScdSjCg/4p5fVGIKbNmyZU9njel96y+PKQYmIoEIbeqT
JNylmRvtmsbOLnpYTFSOsffcFOEBVzg8DLsPl69ZvNk6eAPDM8fYNm2H42yHEWgVrhxbiGmvnEbM
EzQlxqZfmJi9X3xscFr6x59MzbaSMeB72Z1SNG60/2VWLukBLdaXMRXD3hnpBFLv0ngdnfIj7Tji
9D5KO2umDiNmssi7qXd/WTKjv2MSOXPf0JEZNxft3y7vmbdH9s3p9iN5muxlXEwWDI0rxsub0f1a
9akVud6VD6bi8aOZx5zuoMr0u/cmBdKOUmbrGVF/tQlBaBiiKLlAFiOK1I+6Lh/0+UdzFZE0YcC0
rT4J/4yOPn+1EavWrpcWmdz207im4742mmgTQALbLAm7Tvax26BoCBXhX2ysxHDKbLogBz4gybRv
oT0e88iLD3rRBO2C34bs85bwgcfEvESkfR2ZHX940vdx9g/NpgmhyYzmZzPhzS/sRyR94t6rm8dk
GMyLleKohc56MBmWbhvDYsixrncrStFjNfvefmmd18aWx5zRxKPTylvbsfGs+9w+4Lp3D0PbnCav
IdYThsWZeuI0DqDMksSpiBgHOMBmToucMhvUd0NeYVTY/qEY3A+h6Ogem8JjY6B8W4fhW0oq8IPj
xp+lcz80y0rEe9ccvJw2to4KYzu0VNRBu5w71XzZ2NIZMRtUX/PBE+mzE0gmJjFJ976fXYWRvClE
ZetOZ1ci8min4TPOyvI6rNWdO2RnORmwdgu40cHRVaLWMneHfbkmLywFJqC4xL10LqFIjXO2kB16
MIZVnhd8mndnTdMHyfwuqZXPBzoLA8p0fWksRM8OPtsQZPOB+AMM8wEqttCN31vUIZR8N78FNZWh
uAU5h6cyYMe4GS3jWEBouCVNdS3sJHkaHae5lLjXXSg7ZUoq1mQt001a6TdzxblvxXvGCwo7zKIM
hC7zh+GXtjNoC/Kolr8OGI9nXBBq7IpRWh/efT39GgeHUpNFg55tNXXzZ13rHw6ZjdDkq+Qs6uym
XRRQ/D9No/PxYHnh8VStSG6Y0/zUxW5DJ0a35u2W3JWXCcNjBjjdkutlscz6y0IdZ2qLWRLzpfGH
c8i7klnhK1RUKvGasRuAXCKiDOAYZru39lbZzEezQW00jMPZTfpzqpQMZVjMG78h2Csc53t7Zg82
Jm9Dj11xcAYfk6+KJhQr2ZDEDwt1S/3/1bO+AsIpeBITk93RZVY58DaQOrHVbf+/FnbWqTWQcGjR
KYsVhywuljKcXgq8obeDQ8+0z4zZmoQRlZNA6qY7Dt0j0YsfV9aN+7Tq+D6bP0Y5d6dRmf1LZfMR
tg+EkhPwXDnyR9yY887ym/shEtYFn8/OC3mzUNrTZKgNBtLlmxIdNiLvT7X4PTRkiMVzSvZmcod0
ubv0QJn6vhpPqKAPE+aEo2GHLcP44horolcSIYUDnbnpCRQQPaIn3RZqGmiWstDIk5jdAFpTMQ4f
urxrouXOx3JJOhnLzmQeXnIb90VK6iTxAOy2NSlH2CkpmBG2FNPBqVuQ03gQGeGepvq49CzHQGSH
9ooBV7ievzRMIPguPnlbd7YN77UYsgfiy4+VKhAVlpd7VtUQEC+/kCt2TzWCr42lV/VRukjqCoMq
E9Yp03gFOhSSGD/JrGYNs9/r4Pr7fq19uHqheyLj59di5tEWAcp1Jfb4OQ/FyeAt58iHLcU0NGKG
OfVdubNL5wpzJDqa1YhKm9z5QrQRWx30GuYIJC4uLAI2kbAIYsLw2hRHvd1zixjpKhkJ/WTBcukZ
ew7u2JyUCAGt9Y4R1F+1iacyRBvfedvaJY1sGiKG/4gd9TPjLTWL5zX50/s0mMFrHleEa+Tyd5kn
Ax8Ggz0w3QjVzJSQ7np4g5RkzmOwH9YUWSIbVFXrlMTrIsxcmmvlfLbNTDrCU/SymgYJGsr5zyj3
1RIx4BpVwuuLs2hya+PAGb8umTjWndmyslyvtZLMSPR/uzIs353GJm5xqi9l+ODRy9954fxAUTJd
LMu1gdT55dFa2oRUKZIEvR4xBDqQjVWL4lLb1n1F77AjQfakCo6dFhbEYfGOgrraz0g4WFD3p6bK
hk1NfS9Np3kyJ/lpiOqs/lKtJ541J7yUTvcr56/GzBHSx9V9wbVGcpmNfoSzAQrNhxHX1UFvngXu
QShUp3KCsDRPZ1Rr0XFeWMgJBsqbNq7ii17ekb77MFXhyoe5zwLOSFZaf6p6uekWopf02mnv4JRz
pTgTFf5KsNRwRiDzOnaUUlMNLW9xfw+lZR8TkJvbhhAwmvE9gqD5/7F3XsuRI2mWfiKMQTjUbehA
aGryBkaRCa0Bh3j6/RBss57u2dmx3eu9qLIyJplFMgLuvzjnO+exZCkMr/Bg6SoWSnqmPfhCcjsR
sN6BJPc2hgWixXTE3txX3eQS5IvMoSgLzMiT4/R0/7qOd57H9tjYw/k8Rb6j78Lc393LyjCoiM+2
2fdNKXORNARFQ7uOlF4lFJHy1F2zfAo3dQm5w7axMRQivuGMoXKoCDIFELyJyzA6kQvubP05CHlM
Z7RZCx+OrJ1NYs6h3TaKlfsi3EIDyoCA9aKv4AFaaySOX7Ns2v0qQe9qoru8RGQWkgKWnWYEaVRV
zFs455fBS19nAwB/6CDc5UVMWdaG2/tafJiRpx3vWcNZcQgx2ppXa8GAZA1sTaH8AwKcyJL8R035
1Ta6JQzpya+2kT8y6+I612QXru+Plw7t8QPXze5+lyH63WZaw4achScEU6T+ginXHek0OswtjYYc
2ASXfrYvKgrVtgqMFZmFRELP2qAcyUoUDs3vo9t2nCJxHP3aFTjSmGYXDAknriFG4fNqvKgTBNmU
mz14qbVMKensxtpPTmxiflJQg3AZ1mFuLtVOI3nY+sARjnmFUSluJfKq5j9vWrqWqUSLNQlU7Qwh
51Y+2KKPzFdy5NkBDep1c1Z5aRrbu6IoEvktBEl4RSnTmm4LcobE9MQUHw12JQ+qA5UAfWBK4p0d
UW7eaynWt1WPIjqR4SPu1EXLt34KrGA9dIwQxWiY+SKwB33ZA2PoCswT9yAaZPD+whKE02t+VtAn
FBuUgeFL7DJcki3Fdpj6W5JNTvfn6j5mkGo9of/ha3JbBCeAtsFOn4vsuSy7Xxd3qynBDxNtW7MD
+DqTqmr2bco+HTp3p/r6r1R+GBEgy8wd8M3cDV7ibJGMtOorpoqZqD5BJkWeEjJlZsZ+I1H5OnQB
52qk/YgpM6+6yQq6sJtXLUGzYbvssISb/rQJSyBfHO63fyD6kWSN6iGSVnesJ4XR9qy1uz8SFdfF
Viu4h+yCVo1BguW410rYxzsqUMvSYCFc/ySr4OEupcBK9lrjq1uEs9oFxQkYboimhuHd+YwDzmEP
K9ljj+Z0H5UDgX2py7Yr/IyjdherI8aQQT2TPvjLP5pyq52NOekudllpzCrMuyVU4FdsmuQcsmng
tY4foXimh0QbNrjxSVDpjBvD8dfG10PqU/Q0gTtWa19LaRGj/OEuxbZmK31kjlDkVJMWwec1MyaJ
oyyBo6VC5lmWZT5rJ53KYyKRQ9TOuRU3EuvApsYs2erVcGb79TRYUXDoTBr6oZB7jSzejZKYw/4O
60mED4IxCZ/vIs9BaOXWb217SVqEy9iqd5dso0rcXYWxmdywX4S1ySBkVoox0Sh2k2vc0FAUNAMh
KW2VmS6VEn934494/UZWjHFBVDQE/hXEDJxsXD2iBMHjAhX7FTeGeoCopkfBlCssCVF+f0lQyLta
qltJC3+saGESxmUgiLAbGODwNTtn4NLNRPZQ/sgAONNMNLqfK2ogTrkqDkGSKnSjPOA4vIwVs4HD
6MN6gt/zqhShs8zH8XRHW91rzNyh645Mgt/me0va0zWdOX1dxAgO7PvTKGRK7e8f7pynpEa6PBQv
1YzG6sbuMerksCZSvlhlSombNjJ+aPmes5rfUatxlJsw4okWE8mJ/k6D51M9lH5Do9rrv8eANbhM
wSg9cbuh605irtnEyaytVvKg3+a6bxsGOpHnbVocugixkcXDzdaFYyBm2TjY/SVFnoPKVrOgiZLj
cc/41Gblr8YGejNF10RyH0UJjbqOyj0qUUxD3wdp0AxPbqwb5BPlh64z61+VYNsZKcn0POV5Rwve
e/dH525tz2OCtKfouyBT8zIW8QFHRnGmvfp/8G8bEL8sjFC6Cl7n3+DDKeGl7tCq3IbEOcJ4oSwJ
vzUNSkIC3dcrCNKBVXa//O9UVcbj88WPJpaPX43Ifc9miGCGMzOPXxRbQTXMfYx+AXcfMD1U5Po7
iSkx7gJprcMS1KqoUnqsKSFOSvehEZj19Z5iJdT/EWRxp6f+q9HXnom6cPEcTRd4Cv91Oi3a1NJ6
k/ybQbffcGog4E2nvdo7T4QyYfvUDH2jqairnQl0P2EnhHWq4nRfKcUuqyJgMx5JePU6l4nwFIe6
x64VECdxsh9Eg/sva28NyjP8UxDI6zDdKKy3WrbapACHY2vuxxDMbRUF+3sN4VjDLeOCmv8fQNQy
56jWh8jU2eoxI1rNzU5AY6BXGWZgVdu3WX7g0izWoTNPSel4VDZMqy4hN5115XkSHUtEsCLmvLlR
ZUY5d03nENduJMZTUdR4iQBmkWZNt60kxtY26KpDkhs7UH8IqAsO9wIaI1BjmR3AZR3zgXUUAzzu
IKtLbkOj4M+1F3cjkAQp62G0fMKNuyOpNty5QYUf2ujcxb1HdxAImT5aLrf7MGakbRLy6xf1qC1U
vMbHARZ0dMF3lbn9Q4/ZCKFPvSpdZJkB2eZ6SIaeMVc7BmVPqetz8jT2IlkjgACSILE4RXLROOMp
7CMLyUxhnnHUsHtmL73rHPMLHxsKybleTeMSZx9kQY117jK323g1aqS8KfHArSe2ulEWiEVyfyOh
bG9jzkoCj+y1Kim4A+Fj2k+bddEbv4PBaKYFtyMAnkSsqmJ4Y82Z/A/Dcf1/Q1SwEUyDHBAGbz/n
39+xGcdQxNz0l/fG6DljxDaF60HpKPQF4bhaPSCY4VtJ5hyScJYo3n9ajSVzM49OC/ROCxW7Ntl/
2jEe5DZVRxyENUGPbez+pLQKK1ht1fp/MFbefZP/+ri5hmq4wjQNYRIG8G+4q6nUe5i8SAdb3IbI
wenfk1FoZ03NqpXEQ8XF4jabbB5zkRn8EaKLerLotOC89V5fcasGEZ2LycseoNd80qB1Kg1wxynL
NC64WD0khvi2lWFNAVd4DdIDFlzs0XOxgxyFCSvh9nBF5K9M1Gcrp0dqQ54bOZhWx4ovN58V5SOI
InNFNWmzgQnjTU6dvS3tALFIdpZkMFxanfdrMtleW3Bt2SNa6SjBMTm3POSkCSx7dr0sg06s44wx
3Fwa3/9QzAvyQCa1V3bZQ9+z1Q5nQ7FhPJc9QeT3Lg1ZtZcqtL9NSJ49PMuUkNbiVUzc0/cikRDr
LFVSvl1DWWqR9XF3F7J3zFekVzWN+cC6YVrf/SRlavrrmlUbEZPj9l7V97Mb7T7F6UjtznX30lAL
LeNojrMZGBM19vLOsqnAUqIWa5bGmNSre53dj7ZP5ZGuMgA6/hSddZNm9l4xGnmTHUyfQGO96J7d
uJQH2//utOcqwZUfmdJgAbWQWKZgyEDaveTzUy3mNfyd1VEAKix16u6WVq1uptchkNVSq0vUhEqw
Ic/kfoLc2YpQ1rvDKMLbff58H6ErpezXupLsoa19lYi5l3kVoINIVUadfnoyR8Y6HesSwLSI18cu
aZZ6c1f9tyzWGVAHJm4XkCh5knXbQNSYmjvG8vceLegRtDtdv9cZRJ19a07HDEm7qtViM4UmqwzG
LOTcNDsmO8A9op5EkRHZOQQienHDOFaq0S/sWaTfDPJnqCOEe4H2q9Ge9MFaGlM9CwhCvpmIetRP
qh+MCYyifMwVvdEVuIY3Uz8YO1+3A/aOOdDj0kqO/+fH1PkvNA4bpSc0P912ha67/37E9Coo02Fg
emMM5uRZrfTP93/h3Ezp65IQ0Z/5j4/d/6C1rZY4cMBLJo8XAe7zl5ihLk6+/Prn19//6/6l//yb
/vmnA08MAzHRbnJCEJpFnrMmRnYVr7UUC2eEQrpZlJhncMyqeXr8/WhrfPRRhHpw/tDvF/5+5j8/
Z4iGf3y2ZRc7NWdFmrhJc9UiXCVdqTn72InyGNWpvUutSjllrNVuY96a10C/onQ2b/eP6K2eHxtD
PPx+ehBnkgdB5bqwD0pRbY0i6k5R0XSnPnXploJibMl307bB/LH7H9w/BVmROSzu/2mwL4T7fpRk
lJ+MXOH6un+yogensfAlAd/8nf/pqzol/Xt/tf9/tNp/H62mzekK/3222rVIP/Of/xytdv+C32w1
XfyHJkwbVCNiW9htJpjJ32w1jT+ZnxYXkYMJQnGGysxD3N8ANR4nlyA24mvZaTuIIP6RrSbc/1Ap
qzXAN9DpgOBY/zfZajaigX9bnQtHYEnEWILUwvqvaDZbUwR9qYvV1m8vytCyrC4JF1QPtfYoy4ry
WsHxBoA97+2NrzegQiKEwiHRtSGIEiRC9U+Lc8Mwkj2ckqWCgRtZK/L8YWd1Agj6e2ydguGWRti1
cWpiY8WtuFSZRCQ4WxIDB8mHrX0KhVNSbsg0Xo6S48FSF12K4rYrF1X7WaJvjKkJNcSI2ZuGRGxk
EpU0zqKf8Yq49zN/LVlyyvElnPCjon1IJBarXQ5KAP/dUnasDjJGXcayM3Ahl+gEXvMufvjIgqeS
2bUznKBARvnWaA/cXwvbJWIbEWLp3PLmnPVsYOdo6q3S9OxFyawAiOXWJ6W8mcXOdvHX2isbjKKv
fAAUcfWRb6JchRSJuT2iJX8r+Uv17iKtB1cki1m09MmmigA3SMWgCqJVYTYeIg09R93hzujxGXR+
qon9dVC2OsRR7hv1HVBfTFCRVj9A/l8Ci1+w8F3owpPaX7vZzc7Dshz+sNHaGIrx0CWmJ8JTOBPi
STPLmyPoa9YGGBV6lAb5OnegbAsuMB/ZOMW2xos2CyhbJiaCnzGuIOkar3ltI7h716HF2sbeDzZj
T4+BqoPobN0+SVTviXiNsm9KukUjPRM6ZUTuyFRMu0zpL5WCSKliIm4z04lZ+A8E0LuMJUluxbih
z9Z3UD3UTqjJI2StCBbrlE3IDXASLwJDZvjs9HSxUEmoc/ntklCExqtwiJbejcZjjxDdSp197QcA
BlI0eDgluskDkbVU/ZNjPVKLLFNCRaUpTy6hFxZG6R5IDrBBlwUZSDAW/0DqiY4Wq5YBWLzXXJwZ
zhOZXYPxTJV6xVN9m4yLa5QotciNhq+nYhSrj04sr/NEFpj8so+y9TRLNqBwkCKdEeFZ1XAG2fSU
WNtkiKtmM6K2ES+Y20Pa/GCDJlGZ1yIf7EMzJhwSrUmd4yzhEemxOzjSfcA3sB7UfDPqzhY/4bpM
n52ENw1xJnjL0WoGy44NjN/XaGeVg5ozqEG9GgF7CGOaTsNd1lWwVyIKgZBlNVTUkOG+NaxUuCgq
IcxJ8GkbW9ZwDVsdeWrVVeW8xFhQRJkhRMOwzLxhKl4my15XFLjg19+dwD+Hw4BdBNcUgKOqIO7D
zQ5ppG1T/bOe/hr6c5XyN47XHngLS+9NRa55Js2DUyN+EkuL/VDUMIEMDbBQNRA7/NzuLoJxiEB3
1/b9U9/+GA1I5pwFevTqONWKlLUtLdO2sOtX7DwIvFDMql5YamtluET5p3Dzo1o9dc0W/NAiMnk3
UjLJpv+IE68tv8Ppy1aLpY7unqI3j9yvlBHZmD7Q36E37Jc+bynwYRureIZUz9YAI9ogDoTPEfpg
e/D1TGdiH1xvABGsQ1PfpTk6vliAglYuo3Zy4gQdal57aRERH/KXYe/SVnkv1Z46YIvLdFhU5j4p
vxpMraFMN47IV4OQa/hnXiCfeyE9nY5f1W+xSiSrccmskCRxPMHsZOCDkajRLQJy7uRknPzG3qg+
VT/0xIjF4ARQjJHdIonYaiEx3Pn19BVnLFnttym0Zq1Cj9m2DT9xxVkxg8lY5ihi04B4QHt2TGoo
RGWbdBsd+frCtjT6BaMEYeADN2nwwBuEMK6ysvHIHDqBi87OwsQAOpTlVvPZtJgFzqU62eelFi2F
dGCrTkyV8efouOe38AvqU4H7aKmDpNXf1Cr6lhHrY1Nx2AENtkfD8KITFEY/rXy7oUXqdpB6g6If
YBI9Z+acaWLX5IYwL8YpqTMXyPaj8jgmcbRMG1euHaw37N82ulQIRikxLInGGOm+OMjJud2oTveH
5AJzUWQmuUBmgunKdaK15UaPCVcXNmmeD+COfiOtt4Kq1tXRLGGkeLerOQBFdcjBLqK/AaCJHUd7
5iy7pAzQ5lRXMe0IjJ+WgStJCPeHbl9R7acxy3tQSRXd3lCSyCgnlP1kOgwLcQNRD36kXrlZ4YU5
uYA2BkizzrQVcIu/EMuh75drVzVTjGYFORJW/KdZjy2/wQp1fjGi7FdGHTHJyOixZVNivrb++8B0
ihUMmIk+vQof20VBturOHeof4shqJVwDbbpO40ASzuhm+xadbRiryxDl5bceYRcaxRchNGxOTW7w
OlG6bVdHxNPbQ+d1pfoHdtOIh4yD0R/PPpL8ForR2g6hG9YbM7VLJCv2Xw63amFptbPHecD5FvYP
aVTZD12dElzKYR+5mKfStrtovo2AvDkRhDmCKZ00Tm9H4nuGwonRcl0P7nMy5JWX2uNHLPsvVozD
upwcXliJ8VbOK6fsqUELy2qOxHB9IYk7KtvshYn+86Ti8DMr5yGs3+Cx8AS4tHgRupwBAw0Gz3Dc
jZwkZg8yIhbha4U8PNOLcAURpUXxLJ1nBfUCWh6eD7fGM6UZXhiq3SGOUixfDq5r2w5PcUQT7MuY
A7D9rrKg83S8sg2/nAVC89jrerDzdUziSP1iFgVym0p77VnCE6AD64HN1z5tZhnRuiIAa+EH0D9Z
27erHprF1hnSM5fh2RdBePGn2DzH2rluHW1RZRRI7pB9mqzylgCff0yk6Ote6BxavEcHxgG16Qag
M4ojAVDBykrHnBxUo7+omXgcg8TcWTkhOZHB9RLFUGF5T814q0cR+sk2rlUHJYo4073W7DybhR+X
Ktg/lTRrJzQ9czTAmbSoQETZ70CRBftu4D7m00YmjxFilTh4wc2MBOPo1LbDlUdzOMl+UToQsmo+
mRvVkZu4NVi8TDE1YFV4/HTxJrZ/3El/FL0KKTHOWtxcAFoUo92QHnd040KeZFHtUXbjasNnF7uf
deecdSG3Sm1c54WlwUZyo7H31neiIe9GrnpKwRI8ds9lBOmOWuhgsjWqj7mxd/RgO2DD0uuBrDxA
WDDISFslLYjspBTra5BNe639nMhm0g5Wd5k5uga2WnKTsIwD+yuqi2BYE36E2jc0LkP7Y7gXF587
RUPKTxA2j05GaL29oaO41A3YafuCniMgMkZVcBr+tWb7ennOQCBDaUCSCeRAX3XWVWpeOwboncN9
WnhlAP7FeWQZxAIs36lBtGg18YnWGWPZ4EnD3OmYexKW5CMhhZl7SNvoI2+zTwWRv5nx5k02nDOo
vgnZkNjiQL2XGoLo9zHFO86rJ1HVTSz/0Ffx+qK9PCTVAyW03devBbVri+ZFsT7KahbNnyut8ZqF
Xl/RyT5Z7USsiI2qyTMqa93J90bWD2F8IWxo0fg7i+AG6pyZ1onhgBBnXnZUA5MkzaULr+jyNpYY
Vk0fHu0exEXjadMDYtlFj89FKOoBF4+lFU9CQ5Bjuu51hO0LbGORaHBtWPlV7y5mH1UzlrHpr1xz
Oymup9Ys9OV4xuWHAOvYZMoOuLtO7VNs5xhd1YQSkSwHyoks39Qa5YSrHWTu7am1B4dlWXtFjr7U
eIZyd1rV/ilsy2U2XXx2s9KcsPzv9fArxAYk+MnqjFEiSnTsrSpvKhnvHfWmgm3qWDz7Ul9h8w2T
jdEN64HXKh1aOpgTUNHVNPwkjblAj0sqNm6i7k/HAgzhLi5iMku5xSy7X1likbjruD4EwadEvUKE
c2kCVzva6Umm2dIRBZYGGIevzbbWakqb2xQ+dP2cXPes6CYIUZNT7sW30PBR8btsElOuOp907FjX
9mkUE6TqA4K4oJFiYi7PTU1avCAkyV4ntgN3cKSvAgGp2sElzPj1loI9N5MbLZ5eOukSfEqHIQJw
/CpsRIsFkQMhcl+N4TXqcWIHfBekNGkh2iWYCJQukbaXcyS0gQLkqoHkAQqpKFc1eHDEFR0qrZa6
D12vIlXIjd71gVQRZECqsXUzY6lasdez9JRqAgvFWQEQsKKjb1vLrL45GQ0Aocax/5EgHppj60ob
AkvVUPUiZJvyjYHSe1R80pzKB5mMj1Z5lmLwDITYemjv8qZcx0a+Vx2oow1QRkRArXPqiu7VUYqt
MRwMkHPMiFnxUHe9cXvNM0ZyB65JTofWnkNnL3AcKrHlpTClVP3Ewxhb0zKR9arC+pdl8S7K3sb8
rGnTnn6nsG/RzJ4sYgxfH1ZAQdCbh9L/7GaTjvUgrYtRM43U1WCj2c8VyYqtrODIuftKD8Ui4l3r
sHNJ38xaPgvB3WAbm2KEkzy7/0gI18MLQO19SXuRGF6NarNTT0FFQ9hT507bzspWvrOLpHzS7aeB
ysdgw+wyKzWsnQFgENEgTYML1Uvs4aqPZf4E/WSVsolJBd1oPiznnI+hLh9bRTwR5L6Npq+hMs86
HfyA9IepAqrxfDjYfKuG9uJzSgicuouW9CZWMWvNgp4SbocSVMJwyNQO9snD2MJvV76npl+Tx8lT
3fircM47IVR0qLt5crvzo13JKh2a7qa2iJ7G638J2P3nDjIIMMs+IcFhccmz9x6dohWUe4VnoAr0
S9bHX0XE0Q6qdT0G9rHKs8OwNzi88KYGOqr3aWeH3dZujtPEBiEkS099JuxtT/AC4nbzqO/ZTm9d
MXm2rRwmPFwouJcpPXwm8fNXxSPHwkapmsccOoDqa6usYag7pi9qGABIr28IILAVVEfGu6sgeRmZ
KJCZNGpwo8guMh9M+8nETlMimkTgFeA4T97cODikYX0Bx8hsF04TSoIEzyiaASzQN1s9am4JBcVf
qhoOo8gWH5nDr15c8DCfbM5GDWFzrtgtPeN4mlfpwVCvkStvKzde2ySQmebzQGAcujuqSWZCQWAv
rMz4mU16dsdL3LzoKRdNUB1CX/lBukWeVL4ocucW2dPNoYXMkMooznus3gKXVQuhJhjHprca/FTs
JNS/z5b/N41K5g6C097l3ACeGMuNUbGZKLriJiNxgAlTSXOjBwwt6BKYpX6XsVg7Y7Ev2xoxL/Nz
y6aQJUXaGVrQ9t1aH+tTmHLlaPUqxGBMRt/r6MDaHDY9gRRphFSorplIyDdnzC6TiWWTtx6bjInB
sMwvuhmw9YNx41orJsBRtlN7vMvz2306KzRMLTWHNNK1Lzy0C6sXTYw3fBobLX+PXYgGlMpmVFL7
/hncV7zSh0A1llL8bZkc5eWlMPpNBsi1GfbW4AXw4Vqhe2ky8qtCyGYcGaegRsH3tE0cytV01h1/
qbkPHDTEnGa+a6F7BsC0TGwCVeebbGjWkfGgVgG5SwIAMSgjrs6BugWOtp3SmAb2PJram/lJ/VtT
YkcQJ9jLbYIs3TEzq4pnhwBFULiQbjeaiYyODBo1mU1b+RI4JVyAyrP9HgDncCxs9KMOzvLmrDg3
lklg78byT5obb0W0ww0AoR/0Xlge1UKsGKGvS//Q4DbFgH3zxyt7HA5YDlfjUpoZUBP9sejpFa8G
vINSObSxBwFuxVPBI/cQseYacOnJ+ou0kScBqtVArtSWBqXi3y7cBYhMi3D8wm7KO8Jf+VhuI7Qc
kZqR4qU/RtUz92gdv/ouC+GvsIVX+JTp/XoCk4Em3GNP7s4y3eZIbImmgEUIXyOmNvVUcNdMK2O2
OhvFZkSghmd0g1+x0rw+D3aEGy3dR8fasHxyNHIqFg3uRNc/iqvVXArCdnN8mXnAeBS3oy69enxM
E8YdTZ+zj7QIxs0XgIx3JSb+Iux3mXkGt8BT1u9EndPx0JHK+BRl5toqdM/YCJP+SlsymUB4C8ER
fFIYvUiGVWQCZp2+uE0FOALwB2X51KbOKS6rFZARFOQQFw5O2G2C+M2NxHqY9H3T9Zs56t5m9cDT
sDDGn8ClZGOTUfJwTjX/cA7qjgqADFA2LwowZDXwN303V17oWW6DLhgoUxNaqJCSW+IPG51SBQz0
d4IgyGxAAZegM81kM6mvmh/h7xq/q/BvmhBBbni0lesWq3VNc0u8CaIbqDCHwWK1ODw10R8V4hWP
G+wVDKyqBY+O1FPprzNdX7C0GRpOHmgcaj5xRUC2t95tc1yFLjMAjtWRCWOblrTTlySod6Pp8JPA
/2QmMY7x7WFKw32E4AWDDWMyeqAxpvVPl7XsvAxNfoulwUD7EpkLnO3LmMetCIvb2NYPFtGFLOE5
6/xzgO/zu21ZOGYqKyKYHm6/YQxCb64ubI6jxKmWxR+S6V2upWY01yow7hAhvWygwDebTlOWQMJK
N9oE9MouE4AuZVhqkumebiOUEKbcWqSkNqA5/fyCBQap88GI9kEWnnKcIPht+5HI6uSMZdSU7koE
G+kyzasYqwgA64x/hMZQR5xGQKxVIneAvXgnHtw+IS+n3s0BRf14LivUOiFTSOfH0aPF2DGZy3sm
0NVWZIjz5iqq/JsOr0047YAXgMoGhsSENyaHV3GjHZKCUq0XPk9pp+jruu0oF98n3sv1+J3ULq4Z
nAP6ZwAwNw8mJlPZzq5QSBKJdCEqbpFtDewwbfWqmFujQ4fKkqDk1zCUp35SGcLBfus3PcRQFIOn
Ib5E4yfIMTIkg8U89HU1jgsIYRTyPEIZ1XdC1+7lAtV+utPMU18jaUO90R6BrkALfTMHBJRWDyF3
56aX1tor7DL6qFjmJIb24Fu6lxhLAcw9huvHjBKjKg6lddKRgLsFV7BzwUvGyenBoztj79+V4iVv
LpgXd/pAYmr+VJofZCgSRDPCCz2nCiOmAMZOK0mcPVnTRZVAFWD80zp1GOCil6kf97bR78YWY3HH
Q9B074Z7C2b1SwAQlnWGk2zTOZxX4tCzj3G0T9RzVZSEiu0nddwNSDM7RooFbuERnmR2GkfqOxsb
kfUoTQ8D+C4YUm6bQ6V8zPxvwemPn9iiEo+/YRes0Mf9GO2f1H1qaKPQMZT9uE21z7B6nOqvnsyR
PqEQ0gw8OiTySGOnDm8WrK62hTURHarQU9HSREgXEyNAwECUpaIcR19fN01Il+4syR0mZm9Wea8t
57HFeMlFR3AWUmyZZ6tgMpfMxUMTtk4KLdQ6pNMfbeQWEGBwtU8UUobgBFbw+vek3lWrChtZNPjP
bSE3uY2aWms/CmrRedyLBi9j+jlNjybnFiJnNjzfOcc4ERhLBfhNgP50SvKTlbCgp7vTzOQxsk0v
1qo9JjvNYsdA3RVYEQpOpFH9xg0/oQ6CO2KAs7ayZKNrJWuKaekQ0MQOyEGgEgyLktABVCs4PX/M
eFy7Tn5olVNZPSGe5ODtVnDc+f18KMSvpd0Bj8WGwdBIiSrHa2MQEEf+ywS6k5EKd0b1Ks25c4fZ
pA2HRpansayXmcv2JruMzvhstxWUsQ45awA1Id4xYOzgDLqlB1Fl4TrKItTew3CgTnsMk5PDrhxG
30vLe8kGLJHmt1K75uWTGL4krldgZsxM4E4SCaKxnSGLOIdSqrR/Z1J5hUebIc+R3ecig5fSo9Wv
47UFZloh1UMb3yb5isrWtHfam999EycMqxDseA6F6rkoxGP6NtWXhjNrUPXFJORzQk+dqOq1RGoJ
ZYlxL6JS8Yqebl0DJJo6h3SAzz7j4SqcQ1E3R1w9APHxAaFZZIw7SpXfONCwMnuaAE1rUwTkbqzf
B3V6SUOmYxZ3ujnirG52FcOgwHUZbAOL7GDOcchx1Za6sgPmtC6Gr4l2UcQvY39xdbRjgG31zKu0
Yu3jb3OrVyNmC2Wl7z2DOTsET2DIoxOAC5PNY2pqB6p0z0HIuigteGdzdFR6hr7vBWB48yTat+ZR
aQ+uE7xIan6Tc3H21NESdAjDE6igTBv57WPY6tCs2zlzbuXJpPWOFW+M5Tof3BVdJUE/8TOap0VB
uBK6+UU+oMHS+y1w4zh5cpAPkn47d39gmDBJRdGCkB2KHQeoJiZUVWzJRT0AS1tqbrJrrTeihigg
w11vOyf0bkfTuk3o3oeC8SXNn1rDPg+UFTl3lusDen5Pq9cutp7HevjuYF2551wTSwO3ZmMdjEIn
EpI6Snple5gymzF1vkz1ZxscX9I+u4e2DC9dWG706qqjRh2tgyRrIlRZb/uPhX6JIIIT9/5MELy2
MGXIU0lBxzBY/k3s5tIkOaSvcBtL+erzfzcb69aDYLdnDmUH+kvD8RpOq7L6wXi+rp3mUNP7THV8
aK1V6ERHGyhUKFgnz8f/JeY+qcxhyYx/6Y4gj/w9LuRFj69ZJ5RAoNNi0M1wc8/rMIFWN2qaEemR
5LELtHcuwp385iSwIA13R3XaRvIyuE+ReES+x4WryR9uYiW8JNGLXQMoISa7eo3TmxNfR1w37TUr
9ENlLfqHkkTwEHDOpnnWxD6RJ93fJWQlj4vGTZZVRtwM8w/rs0qn7yTTNoNCZReKTaOT6ovNHscL
PRE05rFjFp5nW6VE0Tb+yTThWVG10wrMH11MLAvcZ2onNneMdO1b71xbBhyZ9Thl3UHps21QbXrO
93aKT/msIyjHhwgBQdXEn+6oL0wMvUDcFwKBFSyOtVR05o/nSbfW8+KjAL019DmWQe4/WaKiY8JQ
V57KwqHihtVNyqgh5bV5zHljYFTVRYC8hqUuF3xeD9sUsZU14Lwa0r3hvyvTXyvH7zGhtaFxbvTw
LYMIOxHDUFQsRZELUluRtHWMoDmGzOR6UqSyASCjfR0cTEH2o+LmD0K/ifYoekiArLibgsmnpTPN
fXUggShpg2VvYxn6g90pq2Qct6b9pWsITYkKyDW0+H/U8Y1qfp3F9qsBPTzQPtQiggbzqffyxFkg
WCaXE50bbJv4MpNedM4omzcegOqFnWvLOTguggGFl+2jTD6tSBCa8b+4Oo/lyJVtyX4RzAIygGlq
yRTUnMCKClojoL6+F3jb+r5+kzwkT1WRzEwgtnBfrhCnc6+H+xek7VZ+tkZIEwyqLnjvLMm0Y9Zj
4NKqbpH7XBCR3iAPWHcwyu0ihZPCtWscow/pF5cIdDD6hDhtH4rss7Dfc+zqbRb+aBWHZeZfvQBS
Tv9pa9AXEEYaL6EU57YAPcp7WzN+eu8hnPRXqm/kJc2y0aJvqVI0+bDOWNJqMSPNge13yKlOOr1O
QExLdgYHOvvUJaypl1w+B9lvbkEp9i8Z47CE/LwYatbIKWkl3ZrsjUWYNfTm98IBzka43NSAZ8Ac
mmXkGwE2Sif8Ql8uWQUuudGOHz4V9nhwLW/vmXIn1MntnkeQCkbALIXarvdenezXznkODuAKNzEz
4Cbd+Pm0tDldERC2VspC0yesBHUHtTZqFRLbtSeUGNwBuEXystDO9YR1OepcKJpaqa9U6uz69EGW
BdY3J96F8EoNNeyl1R+CtNspLXxsiqWb9teu1b6M1ltXUh0mAczUwbhUpphji4UumPaxaG2zeh24
a6uVZMakT10d/0hcO7jzFtmYbezpJ8WdUL3HcqCv7i4Cz1VT/mBrXLj0Bi4ro9bCxBjVlFIvtsuW
m3QG8I8loou8qs6gBV9H46ZJaxPpxZG/eCyTlJUMv8Wrmp7mhoGV/Hvr8Nwl404aHgwgt2PoVdL4
0NX/UkbtMgPPhWdu4mrh35VilOdbJdLjb32CXg55pm4blEiHBgFjXzbPSc60CvFBrF5h+5GzqP1I
zWzIrHssiAJRCNNd3bpEvrgU/Q532t7y45bSwVhkTbXF4r8WY3Zi8H7Ube0eG3jk62IfhODC0Qe3
zASIE9hCaBBN/1BIte9x2n8XDH17kf6TrDx4WpziQWC3gbz9aAbqiCLgVCky5vJNGiC8mJwt5tp9
CHG6tPttAPescJj2YDUOy3PYHQ1uZ4EWEC8nGfyzl7R7B3+Tj5zlWADZ0Wtj4xfuwQO1iUsD/YjX
YcfBlwOSMcwmtPPcpfS6fXQH9WX67eqIQnnfJ7w+8X0it8hLcyZ51U1yrI0mI/n+07cadpv6sWdA
yG7h7sGuW46YUaByeAg/YJDe0Yusa8ysglLChEer2c7SYEitGfob5qIDPl0MSdOTnL1gCWodTfxj
IbDKfLmi+tzjJKJBbqAZ3fo+nbkn11av4cmgy8J3AEmKjuLdBTUIaoyIS0h4/NuQhgBkl6ijmX2u
0VGTJY9BLnFunSJ5m0hQDeWGf620bkFQMKKwoXtMQu+9dgPqXvKt+mc9xcSdo88iAiYKvkNFdcKb
v9AF3CJjXVnHjL1irgFGM9qPIdMQoDzXFJtRbO5hnnILUDvNZssMUI3t3DT+DNO30rAAAuYcU39D
Fhj7Vovsgi7/scJ57k04qNHsG0oyLTxSlvR185LPV15IUdeo/SR/XeRLOfioepxWBcojWBQLB6ci
+I11isNg6owXRH6gYtzVkKdcnp686l23wu20SLbE6C39ov1ok2IXxvrKaVm1zkbkfhcTENPn74Dd
V4iHMaUFGi564A/FZmBmgb/rwqKElCdUe+iYqu3Y3DBfn+eYKJ/n3QLKUNNck2nTIbXwHeTWQbbG
/7r09WqnzUs4Qr+5aa6K5Irlhb1zv0nqB9uajjaqM5QXR56QB52AnXYkDkJbpJG6YJZvZgZ2L49G
FKxtI9gRLLhsGuAjjOiZhywCOHZWWyL/5fA0FNAEByN0fvGzYFV/urwhFcrAeVXEpB1ZUPGWFy9a
b1zSdj7cGStE/a2MyPlBv+VJ957Tm5OetMzoDDHWrIpbVQfsQ7uFrPHVE6aVQ4uMFTFsRc4AARLa
ezRRiEpaEbGSPW+pKULVfmTJ8CIpfusOJ59+TqS9SFX3VLb5AZLdl2FxFRfw+CKru2uJ+W40lEpm
7mwbZjCZEGvCQA5mm2wrpT3gpiYlJmOaNe1EJABV8kkfCNKYjRXa50Vn0IUzv6gMTCJ4Y+qqf4jg
q5qDudcChjluuEnoIrETtC6VOASL3v+OfAitNGVpEjxrqQcWe0L9Uq6ulZdvy9Bcuu10iKdvCHCr
Aep8Cy/Lj/HNE3hvvVraT8kgBbrr0svfXH3cBjGb7up7NLemQXcQXlrOTx+uT+khojOetEHfjaXJ
PD+6lYG1k8DXiZvBKePhHqtmNx9rbwMdXZvhKiZdDRKNlWSrGm2cFTya9seU7zPRbSrFfwEQ1s1n
6T0asbYrMUv6echm/2ES96C8G8O/PmcohAnCo++wsNfwzPY6gi+zuanJ/SH6rgePVVPKtgMXSQ5N
HzNEZz+GWX8MNRuAdXwuIm3dm+UWxzLzsHZp2vFp7BqCt/p34kIWeq8vLA1er+3sNBYlOpWg9Ei9
OA8FyQ6kodTczMqpvQ2K2sXhri8tm0mPfgJEufB6AqsgKP/0MnyvGa0XdsLNxFTnmpufAqgsq+ED
uKiqmk+w+pRSeUIA1z0x6wduqLb9KDSoz41ukDPdolHp/LfU0pchl2b2gDiUdwMcY8BlVzVVj1UR
nu2BONvRQB8gjrOc0S0XfdsyWf7qmNfW5QEc9T88OIQK+cQhJEQ8DaLmpNlAW1sWOgTKxCA3cMLM
ynD36tgqOiahCLZTR/PqDOKl96zvIBEn0mXfuyYoXt1gWBeTfMm9alyW8F52IiR9OWtrttfOuPXr
kdlo3mDg65fB3dY8GSwMCl8uYmoEIqy08lGAA2W8vDahiOfIQTuztT9UPwdNWll31nmxs6nBMOqo
lAHngLbKTd9zjOMY369eB6l0rCPW9NzmpjJgHjcxvRtYS20RaqQpdwM/aVeDb0parPbbVZpP0eh6
dz9CmuRBhrXinLdfZn0WiQgPsVL+ylU6TotI/nIMEyunk8+MEMu1LP0oAdM0Y06m/TTVwTZJy9eQ
6zdpmAPao1gbSBG8GKsB5SSEibXQp0Prv2gnPWT8Z317xkNLoIcevgUp1PjhSOWznuUXRlLuHay2
acMkmd1pNlfoaHj4B1FCWksRX1zOSw+bt8R3T2CfZsXrwjDQnsX7xn9th2HjhOVeUM+Wzj4XvGOY
/LHJZxtvHvVgfPTJKztmBM89WeR9KqMXL1lEs5i9jBaHTR3HD9XQAt4AlbRt5VfXcgsDd9i/wiHI
1yy2IF443grIArIWuLFGSW+o9h1Y79Ir8CeodJcQcrjtuhgATDhgUA5Bkg4oERdFz5KrwPkDX1ct
/YT1zmDCOCBLhek3YaFLNKgm5SU7dSetN4H5CEB9Uf15rpiNQ0nDOq8G/RqKOdu4Gj5jBlK7vqiZ
pw3kUiBY0550gcJczzG0lpI9RiJo9nJzbTsXsnDAjIT504DyZQweIla3JsEjbfc1MXPLYsG+H7Vz
ziSI8w/UFBXbuHYJahDDeS6sGBYuLf3g4Q93SgYaGInxz8F2njv0eZ7I8W2JtbQ5yYCOMIxlO77S
u1/i1ehzUfRZzyYRfj0cUfxA3XRvmHV5wWeFzsHl1Yrtf1qWMuSJidxAH0HkuLVKsHUV9EAmq16H
2jCwl6Pibwez26vh3p8ioR52TXQY7I8sJ92xUHvf/urQZGs2uhzvWY9R2Dt4jyTrO49Ecw7+kjn7
jtAp+vltDEVVT5dDBWaaQDST5pskpRSAz8SeT2Ng7lpvuf0vttg9tQ8csHX5lJWvULrR1Db7Wcc6
FWSgWqzvbkU4LDxiMGB4ITSmiEXtEnU0kj42o51JOk8hmlMkgYndSpZ2mQkwUHz0YLI7/bVgaGsm
giEk8hX/CagRG5u3jngbncOxgbraTrRLAwe6BbmNZ61hex7lR6P8pYXQKA6ikbs7obC0zbVzkRwX
pkz2dchGfwLg6aBzP5TIcEZgYTYGwvSRidNID9yeRHRkhGH7F4dZPcmZm7D1SVXa9nT60v7o9Hsp
m8UQ24tw3DistotpHZqw/oFcuPHe0/w1RTxI7HKbNR4WenNpMXoOvxmLYvg+oXfghl8vmc0m0Tep
lAzpFMIXNskfWYkKoLj41cO8QNJYcCA/rqp/RYbxgO1FxspNpGsTA7eOJcimQIMNshl4agxiJJmc
OmqpyTePEa6K3kqemsHmz/CqwB5l4LJRkNxcRLazElOOVBGvE0NpW38om5jA2XIBnQTZNhPE8i1u
9hUeOtiDMUYPhlClfgy6H8O/llefvW3HYdcb50FQR7JCGgeokPvGPvY4BVp69HK6ay3a7TBdaTXe
vScDsYjkfp8n6OTSpywmZ50WPSwfR+DA9ddEmudgXKvwu4oOM10DnVHSn0fvxwdYogflnH/ANmk9
R0JipFqwp9jYqGzHnYN4Mkdo/OM19bwD3qdcxDWduWa3G8f7dVLuLhNDzsHGxPsDDIjRObgjfgta
+Co/ABxY6NazAH3GcabC5uDDofKPUfxMIMfCpg2F2BaVv3MyX+7SNoGBQViTMjDa6DDafOIRM27d
+qFg5Bb628lGoUx83cCtRImbVq2lhppGv5i0LI27JbewqN/0wDn26VdANatad+EXL0N/FM7GHYlb
a9bzW2diyx7PhuYKBmn5b8AJUm/MYR7HHTwmm0GgL9D3jTlO17c6+eWgXRh2twm4W5okGkxkE6q4
WWQVpR3Jy6DKk6fJ+Wm6XZB+2Ag+q++CFDN4t+hPncxaaf6ziXd+YwNL3smOXA055eOGcUETDeXV
Le5yBM6rN3QlddV9jX0JEczQnb0+2uleupG+KtjVVjKn2aIT2tggv7DGxNqqntVzWlvcEhZ9DFl+
TGG9O5OGhHnEUp4q23/07EtPkyT1yHrRSHope2btxEqDP6zG79DO3Jemo5Pyg+qtVqwpo6JgIaBI
+u7ZmhcuE2SZbYfBBSEd28+q/TDgBEEbN8CaEK+SutqtcvLgbqVfHtEOLNC4VWlWi1PJMSSVY/eb
leOrk3J6Ig/jFbwVKcqiyHkEae5uIVZsnKB511msfmakKC8yOgWLdRaNZcnMTXHD10Khr0OjDzaZ
WKoe1cwFh+ZlVM8EGKwsfhCT8BPp3/SIiwH5hMf3YV3B4NZgI+1iiQIMnYhdnt/z5KRI1YwlCyb3
1423UpAPkDwR47gCb01Gxa/fMtPsi+3U/7ZyV/dPlXZy029Li28RTy+aaEkx/5L0SF0djE9qrUwG
cUhpeqdbSQVd3Lo3CEkCbEohgAI9OefDi9dZD573oeHb0bq/xeJ8OJppzxzZWidhf6otfpswOyQD
8hN03P21EF2+Mmhk20i8p7XxMGXsz9uannnyvSX5SyXS2ILbfIP+DTieQ453qrn6N+PWrWWr5NR1
yxjIx7WKmn2oUfJkMuZ8dLJwExS2fSTjvdxy8r+22qpJq/5iKxNL7cSLEzTOLk403OBz7+uLE7mF
D1HH/Q4dEYef3rOxSpzHtKX0kpW9KjRB/GJZDnuv4gJpcVAz77HRL/Qx5hohr6kWn/CxLsqRmzPX
AnROZo2byhwh2jdzhlnw4pZdcTZUHa67xCX7dEqh7SpGF6zG7771wALrHqWtxBfX9CtzVmxNGZrS
ApbIQmudS50xK8+qvlhGkYOu8KDnBrxZsJXLWXYMQKE8pxPyc+TRu7BKPj0DgQIFMabQPt17spl4
pVaq0J5CtMJucqkDCKs2Xdk61gg4GrIPfewCmszP0RYD49dkRTzdtG2SinV2kv4wwpn1OMgyuWxZ
qPAD8Wxg8tFfisjueQ9d+eUiqj2XNNg22tQ+53tdI55x8NpzZReHjLXnouLppOkebSpGfeuHoKqI
FGGQEO7gzJI/V8Ft8WqZL6cGBnkQBww5OoeRE+Pk2fmlteXcnVApBgJiFB01yBD4QosoTB8xYuzQ
S1BHIPycKqQJRcbRX+vFe97Ge5yBABU4+WDKXEk+Mk/SSXkiy7UWxN5O5Rk6elLYIiYbBM3TOgRs
pjn79Ai5w1DBLe/86Pj3uVUJi3EELKMhYTs4P4CjaejW5w//vvj3kAKpPMRG37KWnD/8+2JbaaxS
zO7iVSCmaD56m9BLPhyR28CC0rEwOoTDL2nYqWQKdpqNyMVBzQ+D9Kf/PPx97b+f/v3f//W1v//b
tv3//GtlPoUHtz4UJm9BmCtgQkaQoiyEmjheaRpzDWm2V08PcCtEFHxEdJoF0QKCxLe/D0Um0XZ7
om73LhB2YkLLI8rD4vif/6FzexW4Fdx0PGhljzfOFmo8/OcBqsUi7ju0wQY2nXp05OHvo/L/ffSf
TyMbBDqKPC0GCPJHBfl7ME1ymAw30OgtrQQQQJYwmLWPbNSgmmYIVEYgspqGvXB+sGN2feb88L++
5ldauifzm1l6LDlqW3n8+4g+njFUMjKTmDnF9DWLsc0BtFAiFNs6Vu+9b5Idmodte1Kpm6J9JM6+
MGACMQC9hsq2ju6QRDXla2Sze+2toxab/9/n4RBMx/D1v3/g72/9/VGVc5X4upNDeh+0EzPc//ug
prI+/ijJoskX8fHvoffw6/+Pz+F3b9mPKgYHFv6F7eCLf61RG0fbzrHVuLJC0Apnderc17Jt0TPQ
lxjWTctJ/PBD5h9aXD90IEwnPW5ultlGB9a2Hwa+IFRiKNQRtrjbvqUBseshPQc9plVleIcJBP9R
4tFZQw4gbEaPw5MTG/8Q6NibZnbaY7Bg0MoE8/j3gMGzYQqkIX1QZQXIPnP5UOMGqnKPJLKlL2uT
BB74hEkA45N4TlI8lo1faOsyCJ4D34IIOSTQH1hwMbCijs/d/uzXIJVDJoxkX+DxE+AhaoUwptLE
feocscvktM/yHllBMxR7R1KjeQhNS4eYCiNhHKeHMEtyc2s7cKhSActvCFLJ6phUAd8q9lH/5ISu
9hKg9847ugrip8OtYdCxoTX399KLEPqCSe/YL5Ot5G10bVgVJgpri+AGNBz0Vq1mXCDNRAzOBaDN
UAsPBl3vYkpYLrhEObaVmHcZ0T33GJuRg5eSNEZiNvLEa3GeJOnhiuxHKCVM6SMdTaObMiarAFCH
6eLvW9uNj/nBF/YxL/Ei9NH0lI/YBkefzZTddkQsYmdBmvL3B8eKMbpOs7nPZ3CUWbTOFqQV4h+P
ic6IKcmln1l3FfGXTV+0m8EipyOqYQ2XzJpuPcItqvnsvRaxWusqq8BKUYLGJjjDzMnFNSfReimr
CZaMcKerJ9sAl23HiL6d3oU39TcHJ+Qc8JEYzUjkULMJp/i3SANk1bqeXItSnLupNF95LYw1PCIJ
5JrVJEyzYEtJq1aGA/KpSxMSHocGKeesNfWD31yM9tFAKuxne4ZDzP+TojnH5qghwB5e7IzkrCbt
xo8IfwwxU/U1aJP76GbuXWdCVEaaZJeg5L01yA81GByVPNnhYDg3y6ucm0R5S29oZpv/fq2K56m0
YaOkIhHhohqBEFK0VxKZQkjnSbGNGY1c/x6ajNyEhG9pmGLCcwZvy5mMk2/MrtGCjpUYL9pZPRDb
rPTq0wD7d6O3RK1GVhscM10LjozIs21hgtTn4EWWzkHYhhBRneBEhS3Mc5c4xEc0kTd3qYzUjDHY
2p4szyhnynMVUEUUZemtVVozVaHQ3jTtQDwlQQEPVevmOKDsGto2I7WmroqzT5DgkoUxghgb+0rA
sHxFCOFwouCP9ibgpHZ+NyagFy9Th/hDV2S0I71tq6Wjgk8zYW4WAAc6YpvEiDoY7GcBe3et3pw0
jOGDpcQJMjAPhhKsCRWjGffscKQcUz2S11Bna+oj9ts1SNQ9DIW3JA3FsqxBOP/9W1VG2qBtWde2
Inysyq36ZmitvObk1XVEjfXKIg9olMObpHdikyq5XJ7txkWU2oCRtigAnVjJq3Ts5p5I/5Uodslm
inUP30O4bQS2PNSOUQWjMlSu8Z/ozFhFRJnarHmr+GFQoTh2zb2p5+SRzHMfApyvR9HK5pgMIzgw
4gLXIzEfD2lRdQ+DHtycAD83L7W1ykj3eDATuKwGFeHK1Tt9RVaO3LmkY2FRdG6B6b2ULck2fk5b
Z3SO8dz0fbe23L3ouDejRe/37EjupsJo6gnnXHitQcZ9Xy/Iw0jRF41PHVJ8AoUYfsTKXEMLmv6V
bvnUG5jA/VhURy3K4ievxmDDyISXPXmmVsrWPlXE3hBJt9JNlCiVlp1LFqjXnBUq6CTXiyCsIaDF
kprZW1Whnvu7Sfk2Q/OsjJEyhMbdqRpr17o9LTCyP4WXEK+hrMee6ClebTXI/miT37kHswNHEeWQ
XWMktMYi1Bddw5vLDZOJcTA7sC5orUOCIEEnuOvv/SVx8WhGrw5MHlFg9kN4brVTYwdQzdMIHeDg
k7Tdw3W6mDayzbx7FD47YNGy9CfK71KFo3b+e0N5CeMwUcTDyo6CaEd5vu9BGB45vpp1VUrnLUJL
PwunyDrixnWpdfjjuUvmzdDr6SUhwuniPAYFiTUBN6uNHvWkfpcVn85fc6ktdoaB9cHzGRfrDscn
vHL50M4PIVGEizCaxH+u6LGzzm5BblirENEPxcPfBTf1rDHjjH8WSChGEJLeS/KzMbZ4IRICj1GP
NUfT6X0GmJs3JwygCD+Q6F78ODEuNDDGBUAB1QCxG4uwcrZOakUPLUBr9KVR/J+PmpYgkVAhhmTs
D0vWZ1tq87DytOSV7G0dpZhhrlzbMfYJqIAgrI0llD9cgB0m9WHo3sCFki0QIWZzmaIlJkgQ3DPR
vGFJHoa2q8hydbcmMaMMXO3h2o7uLzHw8dZxU/8IyqITsb8Zy/HHC/VgBYF24/sCtKUZZSt4sQx+
ZGKtBVlbFVrkHSuwq8maExWhwN0OVJVEBZ8FaI/FfigwS7meeyR6jhGlo97ictPJPPwVRFBgAI/M
5y4jd6lnojvig7NbHwxkGcSH1Eas3CQ2Zi2Ofq9BkOAjz91Ki5TMrL8MhkWqS7NHvEuhM9pXLFH3
Sk27huCeXjf0jUFeFgZj7z5FwVMK02HY9kilD5H/YdmZ92jrkDCNGn5wUa29CJ2mMms0jVlI6oNP
LvOIBy23IsFdZbpMdb3pEjNhWFbCJ+1ACxEyPbk5nR/ard7a5TaAsDwcC0Lj2COYsy9g0F5JODzT
f6qzmMUklYtRR6Pmd3r/kvNMS3MWi3SncXCNFXjiAsaFe7FKenLhRu2h70YMdJfRTDjhKrHPhoT7
cH1lGAzYhLDaCriAg85vWcr0oohSodP/Aj8THMupAAFKmBUMjBegFwzh0nVJZ+y4uUAb3MTLpA7+
GTExIXmFjsDJ/aPXGcZOc+djZ/rsgngvBBNJoU3VSZn9qx6gPiv16axX/Ycr6bZa+PGNb6FfdxW6
W1GSRt5aFUBsVoNzknEyYH6LbfueR47HiokUrkwS6spVA5DZMQ5jYcl5o8SwITl5nvsIRGnlDdOP
ETF6Z9aA2CtUwTLWimijpa+jA6kEsUK9FKIBWTqaR4H5oOEeeSOr/aGxmuYUAKcj9LF+6VOYxjb4
z/VY3jx3kgvud/YlaBnnTTn0pxTlGNC2dMVp3aJNyzoAl8ABnMjYNFABmDOG+9CqFSRQprXSd2Cn
2957aIBtga528uywevCZoCPMIOlBVwxcfA2RZX2r41R7F020Ndz2MQ2NS1nX1Qpi40HD9IcTm9RM
4dn8uH18oVyrd7jLtb0S/SHXBeSTDKxEb09PQ9rnjxIv44mq7UWZIVmclH9/RZ+vtwkAS+PTNUvk
J71DAUvcLguIAZWQuVWz0UBIkGejPkaoBdCkg35DkVpw7LkxC6ysOA/IBllTtcsYkLnhdGrDurUB
1P0p2urFCQEPEDOIEYQY6qG7+XHTXQHUriMD1KJKh5HXx8NUQxfaCdKbkE78EyFUQymGTyQC+P4d
r112pV+T61PNw2rcaSWAoZ6fG12tooLHYuNaNgDL8QtWewvSKLvzhCvm+myrLK931w0vbG3F6MKx
EW6tRn7KwrKPYvieSL1vy/HQmka5xbj9rovAWCVFaZ+FsrGjj0cV9+9trgUrUcUIzEaDsGbiFpVh
YYzt6x8NFgPhqFq0dEnrbUMovei5IpSo+EWqbkX8pw6Gp3scZDJtNcVoOVZXjMLGItWzt3A0fnWL
fGz4lOYqMxhuZQLhfYwk3M9R5hNfvFCoi13uuCuv1dGR8/Y7QgExWTG3Zvza0EQQK1VVq5zJ+7c3
XvMm/SqMdKckfq5c50XVMjteZrZer+uYRVea1bAEJfQMoxaraQ6tIN/whahFFooVyaVO8mHIMd1Y
8bvHUpXQFeKXLFWdvUxHmNMWaBAUzX+jPZVJz5IuTt+UrV5Ckk5C8s+Wlm08NnOqr9OsmZaKIm3f
RG386FmfnlrM3uTM8gRSGMAVSTmzynRrVzPnD3CC0kGDWP46TNJ63Vb2xiYyeE7z2bQyv00qfw9t
luidjaCwD1hcu8zk8VFyA4S+sYyS6DC28Z3Qe78ufgOp+VsoutZC6GAGvODHTLK3aARE4YaYo5ji
70JFNG3pQeUZ3eDX6o1h2SXY4C1N/ymckDFzP/zTpfac9zli8Jx9zUgl4xjhyayBOHm99QBlgbKg
KL6t5s1y+gFpefVZeRTvPtneC02vP0afUkdvnLWjClRh6IpKk4q46wTqDIZgftosHcM9tayIizHM
10i88SJP/mbQO/IGQC5Vi+JJc+jQlWD/kjdvNDxYdUbOT2neQWz4qxv83X91SiCpClIm/NzgCb57
C8LZdKjkT1AM5jaAOqjHuM8EXSQ8EP2uR19J4Dy10tla3fQyJiyVqiYzmSywJNShEFcWWYJJsmqd
TjskcfisJZK1ZRtTwRT/bBWizC+QvQ2ufZmtRbpvbGxrEIvcr2+xYTOqiwHZRw03F5cpqzejIwif
ZYNCMk9dYqTv1fxzRdZeltht3BT1wRCaL9bEYMyxB1IIv6DOy4M3r33nWBE20nO6UJ2SrmI11UtM
NbqGhrEt8uBIXDcR2KRSRNwZIhMlIcCZyITnmLMAtkugy9RU7JkdxrnES+5KA4++nmBvbPpqhXj0
MR4kSXzFQ+dOUBH8ltlb5xEjjUCTA3CTaONzWWGSh/bLedPzDV1ngvcwxshS6FtSv/6yZjWn8a/V
O1ielfxITEQ9Ml/bAymeOmnyRLRVWyJy34aufRo5OgG/kD4QimodKLktuG05GX0RjnzgNdHCyrNr
4shzgSQ2p+kX8VW5EH/cgtc6zunasjL4TmsuEiVLrBviVOECAM+RHqIctWbly52v3+HSiGVHuEDa
oKIiHEgv88cePm6s5UulS7HTw+8gHL4ypk4LK0LaTve5zInY49mjVBN69c9rkJzpZXqbsvGQC7GN
ofE/RWhGex/rSQTzJsr7dGn6GacLpxKonu6lBZO3D5kucRmznBUZGg7YYiQbzCGQ4FOOzL7MZVLF
qyFJn6283iFU/RDi3rflY5nnYBLM2lq6ylyiK5+fGJSJ9TgeuoL7j+9bO1GF3Ub5RcGWoL5Zcfju
Jh6BKxxScFOJIar7bJ1F/8Y8cdYmWUI8v8NNRDgWDL9D3QxojXq03so43VFVMQfm/K4bUW3agSep
ktZWDO1aCDhLmoe7TyaPeURSKsIlIm9J47CEl+4zz8IK6NzLEvWIGzc/IGYXanYTYhlDo0jGnSJp
YWGbuoNM7tbPQNC8xpuRVF9pPDqb2lLQIUgIZt3PwXmGsdqslGKTUvXVmZHTLcbysKvn56+TMG70
gUY09OKD8LCz6s5T6NqnpCX+h1bjt8pqf+XoHcyU/AtSOcIRixjkAQPxQpjWq2G0hB+MpDgPpfGt
2pSUT2a3kurWH8PgISGUflEQTWuWIluGgb3RAueVH3JiQxi/pWOYgUxCczNa0xmwH/MyV2dqyAWw
nUp9JWsMrLh+j5LUvgE2V19HqD9B/wI/IP8NYlI5V3hAfMiNV7CnIn3UlwpsxOhA9jItaodCosMp
CsFsBEkCmXEoY3q0ngneUygir51HFCarA97IdSX3HOr7tDTro5awu4J7MAERLXk7uabT75JBnTxu
UgaCOCuXb7qvjtyajyrwfkeHhRxIRFRu0KNGw3pk0gboMDQ5uZOPaVL1Nsjah7SWr4ksQLfkhN1/
kil05lr9qP4QPcwmc1w2GJoy3malOLoB0YSxOo1Bf819o5qZ3o9sNm3KRcw8/OZ4jyVLFBsFFW4Z
BfKnggbWJDDnZQ8aqOR0BaDwgQ2O8Uin5xfNdL76pvzXje7CZUO6gdJrMFu+yDjoDxmxH7aLCaZ+
HVmv8gI6/2LJS25MVrMalFiOGvX1UuPEoCZIzYcemszU61ui9UaaQLI7+M0ZiDgAbMkCepqa8hmN
T7bKYXCvQr0il3xy20PDqU5h9oH2DGhHYM0kWxxtbjtMC56AJ1TqXhZ7VwDzq6LHxda7JBMnhrwj
GEZIgtJioUXjq4fV2eZGn7aX3jBfnIDfX6c09jUWcxNc8DzhCqdPGVExa8itkGCwTruPjYlrgrT6
hSjFtzzZU80dOAXPH8MuVykcnRVxMtWRIum1HljGw4NZF7J8zukVyzgsdwmJ14se8IpMIwa5Jqaz
pDlOmvE5YRgjFaxh85zgqAkp/ieL1JdgrnrvGclQwCRTNiZGhRg7d/RlPEBUd9w4XQNiCVHdJXRH
wBBHC3YY2LDd1Ht3PcRR4GhyWvaNHfLNmOgWbQPDjOjtqkEY93/YO4/l2JU0Sb9LrRtlCATkojap
BclMarGBUULrCKin7w/V1m02ixmz2fem7NY9l4fMZCKE/+6ft6jWGdopRdx8cdcHh0aGAFsMrnQ6
pV1C+a+FuB+8kDMiCJIVBTp4d9tXf6H4WH340nX6QzdYDFyF+krVaCbVQeTysZPjfK/zjLyT4Ksn
VWCOt8f92Cm9dlZp7lp3bZKdKejCZaymeMMc5lJHgsKowcRM0ubfYpCspn60HehAYs/ggxwFAmPm
yIexdc9IlPS4Be7FavSt7F6cTArIev0mSAd88X6xi/rkg6gXx35RPYQIDtsw9W714vatkrHdQTt9
VBWYpCCXWD1DVPGpM286AIohJph9EFl40wrxkc6M5KVnHWmNZSJfiyMPIctKalHe6/7UcRWyC0RA
E30Wa9VF+ygBWVmjWOU+4eXQbUmYhQbvsNOTcHDamoMaezXNAA/M7YgBBUSjjLx60lXIjUCiR841
tCsZfRfIgpwpIZ0w/3ii8+JC80mPX0Td2nMmdjM6OipfvfctNGJ6hCcSTX27Z4XdBUYQ7AwciKYm
xG/YzKfpoM5uu7K47QImn25X1Jd05GzldJiw/aR2DikKVR6xs8etJlwANEokJH8mWpFkVpqHsEGW
10xUqQf4TCuqdfP7hnTcmrMLIWtJgjGy0nORjDvuftlmiD5LM8T0WsWrykJ+rWYwdtUA2iGglSb3
GEhSiEsfTsH4YyxgVITzri2ilxy3QrZM18NS3xds0lG+qQs8cPDGGLCfizDItl2PB1XE+VPpc2vD
kIpNiVg3oEZv7s+xIIASenAYTbe8qsz4MYvaIDfijevIr+9no7pRg/jQyGjrKqRwKg3E9d//D1Jg
tSlzeKQRM4WNxyiFnpchP0QsmaE01cr3MG51E2HHKI9Y0l3e6HDYWS5knjpnJC7N9E91AwhauHYd
jvomif9AT2J1s2gWHiVZvm7un7VVnzjclQc3wPCTOsTbrBpPE8Wieme6OGfN8qoT7EyRiV9tStPd
TBxzbXlQAXso1NGyXSUmvzkdkZEq7WFX9epOJP0JT+SxNygCS6bxr+FmyrlArj3LY8/syA6ENIGh
3IznaWmKdtQQbCR0WkyRWIISNqbl4wG7pQZrs3B2Ko57MlcfCcj9nQEdoLVHsVZZ/5fM5Wsf2sVW
GlvFDYHHdJg3mjhcbXGuH2xAlXaO2SPFzEPBD6Mixg9+sni0SUCwLPbq1zSjlwLi0003lx95TYUd
C9K9P9IB77YldYYNVjuIg0nWFrdMyV4bsxrWThxDEKK9WiKlcn7BodPKeW+7vBtpYbxy1JxuSj9j
qDFzC/Vjg2kKj1wlp3M+uOmVQ+WYow5PYyg4jZXjvu6LA8foswFRfkOPOYVSLp11/GUScx/pUIeC
mPhAdclrByOGZx8kE915+zThL3bkvEmlR+621Js+wWZZF/Q9y4CPWayKaIvGwkekOPWmhzQTOxtX
w+lwJl6LCyCh1UAHQ9JYhTfYePkmrPGN7PCZmN81z2VsGjHLLq/DLNvHUDXscGXFFQmDX1zP8dXM
SabMRMQjjE7s8gmrKtGBYmh9trlxNxvRcJwSOEPz+Dcx8VyNuvN3LvOHsymMa5460S0+WyA56esQ
JBKwvKSy0CY/3kTQgpYyxI5qnNbmjN1AC2S4hnOsT/aauEdHMmaT2HjQgzgebyClg/Htk4d4wHkE
iyODdcuPPmCbLDlWSUwfbb0sGLh1srrg61PChk105UqYHGy3eXIpNWEmFu/tkaVZT95dXkTXIsfQ
YjPuA+PBVbUBs6XpqUAhqY5t81GnH2ZDQ1XNVS+YAx97gfU1Vc6XHfI6uhKiyxAvxESHZhBbfIxO
9tCVDvnOUj+3LolyynzzdQ3EAv8QKzeKSJZjnwuCT98PcRlad26WfeO/fzFCd9dX6cfE3YJOGP8y
hBVEkZFk6FSWPHIm7oWuGU6TBTtR9BiySv2U63qdVopBIWb13dTN+pnuF3DO1XQkM3OLZR9Dv65o
zSlnGslL7L0oz6tMhOwk4AZ3Vgi7hM/9mo6RtYNpfvDQ2JOIWH1XpSAHuVz1hBa2+RzhWNdUdjAa
XMsuLbgCt4s5afkvfDKWWfQgepOtFSeot0i2fntmXDWuCA6yqmfYJi0F7UmJv7pN8Lnm4UeRxDdz
Q8YAAOc3cQWMpfBbTf3ODGKDTQHasanFdsjcrykfHzH0kI1sdk2HpdWaHmkJwo5m3AfGqZNIpHmI
2FvmJZ7rqq7WbkJFd5vDyuv6/liEoXOOOKeXYWKfYhYUnFmK1ABW7Lngvizacj1FcB+cDjYkk5kg
oQ3TRDTtJ2WwBPWnefA57BsOfQ/7ZKjjddhk/qHBkG+mZboPzPQDvbiGBAHHVjn9j1eD1XAJ9ZlD
R188Ksuqh6AxFnDYihKzfUOkCDs5LwklH/97k1R/Xh4GMLzDee8N2UuDCXkoWjbqEnASfpxtQmFy
oIAKDX6A0KuuWUVkcHaYDLoVIouBdO3WJBspbMXcJg6D8GG4YYnjF2aZ/EoyNyPGSvkc4+j2MyEu
wh30mscemlNrX8zSeu0pwsBRbPFWeEG7wmodoSDP27YTFGBi18TiSuhgwlnJuYtKtoklKkGXXrmh
w1GvJkjYO+hDIWnhOMY1ZkWYZAx/icXH4ifPq+cGllhpGelZW6AFSPrwWyg6HCLj2cXNuLLt8T0v
M3Iwdvbm2k17tLvo00xIVhrchDUdONR3rVpV9we6Iu/CyTtUbfskLCRpRocAFKJbzXWXkFH5U7fR
CBDLf5dF8FllDmjb+mL66ZOOcUFnRlOCUMrXnCH3nQS9NUDrYKzEVN5hW+X559EwSRERrmTgOex6
tyU95GekYuoUAwNqkIkdps4MgrsAe30PJCIo5KOtyC/3g8Gpjyt2wJSYoFrPetdKuAnjZXYraglj
cW9Q2cHII8dfbL+0qvH5pXoUIOVfRvibZy5uI08QIEClBBJI+rc1PRCOPYmVGE9W1NMAN8m/xO2/
VY/hMK5HvfaqesdEEVc0BSAQN13D/mAC+BmZfcjHDtI5MOPCwxYbEY8pQ46iXfNlJPpkyCo44ue5
uFFbnyfFsa2U/b1B3UmjDGTa6BcTyDmllolkQvJFhOllthKKHVHRjdp7x03GTXNqjgUrB9qqjTWX
KUtLKmTdjzlkrP4leO8H+9d1Lfal3ud0hSCSj+5nyBF+3ePvyWZQvKQrJP7FcJ+Zc7ymBA9YMLZp
Yl/jzu54cOu2R6Py7JWKx3+vW89FsRDYjzkPQdgTNJ8lDYs1y+wAyAfzAZE7c2IBI/HwBzUDbqEe
mTEW8jGl8S0okPY9H2FdOD5Z0vZjzMnLD3QLbQRkFpeX0ImK7GMKzI3moYPj/JXBJDcqpNGl0zTb
DoSipvBJ+744K30Y4R2eOqvegYKKj44av6PWTRmqBR7CS0kXZdw/Lp2fhRyym5yVeQrSdt8M4pLp
gAhejTuzxZtLe9twMkCXKfWoW9WxnEQb23YCxiRrKOCrFAMRTpYrWtKRUghAeg3kb212Sz4UZl2S
D89BS3ZQGcNLjvoDjy242K55T+UeQObQ/2JVRgteKoebic2rMzSGpWg0NmG9UR0fmzmEMlAjI3F0
JEB3AZA6fUq4+ptUU1yddHDtS0OHa+b2lCq3zEdcy6bLMCi/ypq/IM5fGualDDSxaCVJu9aGApkT
NgfoiRno8uyU9IQ8M7QwSa/pLqTnWSESD4P4HQy4aiWrKC+BuXXHftJNOG6sls84HcAj7tLKnbmU
OYm7bVok+Zao5MAUfRH3RAOMb0SxqsZp5+dgMrueIwVs9S1TupuaWliSNbcGr3El24DIXDTunaKq
6MgdnY3FSSvpMc6XiQK/N5gfhTsC6weBYWMaK1F2BvQUAHCNv0lHf09/brKuuGBsy9R4GSYWrdmF
g0H8BvIDmpuP1aJSIL6GuXid532aVb9q8E40mZH6cOR+AmXFN0J+jWwGf4JRlrEUUqnwWBrBmWrY
APoSF9jIdI9mNN2XI7wRgWmHxntwb2b5ytnD3I4+CSQcHQVWe9XPMbN5n5Giw/S9e1ZJ89hiJwJe
AchJTShkWj5yv9prKYDANzRdd7o8c91AVJHO1uD2g6xBEmrEdAVj5Sac6T+O8PdmE90BKSt6l7gm
Q57lYpyRRLDcfDcZrAJO6xx7DuFrO/Th18LBWdlWdZ8PZ28Cq+0mFzNd2mfntyp+Hw3raPe45CyT
W3JZap4+W94mqKYcsED4l8RZHKoXDMkIZkyYvjOn3wXMenhuMn+7fDjoQkZdDAucFON4G1fvJjvk
2mbixL7fvFmoO7VLTrBKp5ck12o9alaWwa7g9NNGC0o/HX/4KW7yxLssIeBh7G6AcD83il5mr91m
SdAf5tIgCYqmTakk71k0vHttMK2wvE2lRy4LsbYOaS/NPAagwaWPA6BBSfcS+3BFg8cyHr4y6Pq7
+m1OOa3UCiCvV7t3Vh6/ceis15XViq2231hBBZ7I4Tor42qADsXsguzc3PEQnr3ROWBh1xgBXUI2
AZP5oUx/akHaGZ9FtMgIRjPuYsFVe5ZYjkSAjmRZ0FM9QH7ClJ+MzDZGnDARTcqDXNis2deI5rrv
yopz1kACro9RTMtgkZiGQ6IbCVxrz6UJSpbl+vvGccD5KhDFs1XOG3eZNCrjReR1QHoGJSjqqvho
1M95PoImh9prcWTiEAVlRDKUYYqzN1sYz+nMSmJ6NhqgUGfBfHHqyU7JIcrXUzPeBFH+EBXOX0Gv
NpmUgA95gjK5buPABwYEWd0dUGhj5B1O2GT7Grc75EVw0wmlz0RLl4s6wEVU/LPv26/mzCOelU2/
Td1vwwblFzjN3SAECY1IP8USvaDuyxcM8ESbQtaYGbV11RYh3bFoJh5yJAOAgRmUx5RmgE0NH+3T
zpgv4T/48iOOTY4/PlGSRqvp0KewC1DkHYGqzzEr22gPri2/7La5MpTASODbP4Urbvwx8HdoPGQs
WhLPHdCFeLY3c+N8uhHZRCK4FgFWLksMoaYMUUIShUpK4Ehjk4H893PW3pl/b7Bkr4aDYUy/sWxf
09jZc7F5GGkOqa2QbKx95cnu8VahkMY+8LbYQQYnPuiHesNAp8e4ypMnrEPk8CB5iCUlUPMoKdxV
XobGnroSH/ap3IxFf5WZ1VwNTc7RjttjwYzTXaof86i/E41Ktk3FRXgYwqPv1N8jIwJjYmSVxh6m
YE3oMe8vFcEsLu8j+IDS2HB+4ZWKTBxNG70HMs2R0+PGClCcvc76xk3n8iaxHlBhsO2oMKfFODfo
XE+/49G4L6v8MbX71znENoAm/F0FVrVVHMxq5RzwXXynbZAdsbJvc7J2lmzVhjBRdwhcd2uNQLzq
+JNWIA/eTHnjgFElQxf6WCFJrgtijlDzp1WhSK90DaDpACs/g6zbyJyNk7aNZ0w5XzG0ym009G/T
0hZWx88m4Nu1LkhniMd5QihwMHnMGcW5tUISGJDb5tFD4stzYH/YZ7M6ew0zjugt5lral8S71U4o
QuUH+7vn/ZRj+yxbjupGSGVJ2l1rQ59UxgWkGsuP1Ie3WIh3f0wzHkkG/Fkby23j0K4uXyszP8xN
kt1gyl/rcCuIQK8zAl2qA51vDJ+9FO9lqy52Zr90goNkn8gTVmtIodVmJILKvf2TyPSjaHH7dL0F
RtRJt7LCMyuYJXiu5iIpzDvGBP3GQnPZJryxpqbZevDLS8uWa4zly6Sc+uQN/APa0Em4wyVp8H/r
CC7+7ITX1CE+HgFUIsoHIVOM2aM2fWapSJujeg4DpFOK1QXt4tlbU9FdkdYNB7FdQO4vJv9d73QL
G4d4C8myaWFKQAbu8+TGTXCwkwFigWxHqBBwSHbOxS97Ju1LKMNqLGCTdvUW2Agf0/RKgSHGrCo+
A4Qp+X52s7X01fVoONIMERxi1ps0BBTjC8FNfoqI5eplB0X8GmKS7Z21DSb3hdYUuLkJolHxhuWx
2fUm3wlVBPc6zlGeH9vlj91u/Cun7C4ogmZFR+BdjwWMTs0UEVd8YWgszlZA0KVFdufjCatDOrs4
I/Yelu7FTPIX7xFNMDiANYWAnGJepDrKr4ZLParrnLv1zudILtnvOF7ORP8N5ygLxrpNehna5XAz
RU+9zPaq7+WdA6fJtSyHykL2eDPGJ+ck7VE06Z+oskPXveRZ/eHFKoaypa9VyI9UDBs78N5ryXLT
YNXc5LFahOOaX7AMKB0Uf+HACMhq2o0YUrStAgpShFccY93O1c4jAPqXWsNhAhO9KV0uV2VjbPtE
f7hZgaAyjDdK5eWu1MrazApDsrcVKQgM33f8TSDkW03HveaotsFk+JyaqLQW9U8bo8bsqvsJAtyA
ewv7J7EbryRdXfykTOk3ie9ZOxsHU7ZY8UQx/VCFwsFDjU9UX/PeISKssHCec8uZF6ArieUFDeaB
FJvMWqygzbviOfHxwSFtmxvpoT5bEwNLsAlLd5BxVHDQsSFsCdZ9RVRJJaH37tjQFHsfLaH3X0yk
+n3tMnqsoGedyD2XlVuvcTS0cFG6l7oKqLwnlGZEOtl4C90hx+FMKhZ38hRAaDWaZ6eBWkKUU9O8
XWiKZmkgnZkJGOxKruOtfA4jocS1GiZMflWnD6m0vqJhQtmScAcbQreAODyw5+gG432SDIchVQhg
C8VrSuyGhHj90dQUlFK1QilG5vxGg/sx+3TlVG7CeI/rcywKtggnu7mtGMivc8UmUEnnewreU7AX
FmGaDVitJUBmPYHrTelfd7ONxMO/GQ0Td4y3BLYsyHEFjUeKieAIHm1DoQOhv5g4lh/Hr9r23A3b
5ZFdb9rIyDjObfBgSDReAhhBa+/hTBirKM1u6qXXjNkGUfrcf0bTx+OoZj6awkAFHxoKSjgrdDoH
hAjQlIEdx8nG+x1BwtPXQ1ePIFrHSJw51fOYlxxhUrj/HdBOlEDl3Ctqwyv95/CL2PWF629E9l37
CPq0Fq1znBRJiNeRi6FeBz3MLgq37N7NWZRK4meVuWMPCTnX4qn0xchlyXZpTy0YKHQl1U8Rbgl8
2HKn8IHR/Fkau0kyvJSWuTerTkCZ8K5z31h7EUFXqGa5VppmZFlcnejNG7pb0ChnF6Be2jwb4R/C
4lVaxSMX2ATmBNqymzvb1EmftcOMr62TXzIlbxa1SfASNXULQjggVQAgBP28m2LmQUlSWwfTkM9U
k1VucfYqcix1XLO+WjWdDXycM7XwTpuPUrNqT/izehf3nCeAW+FIn6PPJsJC2U1uycCNtmbdHfSy
oPjF2Wj1T2RN8K9506sUHg3enZXz49fGp6ilt+uT9M9JrXrfWybGMTsDjzFz52bruC1a7d4hch4d
coEnjKOEkEOT87+N+Ny4BFqRSG4ZnLFIB1jG8xB4dvxuO8bbyA1i5/bVC3bPxy4wFQmxh0B07W62
9J81kgVtMlo57BIrSs2HLV/AHPhBsP+4R9/z1JEByszviW8+Pow4fwpBnwC8RgZXkRyPaDA/WJu2
ZfTF8gVGfMHgLOnJz3np+hu8ZWN+WNIucTq9ziLHyPOu7IGhKKQssz4mkJNs+uXjCFNXHZwxRmBe
jOoT53x+nOqkCVuSawFDCpTYXtMhMOvsGrCQaHyMBUxpuSzwxD7n8NDq7NAHxXvDqSAZo/M0Z+9i
Zkkyxl3lv7cW1/IhhIIh46/MYB/6bkr3XCf3zbtTR1chXiP5wRN3GtgFcxhA8BmZDAYnLDV3HIw2
ad1+ucAkOpodh1cCsxT46f456MdbxvSb2l8MFfyIcJP1UL41De+C5jrgdO0ZlENm5+sC1wGbDKdT
cz8q3MNiK8tgF1yYjWwdB6RELu45eHy0vb31w2uIlBlE9r0DqaSUHBgWV4I7MoLQ4TnMwRknxSMJ
7tHTf5FkDNoHcloNNPgMgTi6aXrQVvzq1GAcOKhq3hlupO8VrmuO8SuprX3sjU9Rl53KDB9nc9VW
/2OJZ0HdEavJqkyybZrxeEIdtd2HyYy4o0yr2PDvdHk3TVyB/reI9QnC/7/+H0WsDu3m//ci1tsq
/6n6z/+jiXX5it/PTv3rH9L8p3ClZ5sIf6YvTMf57yZWy/2nK1B1A9ezfG5qLl9T/lcTq+3/k2GL
oIvVovfStX37H//TxOr8kwXZcgNpgxXEHiz+f5pYBT8LVbAcQ2geKo8///qHZzrC5y80uWDzjUzp
L3/+/fmQlFH3r3+I/5iHEZ2zsZON5Ip+zojbbSzVm8hxiqoipx75YNNW14m22zoBcrMpiTePNRVB
qhmWLqvA4ggQL+YoZmrl2IOHLxD1rWRWJ3cSuy5kAscrop/EGx4Cc6EXDOgU0tC3bswwwvO7TTM6
1iacFn3S8q6tNA7KA7fCzJHnOlC37Vvgee4pmqyN61dUJdjFQgRjKuOzpDpsv10/Hg3gcifT8XaW
EUb7NjIJqHr+q/E4xxyjHOBqWLDMAlYrHIKRO7O00NO4DXLhcr1joODdjFlzVILJRD/ru9BXv7bD
LmiEwykU5U+VY2T24bGhYwBr4zCBP/G9bmagF/xos3pyVXDvCvWSoLsLii4PVcqk1wzv6nl64/1E
m+WeSZAxeU7Lzt3p/NFQEBDGHL+VYfuHCNW3H+NF/sJ0k7eA+jMxgUggrA4Lwr7mOrpYfieBSnSA
aYhLllyRqrR869CpfC4rq8IgX+gJaAlzl2+12b/1dUtp9UB8KsppJw3cXRya8+LkBBvFalZp61R6
v7a/jeY43toRxYF6PAi/fSlSf6lP5X5G+8K6tIYWcL75RO42P9Qe0HvOAxuvWJpcy/ZHhOHjaJR/
UlIDUVXTFzmQz6mbfiYu3VsdH8nICQL++GwmYh/YErHZxVgS4R6dqhLzrDNHqCMV5zs6BYIgY/xo
ju06Um6wSg3qVDi9wSKjW2Hkklr5yyUX4Dvs57hx5M5se+4mAmQ2c1sgBAlEeeg4Vene5gskqOiI
ceRmXzDzGo86neUxZq9kpscGy0EsPVQR5Kw27ByQBv+u96q5znBRoe+VWytD1QhuKrOVwD8oBVpz
YHdc+b53dRcTkGJjQwyf6Qf0sf7gh3EsIgEGLwtzWblLDP91muavko1nrQRNfmk5SmxfPEi2RUNd
kjr11gG0sG0Bpu0UTuR16rUHSuLVc0vcIznXRTkTiyLVqVP1OszjNzK+cSkKHK0014abccYZQyqo
fbBD/WFD4JrH9DMDTVqpgamBEXQbVUI8jq3So5XJ3beBbt8KVeC6bNaNSUlZWOU5c97iFaXqFf0h
2GD7bDclPLPivokoPcUeA0Ama+eHGqBm5BtkbTiXY18yU0L81n1lDltCvQ9iGF4sYAQpV/7tbFF4
RGIeGxdRdKC7SwVgJW9E3d+QDP2zBv2IFoiHIuGKL92MB8AdbrzYpN3Q9U/SmdNdknDgcnxKrzRu
gdk7GgMhMx/IIw4uTjQtuMtwH3Ndhi8AVsgdOm57y9jf93IQ3nmg/+t/FDmKlTcxqw3tFuHKC4gO
V8+qjF/oygxCWEmCOZku6mcRJb/UvBf7tIcCkeHVqdPA34JZp6LKXC6nLXfNIsw/VBWdhpbmJatz
MOABhxC0W2FB5yYMD5/PPFNsekNs2tVyV17m2n0MfJTjSUeY/cpi684OCNnSgOxduB/dWKIAiksV
RJ+G0206c7yZBZbGODc/SWtwqqGcs/lJO9AdQ5WHm2ixNUCJuUtwP3a18xLq9stzpxedWGAZdXby
fC7Fnu0wciTDx+ohlfiyqA6suBgBah5PdZxfagwhoMEQFx3CecIIDwVbE7WOEFzJ+yEqU5OS52Bc
6jyEdr5gN+c6u/GwUfORg6hF3gJ4iH0KAg1/x/nsk3DNwcQRmm6MJD47Y48f1CmeYiv5kFyIVKX+
Bhp1WMFI5S/XeAe0FmfqTSznc16rWyuK7hMGiGxIWJCJ4OdkidaCn19Ll1ld+k1lo4YUDsmRZJS9
Frb5ZzVoJLbqbywEqBWFXbmJOIoxJaKnYl/o4N2X2HO9TMEiLzy6TQcDjl8fXa0Zd1AngWHWKd49
Qn8t+lE/08tRodq66VuHbh5iDFjJwsYWh1eNucK3ClT8ZFTPQQAqIIxavtRPL/lgQJyZuez2lKsl
Etx4aHBfsVTxxzDiKZSLO4urPl02oQy/bFPSQd1bTA9YM1WRn+0mIIRZN/ah8/ID2b17YmTpk6Hz
m2KA81bbHUCihfMR+eq16iEzZPTZ7brae8FtBPtaTdTiNtU9Q0niCZ4RrGzDPzZVddVcs8EuFfng
bQ0mOWun9wzcEWi2k6XeATIk677Jnsj3fHs1Ca+q6j5Gd2pWC0jHTRIFoH58qtGgKjxAnJi9ek/y
/20Szr3u0GbxQtwr3T67i1F0OS3QAd+MxRITA6ZsM1jpWSUg6hGtlvw5TZtwqHGjqTh4zQWhWXUd
eME8m/2NPZnfTdYeXF78waONAImu2umg/Yp0DGvyzE2eqZFE7wbhlRXma9fY78xJmBcHDy6Yty3y
qdr+pKFPV3jvfPnLfX65dPuxO6xT/Ds4+9l346ujrORCmpKlv7iMuEdsE4PIQJEFATWYCDXd0Ri1
+azmGjavD5bMigG8SISK2LuPrfniyPCVKCfp+vppaoVFkoXvpAPAfFM2ZPtAEVgjj4PD02MIhdNw
uSDBOG7t4kZWlCPJYoDqNDgnZHA6Aq9Q2/BnJbiQI9kTvGa8asxXo6/vkKsfk/kOG7ZYpPLlRIPf
mqQrKDnWXjnYzKkyax1VQ7qtgei5FV0n3aSZjbeQe5cdNopfqyb5UgEOCKiZFDIGm2QBLtlsPUUc
HIZIDgdwvgkD2/k+cud+mwkptoRmMPNinmBXt1ZkL+4wwtMOhDV/6ADMWb54MlrxZHc0bMYQfEq/
3hHv/RKJ8dOSwMz8/mq51Y9sF+gObWUNekmQtBdjrh8WO/imVIxsMQ1kTelsstxVxyirr3jTUExx
B6v5wBSsWVu9tg4OPXdpzx2Vt7Y7lCEpqdIH0pxSUR4R8yLAwPG2Bfs+eKzC0gVu5hcbq0tvZu8Z
B5uHfhb/BW0173Bg6J1wo/ea4tbCTH9nj8Ol7xspa7t+iKaUc0+ymAiq2d8OtqCZkmD+1U8AtYX+
wNw3ZW4YSbhR4KnN1uIm7+zcsOHT6nASNIb06eJ0DIkJKt4kZB5g+F7Y9Fq2NOq2vGiy9xqPKuy4
9AdkAaqDOSUnp8UcrRQIegKwNOhivLQw9PFTvdMyzk9XV89SwF9gG+BshaRh9FW9ZAB/KrSVqfOe
9QRhHmaRLJqvQL1Elk/ONcWdIztSfDDcNHYEgKMVDciMItvBo78AMsoUUw/uQdkmO+47DHKBlFYY
LviU1JL+hvKin4FzP3VO9d5lr2POgccZ60e4unAJrXeCXVQi5cPvXJ5iVxFcpVp0TYPFD8lOvI85
RFUs9lCO04W+lU5vNVzbY1p9j6Odn1sR5MzSaOKbmLLm0HZxDWA+1yXYtgkejxdscW1DeI/ind07
uFZMpvWGdx9abb1JTcyco5jhIIav2kIDotWMBWJunnKDSC72wX4Pfp0k1RrYwrTuuR/MmRZEdwcM
TqXeY4k7aczdVo9IJCf9aaaIYPWTaffsDL7GcTviDQvxXTg2FYeDz8Q90lTRz8luzHS693kNa9NM
0nW74KGjEXBaNDDq0uG3sIh+T5K05ZxVZErH+M1O0kdwnfgPWRQmLY0dIRp+iVnF7s6A2pjpu3e9
9Dns3BsnIoU2mub3ZF+HBRg6dsj0UTe8ptzSWG9td4uecCzc9jWKfMEaksG3lEeHAOiKcOyLoZ6h
ZYDkT/vbtmP/VD7XpxR/sOH2pP919ICZtdiitHK8TOguj0JQIcTOyIZO3wky1qqhPmZgBrf9t3l2
APFFtSipmBIBzcQMySo1MS3N58X9fDPQ8X4xWgwZsi+vaCQvCl/JaXbE0UZm3Xnwjjk5uyfLQBmP
S77Mj0daYyjX4tgMtbbP/nRwtYPpCxUQM3j+pHEXrjqPVHOUVy+mFeLTMqAHNtpRWw7CCGQ4Mdy8
fkprmH5BLXHK+u1z3MHG5JjVrgP7IuVUYo8cb2CxPpYdmwOMEgkVpT6OE9a/SN8inavtPHTHqM3g
t+q43GVkaxM8G1XLaaefg8/efEuzCfUZ//BqKpIMj1y6ZmgQYU7gpmc5/UvfQMN1NQIaNbwrhL2N
GoB5FbOETKUOc8FENxacfyuQfPwXmOh/yViTfN+j+T/M/vQS4to3A+sNdZXoicSCTbpijTN73nhS
I/Q1kYCrQUphQdTbAUGq1ANhbJI+dKZfHfDrDCg7XCMNEM4jJmuQZll3cXaWU6X3MHpuI6sy6PHA
zuPyacPKnl0Co6wJFFLJBJgLw5rLKigdOhIE6LbF2Y2/9Lv3xUPTkqUZ+IWuhprzOi1B9VK/a2ZK
rGovoMyEVsgc9iLqPgWYqqIewwEIaPvtrfLk0iig4Qq6uFHj6TQqdbIXb8Tc7rqMTmC4WrDsYvDk
PQmlNMyntSywBZLvmQOUQGw6uHb4x3WdcQgKbWqzR/tZkwabAqxqpjROscI4kDD4Y+NvwFL9RZn+
9Z3mcVI4ZsYi5n4SPynXux8ByBGvPXrtQBtb+DNaT97U3WVt+VkO8iYLLIDfPZO+zCEglfqnCcMd
fQ3K4tjJCp0a6YWsodlYeMWc7DVfkPn/SdJ5LDeOZUH0ixABb7YACdBbkRK1QciU4L3H189BT8Qs
pk1Vl0jgvWsyT3aR5lbSkl5vTMG2auN/DCQ4XIqnz3AHUgLdzpJLTvz5SqtfNKPoCob0VvTJV6IK
UGd1T55rXruwJ1InzTw/Cx6jKf2bQvxQ4RAXxOTiBrSKn8Qg1Vs6mn4WrRqVpYPZ1x96E6CgibM3
AYI4NgrkGLBO+IrwULfzQ9d1ErlKIOc4tSORALlEBBjT615BvEvGknTFvstYh1QMpjCssq69MAQe
dkPc/WYZEsCJMjnkCbB07EEm7gdL5csYisRyJJ8t7aKjyweRpoYzqmoCNkoJZ90YZqattyr/qp/u
RjwrHOQohJJwG5h4pBP/RzWVyplmxPkhdoDZCNz4DZhlhgIHQAmn0kqP6482oJCUWG8lsnQVFPVV
GAELqNJrxSBksAJTz89CxBORhGkCm6JtaASrjv4TVR3zeOIPWJRVl0zAwDD0ZbxOw72QyQjsDFZK
gpygQF7HhhiyNVDu5IcQwVSm8Mn3NOwlqjlUhXN4Jzt+HSWDgu4Wl3WZbLQRYzvU6ZtBr2hCHut4
PwW/OwtTeKQ7RjF0DIV3H7kouORdrlnHrMPAq03I0ZqDNSDS9huEs5rYvoW9VJKafQxrpBm9VZ3V
mhlGnOKL72DBguKoBbgkgpgz6WmMJbYry9amFO1YVs44QDZG5V9xm04eklAotNHkjs0+DNFJ5j2v
NDX/vw4xFS6oh1KgfiExBVeHqVD/v7U5peNgyRT2pfJAk4i8BWr0kEHtJ2Ysw4sppXyOA9ZnSkQW
ZwC5sD0l00+Q5LtJPXUaavm5Ti9Jpn7EFnYhVGNQ+/kw0dn9hg1qAovAzGCM7+j+xbXIus4GekUo
Cr30NJFYr+WZK4oiiHkRnKpOUh7uj2cbK6KnqshtMpp4a4KP0uAZpaK3WOurvofRo2LFylbbMrQL
hT548R5maqx0JGRDqGkb/ZhN+d/YT2zw6+mo1OMfK/163bNhSCbMdGNt/eXSj18WX5YifpX6/IMU
GEBIm7wNarkJZmgThsjiuSABI+mIQLam4FC2KuMxXSFnWPvJlxUmBsPHJBYIpLrdKIuXNhNWyEfP
QYm3Ysgsjc8wXKhNpdf4+k/kU52CxMHRQRhEsUCgFmc5b5AdG8ENKv6bZmQfsUnMh8TZEPl70HT7
tjKeoRah3q0G+jSTBHUfmqpm0vtmmnFFab1OyKqyzba+qsG4KSY6xHry1+3E0q6WpRnvUfCXycIA
jDPcJvF/OS0ZCpYkuIqabm31QvCE2kJgIv0CyHyTUmamQTp8AMskJ1TBYp1IT52b3tY7n0Ej3p8k
ir0k0x+D2N2xhYfuxGTTZYr3weAJjDNUjq2RAbZfpgroHFA6y8Y5L5S3DtwdcxNzsTWOjj/yKNK/
8yOl+UekoqVgIE1GagWopqMEFmulskfAM7bUCmcYnq3dcf5mGJRdMgjw60ah1wi95C4YCKMo0HbX
FZUvokjiSgnonBQZcTgTQWxEX+qoEzWu0rI01kB6xMzYEK4RdytKIaAQlNh5sdF98dYRpmC3vKw2
+LxtxMdqRZbkaktFPNYcyanU3SqD23+M90kbH+F3dLtEk68ihp9lDY1BnyEOHsMCaXym2ZESXNA/
jVtRZnrGIB2sBRc5G/ZqG8/auQcnmcYVHodskQjQiVkT63TqcX+vJTDLO+GVlUyJpgLkYEqoxNAg
ph078QqrHr0kURsI7oKPyhdN5KJ8x6g+MoB71byVCn8TiEroGAAT6YlU9uYdwYOdruR7aeQw9XNL
92ZDSbcM3xJbEvhXmAx7VsPLkAjDSyeb8qyH+sGMDfOgEm2DnzfA1q6iAushtvJnUWFacScATZbX
qkon0IlMj/MorVAhc8hogsGxHZRYnqXe36Sw55f3NOjx9y7JNWA8l28GkAOBGxhz460QhxfZaodd
xAtUlSC82JqjGlNzaGgA63mfZDQf701Lc5BV1amw8hMWfkYvFheLZAnnTgrf8F73q0ar92GW3gSW
rAK3loRjYtUE859MHIZba3weaYkEvcnwWgRWilCmgTolTMMWRN+auPfKw41TgZlYrgcpu0aKJiH0
HSh/iw8ky9BV36wcz0DfSSPbG4HOBxktU6qaaVZ6SyouiGmo9owqDE/tmh/OXse3Qmstp0yah7q8
Eax16zV5L6Kj5TjKV34uPg9mBaLcTDTcUZDyGWVkrHlEE+HJMnqYi4R0qJnbUVR/elXMUQ+pf5JS
QE/vqj0g0HQ9CqgoCX/ETGSM02FCRQkl7Q5lkh7PBPlbZBYB8v4UbVlg7aQsvElMx4lIINzqd6xw
eVcFrGlLVTj0Q2sLDBPXawB6M0FxItc852gWN00RQb/tKTUFof9iO83iIHhVEyOcUuQEJ4pi3egq
y2+F7HW9OOvITfCPEmtSko5lKagHUrQMTqDrl7rwD0aXs9ZOLFD+iAlG+WrlyCxGBVoYVyazQsbh
SdRGuwSTnYy1UUcF07Wi7Faz9U+JsF91nRB7sWw0rs/cVuhC2a1BHa0wpZKuAE5h0pYiRGWLHlm0
EpbdaOaEg72jaJvMbV4y+GmM0ZuRWJbkjXmKNe2UqO1cukagfgw+0SSRoEiECjQKxXAIY09rtFR6
A5xMlmriS0auPgV/cFddYLwmBoGmjcJJr8HwMNEneSJeUGx0cbOaVfrDVi3IxzTAlEvdqGzEwHR9
sVJom8hkD0yMOGdi5v409GvYz0HkC6OBVSDPYTqAjKnz7p+IBG6dxpHqUhusqiTEwM46KyLZjh6g
lZBCyHKprPg0jkkGBzGy9MVmDZ4Xe/FMBh0mB5A6gVnb4/J9D9ng0+k2z0lnSNZF4kUsCK5DMOyy
SaVSXKpHix68jD4UrUqRFJb/2ln5wTyy9iFSxKL/lcnqo2yM2xTDAUSTXGRc6gyesZfM+m6WtI+q
ld2pZIRm0EySVvQBqfrZ5CbevhY/qVKQuDLN5R1eqbQyGfE4afY1hj9Ffa/mldaeTfF7Ng9xf06S
s4qooCqZw5gvS74jqLJF/xLIb3qyU4h56Q9DdkqYlBp7CJWQNsCAJ5u53w36PZduKR1r4QzaXZFu
RngwWA3owXWQPX4tb0HPVknSbqZ5n8DIWt17WDwkPuaSTQW+7mwGlEYaDZsSOtl8VY7sviompd9W
dSv049whrbzmxgS7jYtTfJmhbMsIfpOnOOjwORuHqdJa8R+zTyqdhCeHSYN/yqNbwxB0uE/5Ka0+
AacR8feTqxKRVh/K8Jard3M6dCo5p3+++tSMj6h+K5JwY82f+sAyT78Jxj6Z99h8Fn+oddDbvY97
uo5aLzQPY7Cr/P2M5jDbW/VHrd5E0qB1FEtzabkwIycYJ6RIiC292Hs4oMtU/pXJIzZJiUoOLfOe
8iLqe7n6EYunIf0DCMy1niAhPk3NX9c+CvE6q1Ax/mKirpfEOV6RGW1T/hkG3y2ME5ECQgA1maDI
Glg/IRyyBx7p4KVl3yKRE/K3zwjIVx+ydFP8hZp5keF08UP3wCUTtlpSItPwYnIjFTObN8mS3oAH
aQQdSlqCOLElIK+e4wROJL4ZlHFp+Sk1FvL+B1xLfhLeMsrxUf/NhUeRbrViK5sY7Oj4uz1ysbj3
1PZWtYfJuvhk+SZHU35gSavUQx64mKPyHb4zPkykue1w1Dm1E/LqrHBrxi5W1zHaKME2V0/8ykTb
GcZ5Ns+ELqgMAnpngRyBaIsqcrZJESnBQQoMVobhs6MTxSpiN0QSzSAmfPAChvCJAgqwRItKTXIC
LmiV8TW9H0Y+fd+SKiZjmpUYIM2Yp8ER24s3TY436cKmR2Hb6l+oJahIeaSr10jCTSQj66SUCo10
3QoIoRi2WwL5hWycWX7bsuU7mN6g2RGN3HrVHDBD9uL5EoI+Zfi/LM/cWfpo5Q+ci6hXk3OaXPBm
BWLojcYB3247rqto3VKhkZoRw2eO9310qqbtIL2lwS3TeElxuwo/FtBUn0T24hCOiH3e+J61iqX2
fQOIiBwkCGEktjCVCJFsyvItsGzYtXij+Ac7Pznn1wCx9ECuzJx984pIUAuqu1R+mvF9FP+y9E+S
fxPWeUb8WWOJB3ZJUPCfyGayzZxJuU7D14hmUsSZIXGhRwxhM+5iKcK9gBljV03fECGckG0OUQhg
p6Eu6p/TcDEZqMOAL+Ex8rBOfyO19EJnVOlXZOJgea7Fn5wddoGDm9NsZaH9j5TQQ7lC/4MhA6Bb
Ij2MVWa+RfLXULVrPkb2xCs+CpH0F4OABjbw8VNBw5tDx2wnHvnhH3qSdTT+EjOGXNlfUoUdf9Jc
TL3LU17yJS3vZcOZAwvGrkh+CzGLyv5BHCnNwJCr/a+fHo36YVR/mvlhiu9Al9PqWU7nUnqL81Mw
vqv+V81nETKhHq33krBYWCqrDn89VrOAUqpYUI9XHneGdagwv4VXs6jyiKIIUM2WD4OdkxEvI1DS
8kRjI9Ov51a4WiRyNdiggb5WR7499jzFX0P7xQ5+zWzLpiRQbxiF7MWIWoYqu54RcvqPmbEqqPGc
6nz/lvlWKfsGKUU4v5vkH+Q89di8EzaRFFu2gVpUyb6i9i9lJ5Lia5Wr777etEyBNbn57+wxSX1C
RQwwwPJCslyq6dbG64TuxSdRT+HPmnO4T/HAbpMyN1ZJrgVaHPH5+qCUon8VehDWywXw7VPPiD5T
mEKW4toqWG5wNQdtttEaYmN4m1SqJAE1MLY4Zqs+0vSGB79CokOQTIeHlK4RWCgFn29XKdUSH1/V
OAW1kJ5vphCRAtL90R8B01IU9MK6w9uCsXUbJbPTGj30AYyRTqU1mGTCtSg+JnnambC1DEqngn2/
2k7cbAphiqXbKu8JkLdQ5T1n2sCyaK2rtUNeJuKEmiAdRvGLYyJTbeYT8A9f6Eoeap8vqb5OQRgk
+TiASrY1PY+AfZeRf3nNWrhw2aKQhUBtYpgnSs+LwgGl0ysAbR0aEwRhEjQYQqTJE5NNR+ZQ85lg
PZsDriIMdYGG9OU+UHfp/hJDOblyw9M7gkWi/2YHmHW/VrQ3jAMJa4P2qfAeF/3vxAaBTs1ZtJwz
FdOktnAkX5O6h95F7seWFMwN07wVD3+QkM5cdutFdVlYL0XVCNjiB+aiFTlAS5wDY8C8qfmG5KxP
PCUMWjPsXhZJXopU25JC7cXxmIIpsBZA36SvotJyWuTTZRfimcD8yoSmZwpYkzanG6eGT2S0bst/
x0w/FEQcvCnLx9tOwdrK1E3bkSHXM5qlMC56rhPoBoJ8DMaLWt8Tqlew+bb1W3cvvCK2qfJTsxqX
cR0PJvqghEcryRyLR0pjHdgrvyWG/sl488VvUf1qskNY8vzoAY+E/5chb1I4mn3GyB23A+M5ylD0
2zzgEV1MOpOwS6AIu2j28RlAJebgSsB5pbqF313FpMFgNF8FrgpWJAx1Umdmi6/6kH7F6oCg6j4E
4wknNdu+D5lcsogbh2aEIfETqanYCEeNO7VBFpH2pTNUCElShpGBulID9NIxYTHzcOx07dJZMT9J
Zj4g1XAHLe+cDPZx4XQyAJNRv0EIGzFQkjy3KxBAiEHP6a7YSak7aoFOrI+OgpEfii481aW4EzN/
Q7Teppc+GvkbDDoHpemC7/Rgt+x9SXxLIoyrA0/RNHpoCfhZh7WOb10Iq10pE3ZY3oIBWBuZzYZE
qljpjVmxDQFZ9GriTUxog5RCRwYDnVlXE9lpXg+/QzfthRLcPDd21+outnJXhPbRZnc69ZMZDWcT
jVdhGp7PfjIYQQ/0yS3py6McCsQMRJfKX6tyz3K4J7Sg8W/EAHuG1pxauTmt5VI6DszpMjV224a0
sD6GCcrSZjZQryOyEvO12hCWmU8HKTbdcVxGajFCO/znGTqDqHiU/nBrxcUUDrxmzqRHKHYflWyw
Lc2O+cLErYK9URmwNlrPDJn3msp7JYm4OK1T3ah3dJEnNde8Iv2M0uxbmzfk3JwqkIPEXEkQ2aWY
kOmQwTuFaSriOgmy+Smr1iXNxb8xYStCE3AEs3kRWIvCxtwQRg0IpBbiv0ozT/kAiVlf6WV9q3Tj
X2Ny5QNCSeL4GPjTljyCRSFefaUWU2SOj5QxICo1HcnicrYP5qvKcrq3L6yWbNoxkit8z1uSB0iZ
/hbZoydY5FPw8Fg1iv5fHe/9Zg+mM7PcDI2VxcDS3AFihew6Wdsm9KL5jk9fNb20JYf6DXMGoPw6
uUfqTwRqoioICW8OvfZR87pguWMzzuhA28/YYhn7mOWnagPNGz4D9dREzxxjCOYOhOAMbRmowWUF
FkMoI8UCf1HLZ908Sjtb8iT5xXxmlSktFKsbYcaljaCNhXvmDw7uFftBtTJexB4I4zlWruxWIeZ6
WXaOXPYNOtbnWx/+leO1HLilVgr5l8ojbj55qzmIj5j9V4boyseYS1tqGXIrJyu66GsmU6Q2nXiV
vJmqSR1YlCMoRfOJKH7xxpJ2SKlgoltS0GIowaORN6rxlnIAZ1Jid8pDJhGSAWmylXJYsh7SOP4X
KQddw281fpaSuBVd2pHiT0ne6wht57owN8gOgNmH1ZO70l7sK/rZrI44Fldh7ZQOoUvVbrBF29SO
nC4mBoaVghnfrVHWST8poxPEsL1XpQcmTgoO7DUGuWEbByjVVtFqTr65vLDbnloGeFCh0vKoIO2U
+ntp7XQ21jKaj2g6aKHhxA7jGmO9ePp+MZKRs5njAtCnb6W/ZlYOzeEz4biIrsvIoOOpEM3NOD6G
ea/7W0s6h2tUivqFit/U3+oRp89rlO9q/6yImbTeMuEV6U/6o3pet+Jmsh4l5XwuHetxxQ9IO7Nh
s2+PhLutIjfULllylJGkxrvR7ZxI35tw59UbcABQFbPbTGfRaVegKmhEpvFc4bsQ90P/5JdBH520
c25eTOJjGlebzh0RBSvEoLwI1OnZLl5rziy7qceDk2/hxYxsKUsw4flPNv8TtHs1uKnzmBBh/QvB
ykm3MPqjWB8sD8x00m4m7dZRSz0C9XeY3MJ6UIfbVfXSpZOue8L4xmEsmldjJfDc/5YrMhyMU7xt
waSejYo8mxXnphOld35Pp7W8oPiHo90mQIqgcTBW7YpFMTi8gn1OwZXdlT+D+jG1/2rBM+BpqSdt
3ME4mSuXBD6Hx7zLjl23F/1r7sAWBkZK3njbfJYa1dW2jHZt99NTqBntLfIX7jRU6R6n6lGuNgno
IJudgoQS+jpK2+Wr8BJ3QLgcv4WTlybLdmhvrlNPyF1ypx1c/9D8E66j997VVmZ+mSlYDZvzCIBX
ZayIDCPaDWSJ/i/vPeQ2AcViZ71LXeX0/bWhy5WBCc9IkgR6SE8XYYpWB81ioQzOjCqvfLZQhKgT
sX0uQwq8aH+La7hicQRJEMrHu994GVMJlMu2cU0I4ErFs5RuyGcHbwZPFsQd/3fEHloy/Zvrp98c
x/A9b76WJy0fh7UZhVAH2ZjDQ48d/i5FSVl9yvU+UrbMxmzN/kVVTmPykauXefnGwNqfAcNCD71a
w7kJLiGQEUNYr2X/K6iPtEQL8oF/vGqqbdmcwvaEO14bDoW4n6xbW44sJStwWmyEi00G8kr4M9Bi
1ALT9uh3EP5FXuKlxmuiwuyUS1v8LD/g6yLKzxrMoobEcmxuZX6pqq3Btt2TNM+0WFrugdQ01QWo
j/WBGht8YlhtG+EJLNWmreuP9Iv8xKeeUzfprtg+V7P0KvyjXH8guUHvZ7fo9qlcOIpOIXTtzhvM
h28z3lKeQXOEuOTzeTniaqLTv031ljmbm9IWV/42FE58CuH09d9+mp2e7FX+lykfFLbxcXoPlD9/
cvsbLFEUoelHwayVmVW7jyxXbEbbX0eugUMzjS6+BqSDpQw9NVWynS+i7InE5Depv4acLzr3XoeA
jYKbYo+I9qhazxqe1gbF0Z75tEIviKK00Ldt9y0THtrtrODazfvJ/oI4jLSB5mRnNvuMxduUffS4
lNccrcjN3YYF1arIiMmhPmz+mjWW+7AEti6gzGbtCjgExNaMbHc6CNpJ17Y6BuxuR9o4jfsvvZIY
3nxOg7a7mYFXkgSlsjzcG+le8g+F9lQSBlybERi9ddLC91DaiWg++vUAQW8fLzQezudzyhMaau8J
XKUx3OXj0eKDL4Q9yC4IQ3Yc/wTzTy4wFVLfF+U4DYoTYFNfVe+czslV8TedtVrkqPwA40r1KO8c
7ZDyTlidSyjKeiY+MW+4wUkawU5AEC1f84MCPSBcqzwrbHf78TER/WR5X8QW1FRtnrUtPVCpE+e5
7v0++O7KYNsjfy5vFlF/wtoYHjKneTAgqfb68kJ4tiHhF/ROF37qwOFCb10xJcxzY5TsvnclRBcu
Ol/zotoz1zjpUSwLmz7YNABf5melba36lDFStmzqHDu8MuCraHttrfhkQcO2uFwZKyl/G4odL27L
KkjbdclxjDxFdvofhFQ2FggXasBof5uQK4/KmTK6SXERG+exw6TMGH0rWM/EctP0EnPlBI6fuc3B
tGVbdFF1+KyDVgzr6K0wIDI2ukjGweIgRoHFJ1EU2yRlWHseDaYgBZhM7R2ocNfDTCcR911XqJCs
FfQftXq1pG7hqs09BCf/n4Y0VIlm/+w0hrB0VDMAl3ZpZcEBZbUXJWfFXHMspm8GFdUmcBXcHABt
UVBoDqwT9kaBW6M4u0icBsleJ1ehWNOw08Qg5z6l49UoHy3SLgRVtBLfPh95o2wK+UuCW2kyheu0
nRi9mdONA36YViIvubKtzScKxpETIz+00YU3E3V9pgz07E/5poV7XwQYyt3G60Hs+1JqdMZLmPcF
oVnbGSxtfCL3wZ1iTuf9yEVBSAWPZJIeI15fk70tgk8onaAktPM8vhnhjrS8MH1vn9Qx69pa80gT
d3sAbQRdMBExRd9ZTDMFVJxsop5heiEiqNN3CMyrcpeHG9zOEyaF7ETWKw8kpmjtoiwuZZGUh3tG
vSPnm0HZ4COh6LVkj4cxyVz0JoCuzPE0EDLnJAwBPEQBPJxkTMLo4gWFBxOMvwaxlcYhyCskrqtB
DVx2KmQU85eY+QNU5ikwoQwh8sxBVYF45hYt3pGgW/phobOzElU2Cr+JvwEjII4/eSqucHEy799n
PdZxN1gZcedU7V5pyS5hO4MKAzjGqlr7Tm3+U/yfUX5vZRrvyNyhBWQddcvGc+tqqLFrfFcoq+Rs
j3yk5mdIX5kAVbXYVSy51qD2g1+ucl3zmgG2IYGa6wa7fx47Yf9lDu8i5aqyDMrYnKjqjVfGAThl
1ts5YruSbAzxOP6NnObhVzPehfloxO/Tqltp2X0p4ubPoLmaISsYN1kxz4PDuJOzoyzhNRzOev7B
campu+WF1/2X2DH+0D+XF6oj1LtxNGS2Mezk5ebVdV4WiIJp/26RLyZsxemmap99stSQlXiaxEsu
77TgqJtnzFPKtEnz/eywX/aPtAl2U7LMb5EwvAdOz7VnZ4Cz/DWJGXY+n2MyDUKZEBqmyA4mYjBD
HtXgKmXMzTGibGM4FbSMGkucLjovvZXB+J0mIQa4KJrvw3Q0yztREkz8juZ4MLuLAnJO3TCh6tCf
ZG7LmwV7amohZkgo2/jZLBpo/2/qr2TQ0MJu5GqrXWvhkojQHDfLB6j6LkYLAviokl5Wf9W2vI1y
viMFGfJ4um26f8voVOheyfzTwdFMxxcLJkfvTrQ9qvwohRtyBTxKPJWr1KGCxo60XA6KchvVm67t
E/1Dld9k6rQ+f7X1B6E1MU71jgOztYlcaYYTBy41LtDUAowMm3kSqaeLH9xC627hppscgBt0RJee
Ll460Aw2/o44RtsI34GHdqsFoexV+XnemabXt4ei2TKDdgrobisSkyx3OYCm6Dyk/1XIcufygAYp
an8+ge4vpt7bsEuV2WVrVBVPKdi2KbHU61k4ASq2O+EtcEPISSedmrQTPmh46ZUnhy0regphZ1qn
FF9fdS2VX5UdQMqeYJIY8SF8lq27WpzkArDusPfL71K9EOklcY2iox/WUrrWcsZ628j8rkUe3ecY
76ofoHy4draiQYO3bzRKJVwJovKPUeIgjpR7nR0jUYCRn2n/iuBkzZkN0tJRcAJxlZPJYYS/uroZ
8Z31u7RkkH+N6muVHB7LlvQYtJtauWo4apL0PFEPddMh6k9W+IsSQPxWuSFmybVgCC8rSC4JtaGT
WHXma1Y0KskDq8QmRWZx1htvpCSd03c1II30u2m4ujgyixvlQ2XBJOFQMYqDXN8V8YMrKtcpR8eN
2sD6AtjD0yXcllsGzUCTbUEXmCwPHj2ozRJNuMgoWxhPgngYqu/FexczGYQfxqT+po7KVk3/VdYl
GYh4uekmZcLRt9xI9xguc5R/KXBKxDUMcBqfVe+w6cWIlH4R1qgq/CGTnd+sUjty8DNxaMiza4RH
DF7rAuVaeB+Drax5gn6B28T+hI0OD5LIFBVvFxuJB0hg2XD1GM3bnmlV2wGof9ctdOroeXXiTlB1
YuDuGZ28IEd5swKaXbsSSGkr1puffifVg7Rus3UJ2I6DvaL8DfkfWqWe5SJ1rKb8Lg1blu4Eu1/l
PrESxyHbqf6pnu5J861VH033HKQHX4gS7ObEC+uDpOwiLOFGEDo09+wOVPESoU2onnmHaWl6RO2V
FigAHkiK91rLnlm5ncsDpDZf/lLsCFMPqtFDvaJIU366Nc9x/JCdkduCM0O5yuESyAQAwaapJJ1k
aP7J/QGvJwv/vyHb0xjjs4coASW2Rqg1/EYwd5dI12T4pbtyZmB8if0r6M/RReUuP0emIMFG9yxr
K0dXFdVJEdwxmjoB7YkTrkR+wWit4EKE6rnnjeU+YS2WfI1MYpc/Bl+HFK5Ji3Y043suXoFwGaSr
Jh0A/2HpK5g5LdAezCKzB1IR4hgfUHoJFVcaUOB/62a4/NwIs74TnffhfR6ZUCVkHxY3cr69pVlT
ZE7WsHOKVvUy+08adgnnis8rdur6p8nTAQUCfsGTEAjcXQ8yYFXSTfUtMjiu5eukn2nzKZIX3uh6
eZIqtoFV9JapR2sTE1jJcJEyGMEFsFTOizxmrFUdqWAKn0TFX97LfHwTGNDRX2vGBU6j8GfObvLK
Im8imE/bpgsahClEd6jkU2uu5r/M3LCJqJUjb4Ik72pxa/pnzgBOhQmDhkTHSvdVAs5XiJeCW2fe
u/BmAhDXN3XpQaNl/vEB7l/U0PDQygkZvaz2ASIKf+nZH/f8Zj3BYaDh6OXIeVSCv465dNSDnCS3
oDGODGwqdzb2E01/eeoYSUrbMrgieEYmKzE8fZXNRVdwAtmGE5CJdBWMFRpuYWK2z8prXdeH/35z
DF/jM8je4ukYZj/VcFqKZC2I0FQP6DITyB8PbQBYyoIpv1lcMBpQtKXKZ0veUawb3jBtWmqbmkPG
ZuoBBabhLQ19zlk+JmGnQrg1T5FElbtp6085Qs7yrsrrqvca6/EFnac6c6KE6xav4ZUuclUGmyH5
mJekOs5KI/0eNrp2ZotZwEvLmApukzd4gctnzsIiMm+YWZxQ7CnaK3va5AG8zH8tf1buDUdGzcYQ
INS5REu87+9wZGx4OfhEHyIcL9YyZI9/dqDzWyQzH7L4TcneQ8juNtyhZbJlXYpne7s8zYK8r3f9
U/jkNNdSaN1npaHIVDzU0xzJXlugAzwsY01DRrzoms12Tu+h9KJWkEiqjfZTcci7C7olVrcPoGKO
VH932o8Jtz1jV7IsMFAvjuDOlevyHxbZH8Tzi29GKO6GdWBfPLECVa6jeEZjzifCyGU5ZVsXxTKy
q08DQU/bfnINkguUgWqd3ZD9zxdwWOwb6AwoVVegonFPTU7ExZKJN1UlDenBQLkwUJaOF8yGkXCe
JuZx3pQdSg85lU9EynUZIVWwsmgilWNpHQvpJeUv/0jYMlYyUMGuhDISMEfMPlaq38zkXQCq0Xry
dKz7vYiTgwp5QOMTjaR9BcurkobHuPydVOCMxVNhVJI23xVWTotpLRm2ug24mRvrk1sKpeI7X7se
7JceLz1BF3Sn6n3pnEfmbdQGIbNGtGSYCeUtujKO1V3NpZeNn028yRglCOlXnH/5MuoZjDkdfbCx
62xo1cGmH69c1/xmy81Zu/q6Nx40O/h/VWhPdD5FYAfieTketXYTFtfSnNdJ4BrWI5nP6H1aiYiQ
jY7NmjzHyC2RSCb/piSz++6wTF20cNctywD/mEUvIqZYmonUOsJXzd9OqpeZfSJOZh25L6pzFn7r
KKzG+Eg0EZfPW4PCXTV+BHFbCGed1V7IHoVKRWyOonyLVl8jK0v8dU5TvTf+Hm7Kyg/OfeIud4JO
mDWzobkDcMyBrvzztY/If9e7h6VvK3nTpt9tQHW0G8vvufsUyOHBhMJXs8yyR4o18VPz7yGG82U6
kEjvSyuvqPeg2tXBnVGzk8d7+sO1uchUv5CA2SbhIwb78lLk4uG2zYZoNY535vLQx8gAnirPD8gH
qFjP89wQ70QEg5Rv8aE6GSd1CnTWwFndU+n6zD0MEK2y/LfsFLqRctB6iNO7Lta2GR9qxDYcc9X3
ELZgmR5bq7u05U4OUdukbwKvK6JdB/tjJ3htjTrzX0Iiuw4qkMBzRNVw/n14kgGPJ7+9EBwHjbmS
K6fQ4FYRRudnjwafVKWHRMuxPG+T+imX96w5wZC2/ALiDDPO5C6KLw0/n69dedBGRD9ywB84/x9L
57HbupKt4SciwBymEikqR1sOE8LbgTlnPn1/ddDAHTQuur1tiaxa64/3Lr2mj2S5WaTGAzXL24kS
sAqaQOw8Ii2XVEXQfP75SoUNASZBts65N32jZoZWBd5EuEiitK689gIoomBlGN5QdjEWXKzoHss4
CXd4ILysuEXuvyzAIELoMoDHwBGfeY18tlA8TUSM6VqIm9dZGzo5tbqX2tQ+rKfoCjDElms6h4x9
uyEqqhkxFBLMMZ8UjbOGv2s6hOWHeBNL+Sw7QHjsmi2QaTq/EWFFftVZD3Zi5RZLAtcEDyJ3PkAO
0VwoITEbUVr/4dS7RdokgbMWf4Aqymegm0chCp9fRerc/ECqvNKqyzJzaCDx3bEX5DkleZ5ieZV9
zMVIgDah6i/kHq9KlZrob2B7Sz3UxSk3thFGR1kdXHE3DJQET9FuVu6iyom2Ap/tsFA2mXmUP1uP
oOP2jnTXcxhqKxw5OS86E5plbs15V5mvQwN/xMef5jete2rE8LSbrDrb6p/4JCztRRtfi/CdzHST
mOqRK1o6sRJyUknKDt5HfSPnCHDy+TfF2LxuFKuvpHFYKxaLR/gTalvS8kBV3pfiyOdGUfqaRjsm
Xbq8iqM1vlOUF80bJgvTYbD2lfFsN2d8j6j4LBokGYrh44j7ozk3pHBd2s/7WULNUJHZhxk9xSik
xze+XgUNX8v6ABe/IL4s5PfQuQXNA5LBNVEuD9uB1IKTfXJar+2PnfWTU/n2QiARRnx73horDIr8
rxUQjZt+mF6LNUCYDACLEKf1mZQclYmM1LrmM+8e0/wSMMIlE5oDhteC3dmvtyMHu/jeERcKbK+0
qCrs/1kW1szuZhlP2T7o8V+5/keY7NqegRcmXMqnWt4Zwq93iljkG0KeFBbpjHXHCi+B6duHYSad
an42y5ekffTmH6r8YNirwT+twhWyAv0z3tTlbg5PwecEwTvwsGbCvCFJ8coHzSbJ5Hb1T4XHCIk7
N2ijIxKwT52DtJ6jShdk3mtPLQd3c5Azam56BngSoJIbijvB+Vjpxgj2s2f66N1kIlX0lyl/reM/
DWoY7b/DE6LA3yywIGnDa87y3UQqER3GHYnZulGOJGriTprp+Y09mkW4815KQitEJKgJbCYvBCcW
n0X1IQ5Xs/tSuGDGm9rxZhEjJ2Me7lsiUDkynOJuGyDRRP0m6GZ7hiUk0KnEsbCWXCv4IczcDdI/
Cwvr0jmuTQCcaPWbLpH6U1srtYf2OTkDxMHXEjFNcXTNOa1fdPiFwYdCfoJRSSgNs7UDYKnNOL1f
w+DGyLDY8Bg4prDjdjsFZpo2Aan6a6IXZzzxe0PxASyDJz6mTeNO9GEKx8uASTTn5ehJagn3aXdI
UdOl9okzUcbXPo8kSFrfKvKe0uToqs6tRctV4E/pToKS1NwOgSeWa5hP0R3J16G99TARsdCrgLoj
uuD/IMWsBNAO2FTWEJssd/IxAtiswXCbaZeR9lEQGLRXFCr5+NaDT6n+1yxck8fRHTdJfyTw3+X+
jjdcKMZ/uwz4l0F4TJGc0+EqBNpB161lUuvM56AQ8YgtQp/esuBtHtjh/+i8k7L3ovaMGNnFdqKm
cfEZmbcYX1vESzR1+P2G+GYXMQb2DV6Bty8OXeMXFSCceUYqNsCWsFHNuL9IG94iSdKbN13uXNR7
xvwu9kKciU5zEXtn3fxr/1JOEANIi2Q0YncudCVqBPVASJR3paZs8NcIzmBRJalAxUUXV7e4a+2R
y611a+sO/abUdxsRr4eJFfgBoMqyMzDJb7WO10o4bJSpRpaOx1PY+RAtdRqSv+E7kL9s5xCRnFYq
/wrzzCfDDhNz1uIAdoX8B9SPblPVeZ1QpEXcBiLRQN0TckLCvKu+5fFG1y5VfwpCfiLS1KB8i/HQ
F0NJDADjuMwtFjEBKkCQFKTk81E395p6sBsgdR9RnI5eFqc7SKKWP8z4VRtZ7cxvGCpiI35f0aNa
787wFRs/Y43sz/jpmbFIg1nPAfcXzL2xltiR/XlLldwi+XoG3eqBUDJcERs0IGE35NXp2fW1W4Gx
WXA6wdCjSH5gZ+qs4zwQykgKLecu59NyNqM736lNHGHDaJQ4hdt2p4xKg/qj4MSaEoJPh2FTz7+i
D5JI61XdXxu2/h7pnWJDxGZfTX4J8itgJq1wbkQaRYcUapzQrxF32ixXwYUlL530p9VfS7hLuBBJ
r+O4B6FJGTfmzKMrxk2o2Ipo4y54+MKaV9WY1qECSHpo5XP5whyUIiqRH+0AsVJtR+lDiWCQ2R8K
EjzERZWUHIwfZun2FcaBQgFzn72EkzqrmUAyardQ9lZeFG7B1cniihQyhHEYoFDTbuQnc7aHrB/s
TkILa6OphHBOuiM/yI9px7XdMfvMOEhWNKPZGjFepPhv25eJlVbfAHA7xqFj+I6vFn69xTg5DHw1
XnGSgWkrZThbW/UBcMXkd8EVs0Z/ymCniywTNoxgPivlVTzvGTkdef1S8+WXIzk3vARVwLNEM/Il
fIh7WehN4K7UeSe+/D54a0lBi+kazSOCxNHVUz/B067KrOwRX6MFqMO0w1VtOh/yctSqey29lMTN
9Pug+OBQ0DRfjZ8L3EbL5JWUruwAYdIkU2Kn7SpG3KDETvtBNgLLHgJQwEzhesFBq1VX7HiukR3E
1BX1xprKDBAGaCzezoVMMSHCHhthTeIPLwm6GSHp0V3i9jOKdKuHpifHDvC4tK30heK01tfbHEJW
kHoIWuGACrJ8RMta6qqdSqQ09C1bltk76+KIMQlgrJLMQwCG6jAzTZ5DaqG2A/6GBYEzg4aUFJTR
d3Vj+Wp4qIwXOUH38FU3PgXDojSAGwn1CmC9TftbF5EOJx4bEEXJ2n3auIHU8sdUbvVyIrJJN5gp
hswVotRM5TtCBV3bRDT7wHZD4iMN0wmuqSGNd/wTOKKb/Nro+wVM15G5/cxvVgfUShYv7mA/uvQv
5FqAOjCuYXbtdDBXNKp4mSLrs8air2FIceZ/QhY19h6nM/vzppT2ASMvz2QVXpZ8G8+PyXnMyBKj
ASqNfeBKG+sauyrCvL9l7XAiHGbl2TTk7zbf5YdGvG6FNAQkzZwY8pEH0iW2S8RbBSwmEzEtstmH
pHCnaxPBDgWHAcxsACEuLIL9JepDtCuNSQawI43qKOYOqrXPDESp+4JvGWNx8RuQCs9/UoKHOEzF
L+p+yW0DoSOvZYXuHlLFEz5Foa7K4bg5S3mz9ZJUoy8VRF4qL/8wQS+gh+q6IL3JbemIvc7pU1cu
MyyzsJNE9l9HNoIUXblwlmjakuGpSDhbm8822Ggi6urRovCICcCRx0cs/ATQ/TYaCZCttYEkXgBg
TdysurW6qTKfId2bjVMEs9+ob7zE29o59+Z7gzhjzhjnQtTjvCKUzaybhMIOJ/bQGqBI+JNMZvh/
UfEFAdHqW6YH+oZQvRJwLO/a6dDyS1DWykz8VQvIzjpoIUtXs6Zoni2kRY79rpu3evzmTZYzF1u1
Kq2z/6i11966GUHhy0SzVBjrGnJUmyUDBh5d3ISE+GDsgquzcniHU2sR54JaBY0uQQEu3beDh0ar
cQE6O3903pqEJaE1aCU9G+3WMvgk00+GyHjZUrlWGqcwh4zi6dCYaJyld62q/Q4RZNt8g2lSEVH4
E3jhJi52wZchtJSHDmyZjzNB5ofsRbYk8JIPCX2xFfIXBu4We8K6l/JdhfLfxo9CoY870ASXwRCM
HmtQXq4AKZEmvnMGrqTlSRSLCmB+JZuOjkHyiBlmPAdKfyE8H8ztkM7s96zIikxfFdPhxGgo9Se7
f3b8qYtschplCjGuNbHSs0RkvOq1tUR0McVq1bFY0Jp8q5GHnlxqzgmOEImbM5vuBmaHikKd79+m
vULM8rM+aB2D633OzinFmZY+IoRXNuoNs9+L01pNNlxHK52eWEwlONSdP42oIaIuGdbDudg4wU8p
vwp0SGlmJqtm45Qq3RncBPx2crRWuBQSLErl0RoAAW8jlR1Ju5lVkGjCIX8L6yMfvHZDa2VxFUdB
FJ3Ic2zWSG1Ia573KiEW0U2NXTk6C4gNj4XQx6CM3CrainnMi3Mf3JF43Xx2h/lQW+8tEDB5ynRW
7B002nbxdAoUCXz5SJqCe4QSWbg+ipNq38xyV2Z3tREV2PfUsiCu0Z8gmh+16kCg55pFKLrofoPm
fKt2R/4kNhWvV085R2DLPKlmf1r2FRCr8VNzpYnvgSF8jZmNlGZF4cPMCV5xFUZ0Sg44N7ry4dRH
8cFWqW998LyJKyCjRVO+deq5akbXspddVJU7a5G9dHGIDml494js5+5a/S2p5QUFIQC1ztCEIlCI
TvWf2Zs2CRpQHKTLb4OKzDJ2bfgeai8Ngue0o1Im/5C1T0Rn/3104EooXh2ZzNJ5x96mlV815hQS
LCSQ6TiAxgNbmqy3ubvFmIzK/MUy14XPq1e99sOvhEBo1hiXuk1ZPUevpyavW+ElITsLuvRSVTJt
gncdXKNyLiNARv2WhH9Fz7mPjoQzOp+eBS97Rhbm1GASXZC6K9um8Gr7tWz3SnKLhj8NV3xJDWmJ
TSNROrcjFx2/yBotkxb7ILS0kJmkL1K/Dg+pdcd6RLuy4OkgAHgp/aI/DreS917cj5JNip4LXQMk
3nqEfyir/q9uN6a8JdHMZpnr11HyWhc/ZvQSZu8zTgXKXlfD+JJMxPrMN8YH51eRP+X53KBTqF7J
B0ItuLUJd/3TQz9+7+3bD5Ye7RFaN5J6MHuc2/lepjeCKXVqnnrY0Bh9+dBSS2eCKax+DKY7UuXn
4skFoNC2x5khLRvIOGy5B9utCRrjJWbdTJc9gRql/OnYlyB5ZO1Fg3jHtozZhe1MRoj1CAKc8apv
JDu12WlQ/qjkEaqm+s7iT++xwTrTu6HiSIACE4/XbBt7nWwzk0ZfEYP+38ZL9D1KcaSQBpqJaG3M
MmJq8qwuYHBj8NLAQlcfunQSmJVjooMS28IVF9uqWi5B6yHFFHIhSd2EEZkwpIbexAlmBZ+ySfcg
nklh90CkwZphMVyZeNIbjsAs+WmmmxiIpxwAsRmAHlJcwB9wsc5vtX6laRH+u2JiWlAynB2kD+Yh
hF+r9Z96uVrFs8D8WFN20PLSD5yABVMPFm8AUmbytU2IKilaJ1V0AKC74GuRWFdxOga+mgMlHVBO
Nurewh0Fs9D/2O0HpL+D8X3FlAf831bD+svmzDkRVLXq6uP8D8yW2jjEUW8N1gSdwmfkamYEP1jn
7gyZJpZIs/2L+IuXFg5IctbhsiODCgsc2hgu1366YgvN7lqPowN1J9pA0m4ZOMljsCCEjY8G+lYc
gkONuQwxtrnnngmTnaM+F3fZqPU1wHQkIs3m+ruuvlUS8rWHzW9SAd/ibwwaKtpPWAO53XhXkIIi
/FGrHYtgkm+79nvBRjlA3pIFqH07uJHN5nMs72FMTcrWdkV3KFvQqkC0u0l3xYSwaAbo+e80m0BF
prKltOqFABSouHRCbdkzDCkvtX2J9WtIRQbQyEZuvhQCXrL2PyLVKPemKxEwvm883a1IImrAqfmx
Hjlk4Acp6i0S8zDrrAg1Q3rDkIM7GVx1YibZGciqaNqVsQSnp7a9psp+HI+EAZOX9EoyDuVnt4lj
taawgYXFZkB3cBEyypcKctceQxgkugLefVwoLRtfsfFT38C43uHFhYbYxIjz9bWVb7JNzr/763jR
Jgo/xCLEFpTQ3eQbni5tguTYShuNkFybbZq4kk0EgAdkBCEq9zCPHFuwZaXt0bj1JJO8Zz9h2+vi
Z1295dk7uGEhbcWyq3hcfCZ+X1AZpeFPqeGaTGYXkvZofUSvQsAdw0XWfL+a+D4LD+x0ZA/7Gsav
XPtziHSbPfVCgXbdb6X+t4XES4xP/hKPcCn3CC3+sMM74IsbWe+qva3W8IqZJ7+BYhjSton+yLqh
co3KzEfE91HHvhyRo/yXDD8yYnowIKr8avPaM3jzibiZtpvuue5xqAEabSZ5W3ZbubkRG0e65ssM
+CFmRUc9kc+7TtsHohHuRhPfFbm58quhXQH/EmYgNLnk8hKeLEcoiKKvr4Id3NPNb7ZXkKlo8jLg
svgc/nVQtItEfSFwGwFAfG3veb8ZnGeUPKPorzMf0ngvguMsMxpeZl/a1MahUo99jv2S8YsMpAbo
3WTj7OF0iNWvdK9SjjHWVO41yptmv0qvpn5R5fvYkhp0raI/zTkCbpU1CfOr8V9d+8R2YazbMsa6
cLRqsrNzTu5qZ9n3bqH8cTHWQXaehzvpIrb9VllHjZQ/CE9oJSyWy7MyX5xpi7rNMF4MQC6jOhjj
1wxwX6tXK6fDz4ccXY3FTUj5SPCt9HOjASrc6X4AkP9RoVIH1GKOR38gLXu6tsYZbqNy7Z928SJ1
X4PXeDmQaTrMKCkxibFp6zynMYGt6UIsnE6jMKHjLvEwHc92uOpH30lPcNS0NO/QIU2ka7tiYkxZ
zIBbxgqQ4jJlWzRSPOVGfBVo/EI4AMOfFlElMmO7arwYm7x+UFX6XnEE7DUiYkA4uzvxsYC8jwR0
YlFf+BxcCT6aCf936S5Z/KOKUgrpj8o3hNJCE10A2NjjT5CDMBufE3A/WkB9Im2GiyIwPp3hQ6F2
mk6gFULdJDzJpLUiaZE+00K8JeuFt5pp0wWWQ8rgRqUnqPseTxcSqkT6y5gOwGbXlvNTei31F71O
OvOpkiUxu6AoVTkwRCweLRtfJTQrynY3JCRtTF81+x2IJFbe4o953ozSJixfE9LQk++R+B9H2+JO
9DDJkUD6i0qj3VTbEqmY8Q52hS6sdZhNo1MBN8a4Q65Z25wQovLCTIRv6EiiuMFN+cx/IlNjrJnI
donzEVRfyfKTLL+8f67THkKgT7XfAvWuFe7kTYUNjBEAH6kIbc+2AvPkFco+ZeM0YC1nK4avSwnp
9UXfU8R0HQoxqUKBCqhFbu7U7KVuODJLdM/ZJe53pXGsCWBxgvOi3fj1lJOFRB7NQezcZBh1ZXSO
gvmtIGhAIsz6oMJMcKFFAgeqnzpMlZF8Ofa/cWBsxjxTemTi5jaZBNRZnZBiDsZH0XFVy0/SolaJ
stViqoCbk6L6Y3MiRACp4qHwkc/ru3pLE9PV6k6W1lxbhe6KLcx+ou2FiN9wzlelulbyRc4+IZEQ
n0sc2VZK4yDOXOlvlpl+JKyRXCwKOuPafrGkHdmeOKIxGx9GzUYZPSAw/qatZExvE/WdqatrCJ8x
Wk3lV3bKmJuDdUesQ3YXR8Cc0LR+as13p9kZDmZIV1c8AmzAxPnbiuZav9A1B8CRcvTQBiTULShK
10a2Z1UQDjQfitv54L/ux6QEDuh4y+xUqxoZOLsUv0HJYwQgQE63qJaPFtJ6jdy3diz65QbRcf6n
l1f1L+CodQ5IJef4BoK30hT2JOeWxr9tdtBiLyx9GJawfOYI/JeJA71mOgbxRZpKv0AIom19B9AN
RYOtGWevblxI8on8xF/w0HdI3xCnIzJxoRgSFZJbHTZhA2gp3wuGPm1CaTZuCIRUwOD4REN2+7s0
PBFWcBO+oI10Ne3ToTpZUbkmV63xb4z5gqnB7KWNmDDm9Ajh5PY/MtJAAWPM3xZfUx9g14a9ZJxN
+cjB9l086emGGcjv9N8OGEBgnlwfONBbCHHCRGExUaBH6tYOXpvhyyl+UnB5A3zUy6hnFJwrBEvF
5hlWu3n863Xy0VEBkPGS3ojnipgoGCwG1AwL6mBcPTqh+HIHFhk2/qjuYuIt7Vuq/lPsq5njKyZO
325AgIOBqQP0WjmH8pvT/PX2qt/OW0qzCNdJZX9cToM7wF7cZfHVMtMNBBrIxVbGgFzQwYCf3AXY
jxTf8FX6h38g1QR1oweXhWExe9Dfgx4NAG5jD17WvQmfS5ij8A/BB04TvzXI0CIhhDvTBYaZYzdY
h6w+1Mk9Cd+HEY7A9DQixvisg/DYjYhTIg/8G5sLNVoe0wf9pxIn1XhozP9sIZRs84Mk4PtHAduM
bIprgM8c7cjJ2Y1bhHpZQpmZGwfXlGddPiXjG0ugTeGcSQAHqCCYSznDrWU7y9ygpkJUDWqhKcSS
cxVK/RNkfW3W286rsTQe4PkGjMkp6xBRwx1ih7DhBCsVN7ohjO+7QwY7anyk3AiRfJjmq5A4Jtxx
USe5af4HDR91e3LvSbwAV6XuQ0Xg3JPgwq4bO1hsiMQskKKjpmmsg2xt22kzJaIgakuoWrfsWts3
w68ZSUUsnbhSsvxNje8A8Mji2S5ReOTMO6u4ftgdAkIylluN737Lgp1N73l8qaR7H30M2Tnh3WiX
IwhHux23re6L/aDMKBZjuj+pazTthV9ovzarTNl9dSN8ZHPIyCNiim+35qB6Znuyev64ehNIB85u
KHKezcx35M07occrCVCeZxKcfRWFu4jQfZrex+cI3DUOyDXCi8iy0MyzYxILt0/JyyNIcw5y11I/
MjhEgxNwInug5KKuVm/d/Km27/rG8RFKCdEK2fwAnWisgMgT5TAb+6FBv2jmnsE/j50WXhls9Naw
ZS91iPlyG4574A9LOuM1BuTikSOpImmJEkdO1R2bJx4sgg6bDjXxJtXOtKCZPQeXvzy5i8TwY4JO
l4gU5SaCFPhl8MKlXL7Rq7cn9z76qQpjbQQwrgjIsNQ4SH86VxSnLcSFYGIi8j8/zcM17t+y4ZvM
QMwDIRAi7xm6ylYOVlL3mXSv06LxiZ+Cbs8c39zIyx657EbYFMaGCvI/Xf1FGmo8jkVf9SmPX03s
YGH+FnLeMLghcSel4jVx4R6QRg7XwsS3Km3jdlWCgLETJQ+GRnJOE/yL9rNjTx9fxAY8DleNyjBS
Z+AKI183frtsT1/uSmGjEHt1jgUKMo2oEQrv4FYQDgTPSOGEWPZUOEV4i7rPGhuu5k8Y5Ll7+TMi
4Ml8Ow/epPLHsXCVRNRfKYNcqIkVLPeKN9CbJrhY2A/9Qb2H0HgM2XddM5RHZx7zUWGaHabV1E5r
p/sM0cfIBMj+yMaW3Wlu2NQolXVoqt1N7SvOSY5nXgBEZOTXuTTdUrokTtQGG2XV135mH/mJaIcU
AikBsuwvuzs5upAxBe6sXdlwZBhEPFfMGgIUDKOjw0MgRkNSHd2m4ZIgfiQGxh3KOzmCJJCc8/4x
fXaZz5+vJ3eGBrXd8T7X5YfEcjk0/+rkKPgpG2EBCforBoM8OvB8id1a7c+pSRMfHKEW/Mb/6DYR
Eixp5vqobpOe0HIS0ca7b/urPf5hUaApFUrcj1L/NbR84adc2k+VHCGCSHvmexu9N0NTa/4NGm11
FpEH7ELCBcCwm6QIU+6qzQFEhHAbfwgB15dJkym52rlzidK9nX9MTN1tlaBtwAuYvQnUoYAs5pMw
EsyooavVROKNPRzit8zjwMVVPwCPcfJn8Rv1OqvRSbnHsCpw18S4rZSPhturLVhDwptuEOZEUlWI
uVyMnIICQwKpV/sEW7A6AKvcKadT1VepPir2YUFzqakuY1WefRZM3AtPf27cK0igsviAbzbNreww
OMtuxu3EIIrIoPqE4Td2/Vbpt6VzABYrkEiBpQ4/Wg10YFAkBDe2KCApYsyOqnNcsQIoOmZgqug4
AtlmTLdv87XNM1OnvUcJCE3fH7n9VU2fdJ8FK7iIFvx4dq3CQhMCS6zxnXB65ifTxIs0nsQpz5En
zMIl19A8H+G3mGGISaLXR90kE2fKnjOn1X8xbQrPzKTqbnOLp98emSSvK5FHcfXgjF5rrYWXzWGu
umPTwPiXL3/iLUFFmtq/hj1y/XNZ8XDbpP6gl26Y2Edc5lQbHqLmwJwwd8iUBsA78CwR9jqLXD0v
cCVmN4Bx6tPElp7qnHeEW8Wg8SEigmpOvVDEIqPmwP+x5v8tEBLxpQ5PfkUmxuAftzI8zdztv1q8
h/6E6ARYJegBULaJeZB5IGauNCQVGi4nzYH8a268yfHVQASu7JiXR4yDqKOIlzePZQzncxdzTgKi
8yKEnvrbRHZeW2xtfa+zv6LiR9RJwF7iImcxfMCjGpEnw8oU+n15JUy+UzZL/B07OPs4aOozOhQZ
6xFC7aL0F/sArTkO+wiTmxAXSbT8bMVSxuwFgoAZkdX4UCQkxF6A/mG5Ch+qoJddpXc/2veSQBIN
Obm6jpx3qcE4QSyDjMrRmBBDThHPBXUBMo//NbFeehLm4p9I+RfYpKdvkk1LUD1svysQDTU+99O7
FILSMoMgax7hxT84SoUsmScVa6Q44iTLe5p0DHT8v0RoXfxMqIgwQd0i42GaF/1Nxh2gaIecEKmE
NKCqukc8m8kJJ3ctYWPZddTp1SZhUr2Xz76tu3VyNeMDeCLZyatxY62Bl/i9YF8fU/FI+KvVSF7T
yDVauasnIrh0F4dnE8Bs/cXwaCDfsDa99ZIQogNMYIJAku/A+EEqTrdRzbuU/y0Gm3fukfIiGkc1
ju6p9KE8RXxB/J83ecG7ehznnUNpJW/tLN96GDeWC1Bsb+j3iahfMDmjr7Z0lc33AOLfuUAKUJji
TPuR42yW11D0XX42ZTh56sOtTWggdpOFmTFh8/6Pi7Bcy/py6NUKR3BuYmgqP2jPOjcrS5tINXSV
6iwlwBRK7uU6QUVAeViYUYbwaLw2jrTNRoqClmOCiDvmgiPaLVqxJ4fRvWuxRtNkoKpHvbywahFr
x0WqouG9yKiDih3BBOIR0+H2oSqrgQPW6NeN5SXgNNTNSgk+QkiAve6bHoArdalGsKlI50jAQhLi
1TKIifwuC6CX83dsHjIQX4Sw8k7MVygxw6Q/PO5ydQmdSxq8ttG/cmgpZtuc9QGvAACVcS1AWdKK
MgR+l15UoE7fLWY39WCgRm3pAGjZWWsU4Gz32Ptq7WjwpeGmrXy8RLOPbLuf/omDtaPWIaovhYTr
g86KghGxRLpGuwtFvRuTVIGq/km1Z439+GmOb7WFbpvQDW35CKDMjOJHs+Cm1cU9q52ysuZPsahW
lrFp1Jsj78E3LD/dwXd0a31TOfaaudSYdtP0IWLbspQdEUm5vWEHQPTEC/ekXDrAYykKWA2Ff1bL
NhFJCRKzrrqNRq8gzNsM1zWzW9F9qpZFsBh/YsDhuxllF1fgxBTEbj+ZObISgr27fcFiQuUHP5S7
+5XHDX5JxHlp44ehvBPOw1sXsGSiRUGK1t9BrlcseRwQBile/CktE0YHvmrxKtiE1Eyf/yGi+SOR
KOP6lxMBPp9Ma6/NH6hMa3uH09+wHmGer+YQ2E/shPlXGH9rAtkNnxESyL518ORDf+eXvL/11aql
T6AkwUL8aHwuWA709iWdUY8xC84dYS0x6hUKrh8Wi5NpvQidr5NfdPljJP/I8uua5FJihpWNNpyo
oZMUH94oNr8zzjSaf+GXXwnSRcuS77SB0bt+M38w1Ouk9bcxDUHs1mMo89DQuTlD8oMlgaBIjGuK
/M57KGYyAAx0H9xPBINRO1ZhQlUtaBi0XUvyWal/pIsEzbFtW6607VJ85RBOhjbwvwHGADpE0k5Z
zR2MjGGxFz7S3UBvYEn3zqeK1CA2vs3kM6hvlHinEuNVz5ws+4MDnEInG/6bt5h9sR5JGl5BfPYu
0aGwNwtHgh6da5Ovvnqby6+K1rcEHaLaVRdleI6CH9mK05EWbPYN5LDWHzAKrYyoQeJV+y/F1x8Q
FxtknTerFBPgRho4WQ/DiJ6fWev8ZgWZqyH04L/FjYIY9qZUh0ZeV2AxVriVfoKaCYZessAFjpn8
stkVkrGqw+8icZiJEUkh6O+3resAjJ4EDeaQk9BV11L/VSYa1egU0wc/YkcPFljH+iW1ffWqD7dO
v5SFtPouCaPqd8LHpJLt7bwB2q3a8sJbbqk3sxmIzANDeZjVfpLQfbldu8/7r5q4tpwC5HgkPBzd
JKVypTCTe7KQxB6M/hXDh/Aw79/g1oWHX8fTPK2QAEIlh/onzARxu44wX+0hXXW+/2r6rlEEB9K3
UmwFAAz4H6WPeaP5IRPWCzVegr5Oot94vGbOYfDHBH+nWWOwYRNaDZYHPtSm24lTNjEZ9f1YuanO
VS/OrDwa8hYEzEQsoPrQeXxjO+DSBulC6ohgHiqIjGqbjEAO3WARcWBM3PFFJdiL9swUnQe+KGQ0
6eewIn7kH5BeULv1vMHPQybQVTNZXJvfQnsvO/Bdud/MUuzFOPwQtBERwXDGwMH33uM8a0R0ePWQ
2Dpk+aCpCo79BWvsU+5I9z9I/0DhCZGJ23tYftNOyT/FR7i2cKWR+Qmq1p1hifiZzyr/QQCHxIDW
JYksqUuIkoGHidm3fbCCCwI66K6CPw0BTqb46GTf1fLyf7wvwnYdJfTj+YQVSuk/U9uF9EdVXArK
B6Nyspt9az6DmDqQP4sfmX6bXQvdWWvGkWy5fgHjYrSifBhAre02zkCzcUaWhXrF3gbonQOICW2Q
YI6GnM/8ita+lALmRvRX8d4W0C83cz+2fHsvkn2UsjNpF7CewuyM91o/1MpDRXy6ABU2VeclCIJU
npDQS0gP4tllBet5B/5jCMeNqI+y3YrgKgkxaoU7s6vFgrRmiWYGgjZIhPRc+iYsF0E8GxBscI5M
z7KZ9tNzdiOAPyMjJIXoHB9Cxweeo6aklrBycB4LA1YLh8UEjJpC4wJMbvnqxgih0X4Tf5MSwxU+
pBZyTtTpJEHx+Yq5EqyF2jVXql3GVa8sDwKXpqUSeCkL/qk1L/zvtLyRjgsrRJJGxi9S5+9K/aqw
17UUCCzCEsbFnRG1BeNa4B48qvxg+9yRWK2VnyXmzOoIozuVv0aLkdOHNWmDZRPkn6mMl5GlD5bO
4o3WFpGdSVmYibWYMKhhIvAQNalCGFZXcvOaLKzIV1Qunv8EmKCZ0RtLOGc5pwSJXJMlr1WdWYym
nRROJ3S+qvI7ZohsD515yn0CvIod9XibwSKIzxdcHFCMAvgqdr2cpWAmvIe27w6poLIRzhxD8nNt
t3QnXO/4hOHXqhPxWXhAzNIrRNQzkQhHyURqs+lrQgz2GX4P2bhHOIBIO0VQ6qyHyWHRvdekZkCY
AqW11o4cKkz5Xjsf+ge+UZs1LLOuxLavgv4AumRgQrI5a7YJsi3ptx3bbVSla3rGwHVQlOPRwOpQ
3jlYevUlNt+LzN6pfIEJRDkPJ3Ch31dHXQYmMHydJ8BC/aTazxirigPxfOfsTmnP1izOk+3rsp6G
exQRxfzPJk27aFWXSi+vVjntqDuQTQ6Y97ndgjvF9kXjckvJMmjKb9m+yKMvKci83dR+bxiG+55n
TDuSPrepwe4YDzcFZa0e7+XG6Z9J9aCSgiS8bl2R6Lkk8DBk3Wyr4jQ6EvpRUE7CuWqORuKcd478
uvyn4hI3iu5coIrmABnR/xg7rx3LkSzL/koinofV1KLRWQ/hV2vp6oVwSU0aNWlfP4uR2d2VNUDV
AIVAOdzT/V5e0uzYOXuvzaI6TcYRljoTOVXfBjhi5UgbuDhHIFLdCjcu1mmcIOq+ileG6nCDfSYc
ARWoM9XRHp7rHLLcM3NtJUaQbX7nBtE2NCBpT0XBcy8O+lsoVuA2wLezDXAWKUDjLWolpBG2w8jz
0++2L8gE3iN5YmQ4MjivWRq9iGldfR7F0U3uvfsZdx+9KleEA1CsiRSZl3OxAtYBDSzTQW2XnLIz
n8Kc+BATRwCSlT82mI7Pz2d3VGbcEBAG4tqYqJqzJtbmvhviLDq3C6o9/4QSPDVoWVPTM3jQu68M
vEuYvxfRiwIErnqjRQo5ziK+WNBNODs/P0f3AFEt1L4tMly9a6zKWTS8WrDPm73ifVvtXrc3Op4A
/9EzrobyzY0q80ucIPpZu7huj7o+x0ho4A/XZ04frI2UIgAVImG6M4AjUX40nJdA4wlHRaSOG2Ue
L8p4yUFy2lCnUx2vHD3YXPGvEuFG3eHJQq9vTeP25llVFpNJQlc2zPZ1OjVaArz3qJwx+wptYIT+
nOk71UHoA1JjK4ae5ZexEAIlkiaY8q6R00UPxYvOSLINiQb9SaY7XXqg4mq0M/ulARoyiz41AyO6
drGrloEZLqjxNjAlksthVS4RZ4gVN6K97pnrR/F9apyNFKMRY0+H47UqkdGaUMqahUAaDMq3SWl2
RBSXdkPn/Q7j+SHSDr1KE4omozdAOLg67AQFt0qKd45dEjENZTnlFr0ebz2uWKOnM5CRL3BGT2BN
8uYzqlexYU/oohVN+kQ+1TUwyX1unNPs2sISiHa4b5RyYXG7M86Ze0tO5dPRCJg9lUQtrhknZsJ9
MM69mXmCVm8lOG5r3JTMgGZAKJCrD/A3OdTV8R24y1B8D3RFHM4Zk1Ol0en2ZTOX/ByN589C62es
6202riry2MD+NC5rN3MTv3nP6o/OvoQPwWqQn2FIhgrug2TuWW8ZKtrq9otzt0Uf2E4bEGWnu/RT
ao8tIgaCH2hEfoWc1VyyLttDzaHKNVeJeA6HiyYLnrxNyc0XdzsteJbh3n02vbUqw52tV3NvJBLr
qYZxOw2omSSz0E64RLVGTWkfFA9h7URy4yL3E/hpEnAy0yJBijISMmfwlpFeVmXUN61Ndc6nQ4Re
zIAiXDCttYjTpJedUFqA2oMqgPsfL0w3njpU/AUTMVGt6BhZ+sJkvpO1FZnZBcGKdD7r1R0uaDvn
IxPlycKgBS3d2bXoz3WuaMYhXu1uKliECIXf2OzRuz50HEf903R6gY48yZvdbjlNWypCISuL+5D9
v9IEbaL+Z4IIv0ap6zGTTRQeTHBPtAPlgksFi8Cs1yYRhcVnZYLNUBBesX1JbgnD4bkMTVLSldUH
HW7azHMQkH9gckznfdLRNQRwoCehD50014RiKbCMn5zyQaw+1AYG4QATEVyQdkCAwTGEsISmezFQ
DA1nA2B4QLBHPzxW4PsFjuC18VgAHouvlk4fbjzp4qxxBheUCsmrBBmIxpe6Ew139SjJ2aHOoU9t
sKZ78cqs5kNzMqdBxFQgui8n/pgBUXHbMcTVXzweMhxz2moaHCRsYOAfXeuRQEjmzVvmeZyr9qVL
3PyshBc6dS58k1MthzpjvKXmluGDSrLFLRAvvxYfdUTtuQu4k7yJ8MDxmU8KvGBqLvSYJiiAxX7t
Xyoc+Ytc3aK6bdVz3q5HZ+E3sCVXpc+vm8EDoMtkpBvfSZaWOAjOIoOhon5e0H6V8LLyXcf1DPEC
Yg/h0K3N1I8UqiAMLwjf+0myoU2A+tBCy+ffvPTgDPuN2i8A7064F8SZKDRCQU7kU0AF45+rkZjV
VYYUpVzJO/0Z8pOGGd131iMOcnF4bHn06uTd6T+ieNZh3KppO9yqcK/al1q85CV6qeUEOewXVGst
s6ey7kHxgSQrl4W7gFdVCkTnC9/f0wzpk1dj8lpHTJox3xoqi9y3NVxkD25DYaj3bjD80DCGrhNn
Pc20FyBQ02FW6xUlA83rcD/WNxezBix1Ek99bhPADCkUiU3AjWjua7bBOZzO8I3mUMoggAgOLEPI
9Fn0TMa5E+JGbDDJRM2t1g6j+ehAq8Dbhzo08ZcBD2xHK29diI0cNnn0aI7pyjZfC/3O3alr2KtQ
ck4nWIlUqGRvd3ClQKkZ5ArsLbiSI7MndtPpyCXxwvQPpIb8HPX3SsPXtWjF2SO1OdKvg/amozWp
ebajdibt6MFzX0YKwYTQpJXvb5pwb5gvWnAG/6r6G2HuU3sTp3s7evScGwK2FkbFi9TWiJHD8JrQ
x9ecU8ATYGy4rYV3DWmrBDRFrQ9mRWO1V5qdRekMT0L115iZS0mG1qgt8gDpkTnSEkV1qTy7RKcO
uBMXNLpMmEcVYbczkwNRilzGNB4H5STlWjGfdcQwKZ0rVaFLm74MxaPgtFVsgaYl7VRfdGEwZ/z8
UN0H5MJq/8kFVVpSJLY5ciQVeH1FFoQbQQIrbqH6TV43CMfa3nThyi/nhfkAqXoDFjJF3Veg4LTV
kw/ktllPwi/fPkb9QSI0sZZ58TZq89G9FSaV+IxNlgmX22xcbadeAWHq9YsR3fTiLkFxMWBRlpE5
T2EPo5ed8wcodtsASPkLfSiZEuDX+suCzzqjkzwiz/e6dz/kSZjLlICOFxcsgT1Ts0VvY0rgdZYd
3j5QDnS44v4SVqcB7xRKzQ4lDcdIYMP2uBsIra5AjtBYVVqM9Biu4hN4g6Ad8NLOPedZSym59mGC
YwuPRAFDw8W6GLyZ+nfMa+0x4KnOO60WInIW0zMvHBh+pxSFEs3GuWusM/VOUOTYnAA/19aeNpa0
T2Qo0oHFSwXr/pdwO/xOex5mCQz2rRg/Uw58dkZUhnpBPouWpt3nfvMwq5VnQEm4RPLiosI5yR5b
51NyFyhU8NkkYezv6BOiiEpH2xCUnOiPk6TOBa1650+SwwljmaEcMwGG9EBYRDcHsT7z++M0tsiM
7CHWv6ackFh7HMMbWmojQJ4LBWDfaccqpS2yN5uN0lBpT7264jPD3EKhbzsrFodppNVGADvvHkxU
LrUmn7Pmp1f3BAUxoGH9DkM2A4/Wrrvzmy05NHxaZrucDvX67RBmMAKg/fMbE2PHkwMSxYfVeJw4
VyCxmmnSkJY/axpkaW09NGwrsXWgwzMAPdL6lyy2fqYTGCP4ZvuD8zPEZJNkj6A/AxmR0XCw03Oq
PpsSyNdwizcKb67fFCTYMsSuCGnfUV6F5Wmkl9VwyC3sT4/iqg8Ov24cWn/NVgto5PPIE3d5S5Gi
D/5XztvqQdhPA+5GeWRwX6KZdkukLZzI6bN2+s9B62g0AK+4Zotq2Jc5aVILTnEsVy2l1a82Xztr
6XtkwPAA4QLb2SZMN5jV+2LN0INsVClOVY+en50Q7XWSvuL9ylLE2Esyd3xz+rDKYGfCgIjwfk/r
XcAoiaun20dNW+mc2PBJYzqpYBqwcOx19WtqBAOGq+Jnwz2wttVARGH8eq86Vsq6eA4V2u9A2oeP
1MRoCPgtXFW0q72t2T27vDLteRpNOtPaaR1D58HiXG1vM6o17M/1ptdZ7ybH5YHbRCZrpkssbEBE
qGhIy6WZM4LSJM8GkSKM4UcMbcA+NYhOLkuOR7c632jqlgteDI/kpyEFCrnqzzFaeKr7vdm/yWGr
VcQ1zikAXZVGHHEPjPqqnt/df5c9NNMlTR6/RL3IgGyTUDAMWwuo9k4O6BQon2lt0ijxEBmunHXI
I9ddi/TL0q5DN4d74n3ReXWKr7I4JtFlsLdju2yaHUr7Hs1gjQZM2Q/mzaMNSkBcfTN5LPDkxt+a
SgOwoO1UP8r86n9Y/cyNmLTv3PBEx6TLVyk1TUvTJCIpqPggxpYxdco5ijmQaSJJhCvNYKODY4Wy
EexAto4JHUzDhZ6hydzEpJdo52akXbSQ+RLTQasgwYEciGTKuOeIw+trl5yi+GVEOlInNBxk97Oy
Do2CKOiWI3sA6FcwoLxOWS+0eZTmUo7bCdZO0TMQULRh6uc4M7diKn6MgouvPjble21cIv1TiWCl
I7QX24TT14I/GcYnBb9e1c1ltwrMVenw2CbQ4vd+DrblnpYoJrFp0rPu1jyQMMOYgIMsBl871s8D
BX0FlKVd4s7AHh88NNMLsbtwU4GxcNVLByaHxWikO3PwBUTktU1WN5/P8LPBM7GYkn0bf1jlBDvS
ImIESRMG866+80l5UPdRhHaUmBJn5ei3WHnyWP5BzU5yw7VGV68eeGj65UiYRv1txmJRMS+xxxVz
jgzXYQ8caKX7t6GYtyqZO8ukV4D17J3oS6KH68RiGLkNHoR4oP7DSyTSNauv7b37TCbju5suCGqx
yw2x9YuGvTiCIgCHEbktYjCiN6LorYR2g3G/L/dRuzRtTos7zKh2dhnqDJfWJNVb5OFCcDp3qJPH
e5N99DobsWNxaprQUMz6qbZiIsjpvhZ7p7vaONjr6l0x5u4w6TQRu1QwL+zuZOsoaeJDaXJrufg9
MUbtNOAACcRlvI9Yq0FP8dD5aOE7JPXmGo4mxweTXIcOgSRWELAu09QxOypKTAbjbmBC0uIVjrp7
w8uXFj7OGdyq7h4nBKHSCqxB9Eln2UHQLpfdsAHGFcSLxLm0HpUP9YWGswQXYAdDLESMianF2oPv
zZylAfmh63aKcRPte2YBDL339UYZU07nzwwMY9wx7E/pASFsY+wt9DXOhRgCBiQ9ayfk8SziVqMm
2RLkYo4fldi5dJgrLtayH7aG3IvhOCofypTq/Z66C/r3ZNBLdWXGb2h1HBWwCTZuGK5Hb1wWrI85
JgMDA7f3WNbXcRvlzz1NC3rUKt13bii7+YYJaQPWrOZsoOg36BilkOTHJ/4onQ9AuJHK0bH/dotn
7KQtHbDw3fe40TcpgAwTpddC2PwmOBoUlvGB/EyHaUfcH53hPJT3on/MeWJqAdlofFccKIz479Po
IxNziLUOn1m48ZuVotOacT5c+2LRVkRHzpEB+QzxsoKD7EwPL7J9swC3aNqNxIPG2RZy6xkbM68f
0Mmq9ewB8RBRMiri+6nlC2Deco+Aa7gbciQXBL00iCQOAlBvQLtOcMCzzcdevcr8g7i9qcrpjZXC
5jRhBWNsOcyvK8aivCXG73lwG5O77bxPjyy92Php8lET//hQcl5hWESv3aoulbXV9DPBX3JaI/DI
OMUiil5apFYZO3zL6T8N6YtGL1MViuuAwy+Ms6BFcfHtc8yGcqEduuApG79SO571EU2WwSV072jx
EBfzAaBWmgEBPwkLRLFbXcfxQrJrRoBH8s4nAE+bIIeeOc3AwQpXHKoQmKEoN+1lCmib/4oHG7k+
41o4DcIlTHfdE2tMQZoE7x5SPKpR5O7crhyI+FAqHT6M49P2vHLRCXWjembKkfGeWou5szVFSrzV
/hkyb1az2q0T715C2oIio39W+aNgTOEgp1VvnBsFEEgm68WaG1yYT7z6NNqSgs5zWg5HONINxsPg
JSMCzIeizBT75gU433EJnA3c5sBvpylK/FH3X1zGtj857jbK7qq3pClKtelGl0w/calcZU+DNAwA
e+xzD6r1HjumsijKc0mv1++3rXKkqzfSfXKred75C6W+gPhtOVsVB5ZigrHpAyMWrupp3ILZebpx
AmyBrAHGJ8sgJ+yAmNRoVltAU8ufrS62XfYmaUliSQpWsgevsIusR412SsuAoQfOgyfOYQeDmnYI
E5ACz4q9yYKCZggHGKC+BpMGBkNz3hGMVqW5991WLmW84U+nw32qvniDMCgm1gkjvRLQ/lo3TxVh
yd2XNu585VE4x9Hb1WJnd2eGCEBRk/EU6V9W0vAEnqv6EtcXXX0U+SntZwl9qhxJ44xnJBjIiPjW
/Ec7u/Vsd+FSkSsg85V4KpKOYxdjrQB4LyaShhmgcXeLy+ieBB3/ODvr9CDR8ZrvIewniYeatjyc
/ddOrhOJaGnF6QffTqFe4/IwZfJaJM1J+mpUVaiZoSxrqJc7eKOr1rlb6Hi5yiynabZRh5OuHQj4
CeK76culJ8RCT2LCdI890nWDDlpMpcDf4GdCiGJ9SfdRZyuKNoX1lmbOg9+7B70eOBluNODYxtoq
Xw0Q9p6prJ2WzrxzLpl9C8xy7H6cvNC6ENXLSsKUt//ulAvgLjM8jshMsPnOy+oq+nSmNC6D73ZN
m9XuPoH3Ib5KukVLb7wB/rVMAC4pVYOE6XMQn8KAC7FojG2Kg24csWJ9mwgB8uALVb7iY71/7cRL
29AH5q3Tkj1SuFtMtVDKJUsvfFbh8+l0hykm5zJfVPGugbjl8miDGXVsDtbngFPp+MCAYoCTbK5V
jcNFQjfWP8PUNJIDNoC62qXOu2kRlYKOMd1Jse7tQ0krWtWfE/AhsPcgdhrz1HrPa6ZYdBcRQ3kw
binnk5chfdQcKOp43Uyq/JHsO8YmWkxLFhm9dgn7l15feQNnoXvyVriItBpWnRBYVP1htRQtypvE
dGyiKXEmIFC/JZcYMZNbId5ZRLxkq2KfrxD+fNRwV2PMQzsWICFQ/aG5ZJGp5SEozwWQJMXiSKS8
ZskrSjMOKoKOBZI9ujAeyQPM5jDYoUoo47nK/EgtU5auTU+qV79qjMXYbkT/Vk69mwYtXnsBcmh4
HU3mHXufT+M6pX5rjTefNpikb/PQ9AzgOUaFyeOIJ8Pfutmqalekq7Apsqmyf4U5Ag0DhYfObag9
WSOFYnJpIc6wbzFaDtTDZFLMkYowq+Uh02mxE4m+mADd7JvT+hqg2Z909pm1DkmmoIAwNpyRL739
OLki1BWsMDg3zEN5Z8FwtoeNKJ8KChOlQ+QzvE/SmrheEKZI95+twUfX3tPEtxGId+Fk9H1SJkyG
8hH73w7trAL90b7oniUmKYVuasty5A9XU390nGuh0s3g2ml0ZFgASR4tEcoxUjIPZBVPmACfP+t4
DeIcRMgTJYlQgPS5VsiFW8fZUyafGFYfZLYKLMFR9KUxz9RUqKZr9l4pFyarfQi9gvZP6BEU+iar
Y2RvuJkmsbkW4OK22XZJPXMVMseRn1bki3PTGs0E0ihpuX33wWsV0bpFoJ/RV/YWHgEAZDrd0azF
4/MwbDi4ueZR6c/9+FmVb1705XMGKW2yC5xNLrB3XAu+T35I5wF4VvnkEK5Ou5hNQMWyibZBc1C1
N9pgU0+M6Omf2rqYvu8bM88MiDlLELk9KZWG7IezZgikQ6FZxEyEiVX8/OO3//j7f/3Hx/CfwVdx
KtIxKPL67//F1x+FGHnxYfNPX/798NY1X+Wv/+Z/fuav/8Xfl1/F4S37qv/lD+2vi9s//8D0Qv7n
l/KH/3xhs7fm7S9fzPMmasZz+1WNl6+6TZtfL4C3MP3k/+83f/v69Vtuo/j6/cdH0ebN9NuCqMh/
/Pmt9efvP1zz1yX64wpNv/7P701v8Pcfi+ot//j655//equb3394f7NMzyPf2bQ8z1Y9w/3xW/81
fUex/qYZjqt7jqtajmtrhvHjt7yomvD3H5b2N9VVVctTLc3SDNvRf/xWF+30LVP7m2G5ju2atkHS
oWPbP/77ff/lo/vfj/K3vCWTHg5A/fsPzfrxm/jjE57el2U6puk6qmHrtqnylcvLEx9vlygPpp/+
P0lp+ZUvaCmmGWjjzhjsud/gl6g6HVVp1JBlYFXGomg5PmGKHvr81QAgSgBIAy3JkXI8DKMgLmjq
w/3DRfzztf7r12aZSHkMS9cdW+UqOn99bWqmiKYuarxtmYBi3LZM89DmlCEa14IM7yIaKYLi3oiX
uU5+h1d2yiqvKkAro9vOOhWCddNaCVJoQ5v96xc3fW5/vXCWabkEqPDxTv9z+PD+8cIVpUVglEqs
vSckSq2aUGRVdtXBJ1J7jhKxAYYSGx7JPGIYZ4FQzGsCwiC37p3oikNbvYl0MBeKm9F5sja+ZRv3
wo8KNOA0iI0yZiGs62A9iIqhWh8ifEl7TJCjCvjeDB4cpcenO4TVUnGVdSdzd253WYE1QHg7Q+vD
469/PC/waEnAT1X4rP/NRdCmT+Avd4/laZqnqrplmoZjuNpfL4JRtLYPCIl+5a8/rQZsZFOkmyye
QqdwDpDecLSaN90LqNxibatlkx6oTyWkaN5NVqvRvvG96pzESHitULv864/J4kH56yu0dZPHBMIO
D5Pn2DzI//gxRS0cpLBCWDt2lgITN2pJL6OdGwD/2hd6hTDWYdSvuoAEx7A4sA2m885iYJJaU850
Omo/y1QvDrEEEiFrgxjPgSTJPBmtaxhl715lH1NzOJnAnNYY1Z29paQnI2FY75E3HPTZuA3jeAow
Dupj7w8WlRMYoDpVMTrmwa6OZXIQUWzcVS3fSOEINM8MsQNTAuNHvx4YqfZehhI9ct4dG9KjXBWL
sm9wphOeFV+8xAsBm6X032N9VhttdjNaKY//5lL+P3e8zTXkStomixar1XSp/2GpMAezyHqbJL0w
rD47lbjF2ooQCLH5FXLUNqOwTn6u5adqQqaZ8KOPAjeXWtJeb22o7UlToGXw4nzpV95FqEVFN8N7
5b9FCTQyEUocFNcyr/faQHCv7EqyP3sojoWLhqDg8Pq/HwetBX3txWk+T8uBpAW9EQvEETvTVI6p
3++MMIJuVsH0twrC58gxZgyZd0b5Ip0RH3s9UuoOPrFxQmeAD4NikeRr1eBM5tjVueuG/Fhl2TWS
aCJQqIpDWIM+5kCUugMJUVYb7P7N9fXcv96sjq7ahq7qqmM7mmsZqq3+9QpnbmR7gwUQRetjORsH
G3pS4x0G3ORw2WgRaBOpYKSbUzD59fXQmyuSoHMgtUEDEAEnvKLR0h2F9uoySrD8LtsL66NCWbX3
w0yHc0YrcuzlPI48Z5/WOqxvTdFnndBQaCJGsIbRnNmhjm+OB1nq/svQp7Q+ZbuV2mQVJFOYvHUG
jeqIUFlMyHKaSkYoR3Q1osQapO0Ko9LxNLe3UMGBWKkKM2Pr4sbuvYuZ6CfKa6lKeyUK3QUqFN+r
Rl0GotzA50wyG52ghcUmt7JDKxAyjPMqjI2fUVhdnKnfEqKQ0Uxna9Y6wUeYkcz6Emb9WXick0ZZ
7nS7TmeE4c6Rob6noI1TN70mYfCk+MOMTL4QRzZcJUYVVaDd66S6OtpVijR/sD3U1BO5K5SMJCwd
naLdMZK61FmzbCXLbp1oA7Dy766PzEfNBIsDsUxln9hKT8NhoUB6gS+IWSg31n0kadMVVrOv8mZY
hCn5HXFR5+ccso3qxheLCC5XaeTJ71yiyDWLUQtgMWrVnBfBKjCxhUCbVLZLTrs16nMt6LGNqyS1
AVLvM8rNuhqPmJZ0mPb5n/9YuoqmFdFIAZCKFncG6N8TG4fAiNlg6riAZACKIDCDSx3GUKG8UByd
MZhO05q104raW+VlfrIszSUelEwVq6XR6rrofzUnrZ+0UH6Hqet+9uCcMApYma0fakULj7/+8Rrf
XA4jVzlAZ2tonY9cAIwGjjGTkpaUiYcMBS6XeVpyC8pVMSTml5k8iSKYZjWot3AIB5/CT19iry1e
I6vGpZUW5qOfwdKH891fiWCf6Xlk71ractAtGLznWnarK4WTDPrzneNvtJTcU8ISXsxWDAets3XS
JmFwSGPreANdZ6Vpb1GH9sguzaekFKjqGhKrI2b/pRLUd8XxHuuxdxiOyWouyjBkaMR81GssPLON
ROyHdSwYikPZou9tLMMDLZ3MWT5dkJDSfchcayTHk5wC6RoA+0ehX6tmROvFPURrIXgbHL1Ac6+f
i1GLT4bBkTFQOm9T5C2ixab6/vVVzfDV+uMbnFz9vIfwqIaEkRW1oaAKn/7RMe0aQRaydlgA1KZn
vIyYAqZOfm6L6KQnWX4M9LbclSZjmTIPvScgEemQeHNVNKD1PEn3wmuOTW3beHgLHPRDjqi81jtu
7CEAi9XhEHdMFUfCr38sGuah8UDGXdsVKJDLtkGA+t//1KgKVl0R4oks+XC6GlWDnvTPfq3aq5iX
AsAKYYDSlT5ISlqHXsrQzNG1XRKG6jlWeYNA5ek4pa2/djwTeehZiZovJwuqxYDtP+/H6uhkpb21
ElPBc6XttFLT3+xuAVGse49KlOt6IxEhmDwAywpl6k4IE5xWjFdn+gr+pD8T5jicWsNCadnVZ9eI
tF3cWfuCX39uSnMLnQdXSgIwL07GgNQ+Wc7A0+orzYu/6wzjJQVOQWaO9VRE4RVT1fCQE3DwLCSR
Q7o/WujmbQo0VW1JAq2aZtORlrzR3G5cqVk2y5U6zn5asr/UMbO6oDHV5QBwJfXEi9r0X1pVv0d6
Xx9Dg2pFs3KqR11NiUrjxvNFpp+DOt+IoWouSWSXS7sC7aLXFwAAat14lzQQl9wwUbl6RXPqArU5
VSO9Rd3XEfF6ubeJmhgmSODOHTPWNhyqQaqO2UfBJrwbYl9f6z3JsHCcRg03g0cLK+2i6Nmy8N8r
NrNW00GxjswyfCbCanxdVEaT36yuIULJIDSjmb5MMgjehXSdizdGX13Lp5dJuYQPE6wRd13VTozb
X/+0jqMvtaJMH43Gg72YtcVuqNIGehbmysDxSlyFYz7rBoPCojc7rF5R6C1N139ToajupdJQ6dkR
ciclN+c2ZMMVn3JAD9rsLrozFpvKbBjGyqy7KHGQ7QKcu51lt5dCaduLk1G6RyZKZqVjqNOZISR/
X4VrmkzK9phhnErxue2rbmBYxnbttUDGIsWkg6VM//fX17/+n5uT4uxqyXwo2oAuaETk0PTW/DpJ
d5X5VBll96bF9US46zFrmsi2K31nCTObiYjhdkbxMvNdTV/hxB1OPB0MTRIN36w2KPjcJNUqm9Ei
i33s2unY76oxIQfSHpFRT7WnpL3ppozIeI7nhAToeyqdainb7LH0c+eM+t85e6mL206an7/epwpm
o43d7OSwkTw4NS0hL3Kwn3YJlkZ875reQALsBTPPQnCIzCHd+wDv6ErqmlUuopQRROm46MXGhkVf
dhulzEjzUnMW2JFmVE97++aXpaSJ08UA/UN/ETiB96CEMOgzm/5uMMxG/AzoweEij/OMtZ0uUxXx
aIc3WRU7trTuEkvJmNT1AMvE7lkM4OpitQeFUuaU8NJoAZDKKYFenBs3gIratsSqAwqJUc9lXbKx
urmhd/cxF+7GHNxq0bhWtiiKkp3YNVCwSUaLAv/OImzGq8dxYc/TCHgt/2qEZj8lpmR0ROLEqdKF
oE2k1lfFAnqZg0FSrb5a/PrxrNKjTWBP1Ufdv7eajPA26+U1SrTXYoy6ndcAG2+zYGG4oKs53hSL
1i3OKiXprO3jL1eS19iSYRNLgqQbGy4IR2R2FTGiZ5Wx/mn0RXgzrL6bhyZ+hZLmYz12h6qrSpQx
wt07aVKQkc7WxQEkDcBTBD2Uy5gusNBRHzb5hEJQva0UOELBRS1To7qYbKQbSpSerja99KZLdqon
NPrVWLoEjvUhMTB2XmMo/qH5aoL0Xve6y9+MKBGFbKJFhzK/b4FVOxy1hhwUb5ZB6PMoTdNq34dx
ch+bbl93xbnWFB6WfkITS2Mx+Cq8rzJ5jLUAnz6na7y8WOCsWr/asfFocNdvuXadJMRk8C1yBJpt
aY4RrdZJ3u90Ql3S/94bccOsxtKyn4Ps3j1+T4BYz4P9w7A25VNTsvkA2aYpO5rpP3vhK7jRFSDP
nAmdNut2dgWIM2pAcUsxkgZPwWxK5BxqbK/M1sTR2+SEaSG/6kt/MdTWxvDosXot3ek2uESt5i90
T6GIzRXKNF3ZCsPFrVYAQIKEKurgnDpZ/2CVVk29N2HrSZID/K4PuMBUY9EhzFRDgto04C8Ud7MR
u5snS3aBpJtU7OOrmqjxBcqdQsCQWVxoAjiMlw0dgS8vpQX4UUr4b8IQ2yYRi0b3UZlC6hxTlZ4/
+vawz48cRdgNK3iA1baMVNKEQTBynJ/lOjq5aPCvdq54NFK1RSAQZhDX9WrluJCsLP1qR8JR7CI6
DBRm1dDmC90MAG7kjPkrC/IZboMh/ZQe/p4gVHe5IW9hAMGwLFxYTnjt/WYYwEynuxYvbZ1xWzoY
MeEvD/ZPPwZg2NbonD2w1qjTqkjgJoc7tPI1SCNp2NNMBfuehJQxSYX+onqtDK/nPfgx++ELJ2tW
yR4gT1RnC5mOX96YAEzr1YdM1R6tzEEShol7Gypi3xKOrvcqbkUDHnwaZ/sg8fZ+pd2dhnSZvrD8
ZVnHx1hzrHmk298ti8g81GlP9xXV2qi95AamS3b452hUcIkUFoY3ITeGywzG9MGa5KbclHaDE5dn
dTem/alOPnq7OkRemh3H5F1RY3dJXTdcsxy26b3lvid3cgArA1gz92rmrgx7e4HDeu938Fr90iXi
to4gSdrMOsGFuyP2QzOW7y7xJrVd+vgxaxd/ZWBtBibbo4A1naYcoQCTp8JKFl1YwlpojIs2ckBL
CBwaU3RyGQwXlstmjSkMM46oHMiNuXqIya+oNXGzvK4kTcggJ6ItNykNw7bjdjaqoeZsxAwh1+g0
5uM2CJph57DUq1gTdZPwp34cv0g2B52OWZmpH+GJSERKx6u2tVGSF0AxGRtKsabLd48y8zQOQi66
dhIoF95XPCJ5H0vMKDUZqjkZOakBU0h/DQqsKmUZ2jM/Zjll9C7b/8vUeXTHjatb9BdxLQYQBKeq
XKUqBSt6wiXZFgOYI8hf/zZ7ct/g+rq73W1ZRQJfOGcfjLLd7KhzTTqGHsfgaLMkQisWy21Mi5kv
9Uus+dNGOU5Hr1P3YQGPYXGydjv6Gd7w9lwUI4uzOnstoUj8CrH2yszGvKRj9CdgPZAffk8LTqwu
ZokqE8Z2him+DRrstPZEmdVUaOcCPvyMl0RbG4bC2EpW3/Ky8AiHHEd3nhMh4+XylnH0nI3pcpFN
QzZAbaA4cf4ng10dgtD6KuMy35R4KEO/wafQYZMoQnynTE9/UmYLEEH86tIbCxaXuq+snFDcHAd2
LKKnspZPFFW2a1VfSqgnQwfnVvn7UgVPWYc+3TOk9vpBWx5mRTWiIJ0vmSivXc4gtuhwbpQTzdTi
s0BuFMPA3rlPxuZPFU5cjTRUPJOoIoehIv6qRXRmKvjvAfHXMlQTATTvXkVMtSoGKMNRDm6xx+Zq
CxzWY4MMO+62CEbFtlM3PyMNL8Z1YDv+czxXbPgWSmzpxWKrqoK5EF85eCSKO9shL41VH08IER1o
a5YEP6RTVSS9LhwRpc62Cn7iuM4jIpmssazgCSucBkoGE4FWzdXJIhvtnr7oEUbvPPGZ+e0M9c4G
BsS8grVfXJ693v9kKIAkfPndOQYRqJUPqLGsU+4GwJB93IgdGKVJLMOuZC9V+5F+Lsm1q4d3DADx
pphwdqnFf1IRZXJMHbcxLmAj5Ub0t/5qlmlYYUVE9OoJHcecdPMdQzvy7owDKtbme1B0BYNvJ81w
1ACBh2FA1gDg2zxAm2pNKKuVOTpjipW1oEWnfd62akYxYLPibef0o8W6OY71dx+hUBqgA8sRL66X
IJGrqdDJLClOltedVDh9jmC7Yv/fnOIHgMdQYSCTKj9VrajATP0KloQWZsrMxhkdTDsAwGuACk0C
jG3w33N3JcVWEFa06g6ZTf06YEycGrhYag4jwlHhSzBYeA5qDAIZEDylHb0tJEeCW2b+dok4y6Z0
lwzZNRYNZCWN01JNjNj9hqtIYYaJM4NRu/K8Tdxxd0urP+mOnqWuBPeYsLFTmEFvnZpsiLJVGzlH
Cfo2/+QwBZQyYQLJuiFVTXTOCBqq/SR/nZwAVdwCLC33wJEljd5OSYV0Hh2ujbu87Q6u43T7qeC7
bopwS1PQXRgNSTRIh3Zck9tccOE+oT9bTJDnXiUpJGfzPoMnP9cl3zs8DHeeokUjTGw710G6VfbC
leLK+0Vk09b2hn7XOlRGenDnnU9ZOyG4jVWt9k7eEl8lEP+PKSaCfH0qZVmYnRLjb7cYL8KFC5Ri
QcbYzlewZhLkjSCtCH75yM5ByV/97Ii9UPbACwdwBaaS2y27xF8PNIbmApwg8EVUngUsi+xd+sm3
bQXofbAzFHPwi2yYt6QcUBuMZb2jSdoi+Hf2/hI4RxQoluXGXA3RVXA/7BV6RRKo8YiVIzemX1a7
zLe/XUZf26Z1UO7JtayzGXPHQv/qEdBQnMq7TIbkj/X0Dgt1EMwl5SEzQl059XhRUkX0azpvBacD
h39Mr4V9IHIVyt5gDRwypEgVZXOvMshJCWCLvAYkqKegvBa2t5mH0t06FlRTRJwWTgDOOCWc1Z0w
XDoIxhsZI9AvxwDmm8edWqSEs2aYuHhOkYWSeDha46sXZtC9Yt4rf4Hw5nR625FBPmJuoZ6VxMcE
1rEjuDVFGL/KSMZzFXUQHymr7wFg3Dq7p4QE5cAyh999qawFw9ayK+zVJzAxDhQc7VPACh0v8qbg
4JsWbsLeP9YeA5y6NmAUko7foScPYkzwUsyfjZoe7ZrpSsxMl0mM/9TNxGEpfU59Gwa65TY76k0I
64fcRaFXIzeQ2H9ZEoBncMlOUSn6CGILDPJQu9s7chE3xvg72tmX0CFdliSxr/VRahrrwDKtJVmJ
KQn9HnJFDxXP0mY4McniOpc5npFeY0fvWlVeHEhVFz+IyJaOOQDbKTzGi2iP09C3lDDD1okCWjE3
MmT6KAXyoYUpH5OD12b5WfTNZ8PnczUe/h0/OUUW5KLUIkXdaLjuc5Gd267exk6DLredUehY2Lpg
Qp4cm2BZyznTRs5vXit8/Gngj33ay2jgACYVyHqkvUyP2sdsJ7pcrTSFwIqdm1vqUxXOqIsl4iB2
SY9GktdtfIgj/U8sDUAlmRD1FBOfNH1bfnujOdjaEO/wpIeKyy8Zq6/OdoD4KO9GoXFHduI+7K/J
ID66pv4KdDLfmb2cIh8p0y5Lgj9m5m95eXFUcj6pYToNMye1rF6Gxv9DNfas6T252Mdc/gNMmLAZ
gGHGte2JnYrHt86P4Mlg8WuKpqdS4A/ZmPKFFQ8aA8A8cprxF9sL9Oko+MxmjU/ZoT/2s39DkT3P
jXuPEkdG5a2O/N0454yVw4xNJq7+mrGk/FNPpMyMDmvLGPmMEyF4s8tnTFWG96nIzbtTrAEByn7p
O9oWfz65c47nk3Jh68o1hHtBrVbwx9Sh8zcROOAgljMC47njHB+LZhdPEXEoVlLsEskXmc3Jduq4
hPoGyO48AOMJCAZkaNJo+7WvDPN9e30x0gfxOFZlfY6iCrFrDgnUI4SuD/oHq3jKIjwtwdQS1BJm
/j5To3+KGvtXrsu3PLAYJZsakW0Ec1CleO4z2orBauESCjDscdT/0U3/FqTQjxkyrZef4FwZf0Wl
bpHlWmjdyO72AlSNKkfiHjmkLQ5WDtHLr85TlwBAG52fMJXOOnCBfwGGaepIR+yOXWts1l+a/bAI
MARQ+mG0iHd9KH2okuKbWsfs2+SbddLOm9CgBH86AkjBDvfilDCW386p3iFJwPvWUpdawXq/ZreB
KvaUTezgSm4XfJagXJuc0jwPTXRLi+pfv0QnabqrZZNnMflvPfNzvp4aB5Y3YV7REV5aO4Id5sP+
IWHyFiVuhRrKG5/qJvK3yeNsV8M1j+HNNfy7/QxBqEsK8Kd4CdPm9xRZ23lS3YPduUiPyWmfbMYJ
tv6KaE8pzs1HTX9KMoxkisGefhd1ojhC7Ri3IXLUrE/NtWUWDq+BprxCgA1XZr4UXWS9R57eB15H
DRZZZGEDVxKoHsNgJiy+StJ9ohkBN/CvZzet95bTx6jbhvSuZwV7342v3OXxscNT2KNiDfrvvktf
pRGa1HX6qzjWSKCn6bC4b6XKABsnqLHiseWS7Pie5AlKomk26T5ABcIpMcAkon1FzfTANDs9LMmX
aJmnDq3WMKIAXrOFCMqGnihas9MWBh+D2zX3nvTgZhZYMHcy7advO3M3HiMQPEDEPZRt8ityeXHA
EmJetSv1Kwjyvx3iuIWssI8sjy5SL+ifpouCsspY8Q5W7moM+zAzMfB9+6vPfbIDHb2v0sZ6FAtC
K4zP3VbM0XPnDuOlrcrnymUBEHaEVGq0srylm3ks0CUaQ4ArMry2Iw40riooBnUFdn/B7eXpgYSq
Ods2Pg+WF5AOzLf+HMrV/0Pk5xjYZzm8BlU17R2Nel5AFWXTEjJZUBRLIzCvNg7uOLFw7DNSUcPK
f2q4YDh+BXqydc8YiQ8vrtOjK/wIGlS3X4QFSAsBpHZxTKnJ3aLb+emTsDoWs/XqlsEtH8b4wtKd
hK6SFqHMPRgzV28YEHKhUB0JIquNjWUbuHGk9iWxxTU7P1TptB5FEL9EQ/SRB8laMUc/MWOZyeWe
H7FftxYni0+lajtPxeh/VAKSOA0FyBGUgNaArDDVGZU647Mo9CGQtihtyDMJ3V3mcAjx4T7PFcNn
6thPGVD78xXD7yAftmjIL4GogKLnQ3TMLeXVWWkdstHMyjymWAsEwKaGVzBPmBEcsAW9etd2/ydv
2jetauQEXXfoGB3h03K7A/xtcGfZ1qSAodMIfWcxUp2YSV/GMXuRUfdMTUpKLkrjxga21rOv24/1
rlz7J09LHDruSBWHWC+ZiMEus7KkHFHkkrXIH1wPareblew8xYCpOASV6PfYluIaMdGgvekhrkum
Y9nCxzUDhlzzCUoOXbNk+t7rMuKIG/LG5mBjghHYn6mhECsAbYxW7yIDqRny6xSNmzgY831uozQP
cacGT0EUOseKkQRjiSFjMFtRZGZyugun6NI67i8EEPG5sNhUijx+CWnGtr4P3WqZse4LlnwOAJlN
WmUk3nrjXYwQh/dXbEYb2CR/zBw7pj1eHQZ7VsIYV3dMGidVmce67A6xiZ6XAGew1xT7DAHwXc64
OnTS5d3aFx1KE2Z+ToeVjHbkubOC39LtfzgakBl35I+OjLTuwsL5yJkrb/y+1LssuzgBe2Xj3Hmp
yyjJfpnBSSYWowA5C41bYfjMl/Hez5voYZrvigzJNoNQwhzFQtw51xXK35Rk6HP67da5c6j96geI
MT4Cy452jYmfBo7ELme/GgbEO/T92rpIG24x1Ssb0TvEbKAq8YfNbnF2EJnmfvoTe9zCdsoILkJU
PKFezFNaMZNgi1lq9NGu4eVvihGYxFIPdB3sUrD1EGU7tuzLgooxWimRBOTxMmOTmn5ndrkbJrZ9
ym/6c77oSzfnxU7yOJwNoaLVItxzJohkyCI8jBhLgiCmSAEQuyTu12ANvGg2yxcZgceBEx5X2Ku6
U1Pylcz9HxRw0LiD0GfsO7wmvBng8Dgn3dm9uh52w22l/d85m+m3pGgem46oosmxYQkxuEQcC5lg
8LCoxzbeKJOyIgw4aHTg3uLKWWvjT9+zytP4GPWaiE1mXGSI4b7sYsFFLUc+DXSnUqCnqkXgsWAy
/MdKCzg5ZELfdAdvuQ/oJXcxgCOvSn4qNkudGzIy8CxyCXrxqxTNJcAa9d//m6WhiukSaLztu9Xg
YvdFjQye9ZE1Fv3Zn1t5CMv8l59kT1oXASUT21G2LLtJ1c7OCXtrvwCV1YyzFEsxRL+bOWOVPiDL
aUNwGjKuJKazVJ+74p0KqrwMIEILYRvcdQwdFqwcy2Sdqmb58itoTLFN0U4cA6C7uBDFh+7YA2v3
RkffjOE1p3l0ZPwnqVdOokWAiER+kHLvbYfWAXk7MP9CvYsSqsaWGWIHNWDcHGAaDhN8RiGV9dTI
jywmZYExC3fZsPgPJs4PUvBNt9NoH7Y+QzP5KykYCMkAGfeq4wv7sjvawwpqQw7SKdCYEewBFVYj
nu6JbFv6WWCH7b8aPntvcPOlMVvFkIk0v/zD6VW1c7S1HAYFDKMGhc1iEtsj+95T+1LrBMtejW8l
h4adD9C0eJo4TL7GvHxUhlTgcpxotlp6eS152xhhwiThTdEdEMahNOQtJ80VXZh1P6mPpsPy6mos
qUmEcFw3w0M+oeMI5d+iK4Nz0HZfMf77qsNcxTV6zltpX327eFtanssUAi76jGS8iRB7f8uEo7MH
jKnu6ht2j3ldV4ewZ+NbPwrqrs1UTWT8RtVfvUKT5HtnIUnpqTwEGVVuvcCs9bP7gT49Gb5jH47a
HCGASxN+1kXp3wKvQNiSHSGxJPG9hHKPO6CU/ZbAdN47yLT+LH7aRCWnhDCTHVuPTROSDOan4630
SRBuKlzcmHHaNSg5kMWyD4zlkHISXWrIdCeBAjvMUQB4/kPZzxa8VUZkKqae0oUfPxm4M4rjngWx
fdYtYdhJG0c7z5jdgNvLDcJzMTh31egijBDduyyZHS9Vv7GW/oYIDo5O5RF2AqVSxRg/WGJiDCyZ
CDuKptcWI/BgZZdPDhIdmOBkhnhygqyEI6i1aDt07pE7nITXPuAo9yyyBVMssF0XYOspsZSW6rNh
xXjp5+Dk+bRXtZsYcp2qncTCkWfpozMnh4kHe2833TFb2LNVU8O7seQ7xmdQmAwgvMX1mxP7etgx
C+EwoUIRV+EHaS+1Nr85rsiLz92nMiShzNYat1fle1vdKJecJn3TOYxk/jfA65n8FN+EpAzwbMa9
MuJqz6hpuz4HYmP0fVa4Zs8kIdp2r3MmX4gb+56dGOf04F89JnlbZE6opZgRb8Z1KmvpjlBqaEWB
6k+JP7/aFYByVnM6TpmLgxGI1K4rkRzmmfVdOhnJq4lkE0tLlzQQlPSsOuZRZ/KmUETkQc2Lbp4S
q39kb4znscm+0kU9hCtnogSFzBfO7nmonisxXLtBp1vPbhCf5ExOpf1tTPY4V5a9nej4EBbTDtoe
xPZsTreRPVwXQR0aQ2eyLRvf5HAmk5z1VYgP2SJMGqXUs5fEh0pjWZNy+Rj4oKvExlX9Eay9LFnl
DZhZYXkBPuwRBlnhYgBZW9W+0299v9yavNlWFTMpd2pfrQWCefLGMUF2aOvuelaI57JLV4POIHbG
5rBKB1Am7VWI8Jwb1rZd1nKNzdfeqT9Ty7tPc7yPLPxeFpJVz6JpL8OchSepg7+NyNDDORS6BbNy
aIN4UhGIgMeMh3fpznSqDfdvlipAUK1ZgZDoa2JvPJU2Y/FUWzhSZHhAWom82BLPPllGAaFf8xIx
/K1BiHfF0dY1ZxKyrSP97yZCawba0ut2k0TaY89YjtiSNOBQqkffzo+qDb8ozpa7SdYhW5ICsRFF
FznN3APOYtf7QgSs9ay9JQipa8t5uRuEi30xhdvfoi9sw8+pWbVn6+QU5TexVHRPA6K8Eh0Ml1HJ
RroYuKcC67GVcFpBh6P4wwSiuceQEJw9xkiMG61LJ9r3OA55aMOYMjUALrtIxifoYFIsNkiByPWO
JzyfbNnmmPqsCCGlRIl/9JKjypEqFo31p0oCc1e59cFk/oXhTkQnwI3WoKonr6R6cBh7RikG+6HC
d5kxHLikKn3jwydcK7Zhpo3iecJw5ZTwS5iSi42P9IH2YxvBAkRUmMMKNHlyYDkKSzeLNpkhfNRM
KS+pKGARXP0BOYBc/hWpc+U8BimEOJN34LfugvceH2ykYoLoB3rL3sHe0zUNVTuJHGOCwy4GpFuX
f1ThP6a1ABHUsXRqZoRIJEA0VvY09ku9D6eUtaNgCplbiz4w4ilsC0dTKR+ZyDoN9nHWpfmaWNsz
EXbGFdwB2inyb8rGWV5ods2wqO76pC/urAw/8gxO3zXoodwITA8l1H3mT1D2Zbyng3txwMqTW/CP
FUwGeaIcUJDkW1TcZ/oosakmL9jYcfm3aeVLYKANBx4PIEvPQ5J8hQIpQjrYbPJzteIZ4wHkOu5w
h7HcAoWCMfg4+82hzQu0PV6E0FWbfvdv8Mh2LkkE6SXJl5MaAFMqYgJcpojsfhhGhDa5J4A+dtn6
uooGwLrNSE1G9Q75OXfoSBxRwNcs0u5VxhMgq4TTu2G7bk3RU+Y6qK3W4lSo79Yz98naroYoqHcB
DNHKbi96yX/Sxgswf/X7pb90CXH2NZJpJC5/ieE6sM/8pDBDojRNIJ1KYPplxzSteTJZ9h2vswKu
I5CAKJq2UduweQlvbkrfiuyHvY+GOx4SL8Hkv37XjBntSJR7v2U8HkMHGzzcoGUv0Ci4VXEU43vU
AhVEr12BIpu4g0LQDl51MSllacECqQ/skegaPGIFtmYtp+fKDoAD9O0MTqf5nEPWUfVskeIQ9vcW
3onOYu5peRQ+o3xrWJKzIvvQyY/bm/g4TVzpY/I9d0uFmxtzhRdEf3gR/UOUhgwIc0xQNUoXgiH0
T1PjBk9wJRdifKiUhY2SoKkcaI7xh2euDA46vX5cwtnK2vszByBNaGzoeVGgGxKAsSxa47p7HpbX
ok8IHm8wo/kgKWchQGi0PVWZs2NL/9S7yb8hsS4LHhaUKMFPCWltZe0M/YDAWFRoFVzaecPlsGXt
i2twHSLb5R9RPrVvhfiHmOkVese9nJhxmBK0XKDiL1Z6U5igo82G33MfUqqaHKl9o1PE7yHotQm7
P0o93Gye3maeRFOr8VDbuzhSvDSt/xUmlJrYkY7ZLJONstJrsQ7E+zJz9lM/tHxK5kePCaq4SH8Q
bSOP+2DhC/ZNCzY5BsYRNt9K2J9dC7mr9AzlRR3uMoNkrZLyW7M82o9yeV8adAKGKZdVoIBtTVZR
ITlfg+kfIqSIThu0J79GdcUYqGYKlrxFQ7t3UD5tLd7PLmL9MszmbRhZo2Et6XbPSJw/Soewhtwn
SaoxaPcCw9h1tsWZWTyJD5n17Jp06/NCk25DWv1/+/DOmn85vfmdD5jinCwgQ3Fo/7H9f+O7BpUB
/c1GUkDzzwDH+nYVYWsAZrgxb7UXPoSZc0sCjS0/ZHxX1v6p8hyXpSAPoFfZ+WGRNLSseOstx+7Z
illyUbdC+2phd2Hywo0/Jifsw2+l5olIwnrcpkoQBkFlcuj4eigOsX3O8iPMLU00DBJJDOxlW/0d
ucC3MalVrUubPoTT23rU3s1X5ZEo240+tyK7HS/o311RJztH9Y9QFDqM0m7PfG0oyk+rGpAME5O6
tDRdC6TvA7wKca2aiiBiSHyTJcDAeATdJgu+0AoE1DjcMhX/EJz1zbTweRpswpxWbXHrLQTwFB4R
5Vfby9bRcKS3sy8J+JMgwg2yJN3bXCOV+Padl6mS3NxB98RGayBCZnpO1cEXMr5XSu4jenKk2LR3
mhDiaCpfgwDrdecnB0W8bduml2lAcV3qhFeFePI8WHbaei/K8peqnICpM6Ri1LUgRptLtpCVYbyd
CPgTAB5qd01zX8YYOZ0Kpo7uCOmL9SVsKYprzz26dTMhK6On7MImJNoDA3PlP9oz0hrWz2eb7/1S
yLMtTbwPyxV25DDz9ZrmtWu9b1RgHK1JyN1PIrKPl+ucSXYRUci5loLXZRXE6BTcBPAMYuKKtLkf
Ucv1JPierHBaV0SsYFrnyWgNlLVIsoNNH+Jk+NBjyn8wYPApS8PcIqKHqGTwWKK9FwJ2lwjxx3rg
ZBjAMzNdeK1H+d308Ao8gxXUb5wXnAJUGRloCZ09Y8l6TnmKqN9bpojLS+R6u7EmScs1TE9wKV0n
dsi47akvlopRQ6Pjj2ZJ5H4yC2kq2Vuld+xH8xN+nsPC1u3SKvdsO4zcJD4FahUuV6maS9Fn29ki
fTvDo70aqKBGDwvIuiBvL7hPK2ZK40ONrH+PaJzjD3JEQ/Xk2/OLy+diBwYxr2mAhZDaRBKX2lYB
yte2WW26FkUM9+BIBzUnCPq5tjtBCqGjWQe5NJRhOXw73iIPk4IgaGZk8SNVKFd7bqO7nmMiI4X6
3cTg7TOrZOytK/C6AXKAzBlOijnTWfr2VZCcV83s7huiz6Ys+ZYe8pZ6baxat3/sHZouxXoSAroL
GLNja9XX94FnPt3AEIeLz22M+/lEbPxHE5GvkYfxbhlK6uY9xV4wO9dajMNeWRlGQoi52ZxrkP5k
fCVW+7teRf1ofDcDeeh30u/qfZURfq2GbQ6yx12K+byUb8Irp/2Y8Y3GavAoWzkedLBS2Mu/He4e
7EvFq6+WX93UIACEhjMsdrupaeIQNAancSbQoFheeuH+WpYWhKOm0Kn6/r2fw4NJsUQ3+Dm4EnbR
5Lwl/vg+Ng1rO9u6M7FVnxrJfmkkZTBIgrfALX4SsXwyI4d9o/tbXk0PKiLJGB3xHgtRtFE8kOS4
8iE0KN99xwGmxpbAJsYma9pz1A7vfuCPV1QR4WbpmXuoYARsAzW/WLydGwowWUsHQqZLn0e0w/zz
eadymzoVj6iihLibBdEEnPSQOiGxuot5p5LCMMZFVq/pF6ONeJuAguRQmhmZpPPD4o1jKtUItQjM
cWAwS28NLJyenZRhJ+Oi8r7wwuMU3qyWHZcccN/Z30lePklNfo2YmDKu+Rzt3M6ET7XtLqoqC+aa
9S5xN+1FUH2HCeW1p7JroppTU3niPmSYcvQNq/8FMI/hMmaEFBaboAkp8sV1ipDZ9y0M5ZU9JENJ
pSF5gKAkOUFGpNaauTT4vGDjSskqJYAdGWAN7JESUa4u9bFESBBbE9snNCYbZDB/vF7dsoFHWhIo
Lth2rBAAJJYI0ZCeboOGQrnqYhAu662Nq1BvEIUyg1AkwVsTEghPM3NfQ7JT6Elsb1KSCEjUUSH+
dwu0wOgUzF6HPwYP67606m+vGLnkf2QAatjuyBIjoguQcJ1Ciw2Sgbk+pdNaPhcWvZJl2GQMWXpW
NRinIZ+Z+4o/2FiArHTmOtO/H9Hrv7K4YbEEdKjXiBPzx2TqbknvUwUSC1GYG+YU8FpL+jSXmTh7
dfZrtG4mNM+k8lV0QOkl0fPKVIwO9AzBqa7Sjwlxy8nodle0+jrrhce0Tew9egvyBiuga7PorLtq
lfRY3rt2EyJAw+5QE8SOwfCeZNk672h5IebkCBt3vk5eR0kWxkgOufHffFxhhzznvA5JtVPxFOOc
Mw8p0k4Oo/p7RKHZx7yOciH4AGGlL7NjGjuQQLEp3omi4UVPi+ci8dkFZ1jZkuB3lntHoYEcgzYj
sEQtJEqSfTAY8x2Q0yPVeIlhKE0M09dn/1mkcfrEJIj3T5ERfp9K8DJB1u6jkIHNkL0Zgk92Cn6k
S5ZnPKh7zyCuylV1GkdkNiwtd0kyDveq6A5WVoDMxsmG0BRCb5fyEyeHJImefAZea0fJVjHqZ/ie
FOe5ek2XwWLVJ7eqTEhmRwToDIm3tdr/DNsPdeQQGEXym+jtC/qecidlRjIAaOa0i6hAF8axpi5O
iSiP/BqayAyibhV4zGlWdXFjQDHlDpd9ptS1oVpfZTECailrgXocnnSCYpZl6rotbUj1MnCYLIwS
XrdJZ7w4iCtcalcHpsYQ/S7R/2yEJT8xvYSIxk34E/iF99azXvPg6jbT7B/yAflAusxXa0gfC1sw
3WmJ6eE1fDDwR4xXZJtR9aTyBjGQay1PXk19U3lfOgVH1jmwxB0hSBEa0lOBV3SXNTvX9NX20GIz
2E0lpGHlwdyEQJ9pe1/E4Bt7kP1LCKciyNZ9JR+YknyjsYM5t6r+skEt5R6m5YwRqRWJ/MLXhLbS
d8sjeOiZJh9DimIQYOxj59bjBeXJoQzLPw1u9ZNpvV0snP8mmH9wTjz3VHj7jqt1Y1Ng+9bwVQfb
ZVx3623QIWs2zm4MLbTDhgLZYUZyNxcv7NHw6a+7zGZuv9uCeAA3RFviNVQnXpGDA8vqjTN/kwdF
1AHeKGijbc82Yf7067ZE1NU2DPD0ORpqhCa+ffS5tKseZ0fFEHzX+SFpZgt7xqyiPPNzECkFlSaW
fCTAibWtHHg9fsgEFjEhYXOTswc4QIZbVyMddIS9t+ARLyvCu+4b7EpdPrI2I2eggnTme5RULnpT
166++N0gOlOXLGS+xoYMPYB09TzRLfK73TleesXbktdoGl0NHTBuwI1E55JDh2dtOdjeY8W0j/kS
IQRoKKZ9PSSvQyt/Et08IsCwiTPdptbY3hbyXWtOBWtCYBqaSzPRQ6TkrgixSzrWGjLRNnud/mp3
7mc98vDY/LIlG+6daLifLbd9yC2QSI6kFNN9++FUytu1YXplpExyVgVVKGKSp8wLVGuwqBb1m6Wa
Z5d1wyESAcoLLQjGbP5lnkhOAt8UvbB7IKFn3DNMxX04Teoh0x54NMT3OB4+LaRjyImUm900Y5CN
mp1mZ+tE32KHla3RyaNjxb44WiXWlnZ1jS5CSfL+mKrork0eSslVo+Pw4I8Vn2uoy6eJCKKsH+3v
kUaT4VFyRm1Sg06NEPCK5mmKlKJ60k+V6K+RmZtLHfVdzQUzvwyisdjuMx9hVXvmim2OVmThKUEn
NDtE0uZJdQ5Liw1S7C4lDr0+jGlYAUERcf2v0KS/+eFi1o5SH/8LZS/78Zmup0UWMJUAnZz0d6On
/m6ZhHmQmNNvuvd+wz61y/yeZzk/Kd3+QRcYn2bf3PtRaD2yw/iupcFSs/7V6I+b2XfDS6Vr+9ql
QJtGJtsRi5Vjj6G9MROiSb9GmtUyxkkQ3O6YgKBQ1Nm8GxerPPdVBU5V+HF+RBIf7tliEJaom+rm
rT/897PRseNzS/b1//5+a4nigBE/P0KV1En3q5FYfEAZcX0gfHEQ4TwLg5JI2+bQjQItf+/GB+bJ
HSiAMDrlfZscmpDqARU6FlWQENvCcYdHBIUK6yu/DucRGxedfXWh7+4o+R0CFRIEbIWlcCmSOGL3
1NxGmROEhC3vc/GN6p+zDgGctkr5MhcLenlv7b+7wCdrIQS7A5Vq7NzlzctZGNiOTm+irJe3ktMN
JF3/nE6BfHXV4T8pH+vN9MkDy/Hfv1IpRxGbB10VCsT8DNPg4NY+8Tn+Sq5uS+/1//0l197NaoK3
dnDHp6I9ebFTEo/BDwg6qhNin28boYQ3D+IW2aq6ePN0GGODTM0JAb/J+DYUfXAbPQ8ohon2JSrM
S1SG4qRd+6XQiyfvkkKdJzBOl2gJ8mvYCwLtHQB/S+RfeOP5xhrO3TQPgsv/fgDQpy5jphB1Bemy
wzPBjFKJ/oQpTzyXepA3J5DHsCncTVm05L3JMn+tcbfryHjPBtrQK0CVm9CT9xCqPLlJd3xrZj54
aQ/O8f8IO6/muJntiv4howqN0ABeOTkHZr2gJJFCjo38670wquvP166yX1CcESUNh4Pu0+fsvXbd
aMPdhsRyy/33ZJyGuxpJWrKyQa1HI3ZOmlFg6cXMoTr3XtqZX1Lp+1+Cu9e14KhZ4GWAsSUkAFRw
PyfpNCsJ4WwLXhEUF7qRVUN1so3TpPosYzZCtyaxWQFk7Tx7k2D0gKgfic8IszjJpRmrFDbTp9ET
Hvo6xewqUrfUdH8/GBoI9Gab72uUFBhVgRQ4GIlp/Y8eksvEsEHchyLeto2lHx+Xhg/R368eDwUj
APCj5VbQDNtqvechhUKJ7GXdqzdC93M9pl020odlaykb+Z6erLFG6IhpZP9mVHWEJrqtdtJqVmFb
tofMtKvTPxfH50OdV/PPS9SPawo0Iv+6BLM8tfcIg0E3DFB2tsijjIUg1kMzkBYZoBipRo4CWCzT
HvwumqVVi7TknETt/OOWBxkwcnzSC4xEBIVES6RRKYkTmdpiSQ+2llnZe02Fwl09vuyifJHhp4Vr
BzBC9AXctsBgg7DBsahS3cYU+V1ejtm+nzktmvR/QREqN8JyxcHtJ3GItQ+jhJywIsvKf2VjJ1Jt
GpsbBzZ0LPEMC0JSVQJ7P4x+nsNnpzmrD4a+KOwcgKdJ7wyGvRDsNo9JQhU1MJ2Dcq2n5RFhfftt
mPbJySx5K/SJ9NA5QieADu6yviFPd1fZMGkbwz47+Ife+OEISbGJv7Hp5Wax9S6SVsezOsdRai26
44rOqZt7P4c+jA42tnGGCyOjQt9Yd3k07josBJQNIceYrCxmF8sO1A9yu0FYkGFzF440lXiGrW/h
5Bn6u/l9eFwCHQlOWw1rZemUH7NZuDOIdupqY2fNHnDye0n5hXN6F2IiOBK/yjppPv8uFinugQme
aGfF6RsTGPoEMwWmQlGw1KeyWzx+8/qkwKnF4DJJsEDgj5WoOjC7qtXWqMVbgjOJ4ZeZXRk0kl3B
LUlFJKtlMph4xJP8FBPzAwI3HA46vptFP3dcFeNZpCbeAa2vfxAGrtcpzodlbOhYhJP2joA8RGRm
B3cUc4RIBmzg3pSdilATZKk50YGIurFvHSI36k0pz7IW9e3vpS/KSwRhOgVbgASguvb0QK5xTYJg
70WAJ6fpU5bS3Da2nwO1xiocVc41Uw6SXr2Fw+pP5ZFkhoKVbNjFpQksn/bYPjC0cI0nINumldj3
pqm/La2ssQ9BRPa8W/jxcSjqCrmi9ZmUPQ1CafbMneRLLYPutXTqeCkn6srGMt9FRKgEYdjoO+xu
A1KA6C2bsRGThagh6t4hEdvsO2DV2EE+zMGUS6VAG9tN/BaZEwiI0XiuRR+dUz5EAbyXX1NqXWPa
tbtAMN1xkz4h8NELV9qo8jUyuUUwTSm0XTflIOpi64Wwg9Kch27lEoTRN1trMBcFsJVdP3EGQu7O
ql3gkWnzDhPVSMyV49jXogJkPPaKsKmiqjctSvBzisjzjImE19LqXyCsiNuJmRZKjghLRubZsQ5L
dEmOMkAygmNKUje40tbDUUqjazPZo/1SR4NcuC62rWzMkmOlEYhbRw6lUjYcLABcK25HhlpxM5LL
9oZ5sT/luq0t0h6ZaJZo4shdqLzwrdEL7UQh2r2YGnk6VXnrRjKaaBhRm8jQxtQz9sl2aJVYPD72
Ip1ahmvNT1tr7Gcr/upbil+bxnSJ6AK6D145AyEk6wQZSl4Wc9At4lM1Ix3woRqHv4tPAn6hnXFF
NA5faLrSSvR7hRonLC6WQHVemCATg2L8IZF8GKaXrur5KDG0cKImSrs9H82UOL+gFcxj+l2YJfo1
15ovkSLLKgNTHOuoIFdiqO1no0pOIc5rhFlgGyysq05l4/bwhmQPNiC/TnFILDgKG5T+GA1s0fxx
ShMtFj/ladTz7NRCjNjWmXnvDGxHqs7xCxUkkIW9uYtk+rAh08jrgJlIV4cOU9iU8bmHiRYueh9h
/S/QmDxhITOWj1+s73Z3U+/xwVfZRGbLaG4wT2ZUaY65YsEmMLP1OAKHrXYMzTGfFwfaoLoiJcKi
Aoulj2RClb+VwSYfcAh4rFAta+GaCviPISJvGcYuuJLJwWvQuP5OhDls1ZycxqnvMUCMCiN2GH0G
EC6ei4AGNsWfs3M4nyz0zhQwH7hoWTyPhFmh43uHKOniKo8DF0uf5pkpTnFhL0Wakmif0iEvoaoN
IeAKQUvwsfiP4USysuI+cFOkFoHXisPjMhgj528vy2nCeJTJiYiY09eavQmt/gMNB+awGvBs79nQ
kcIGLbNriH3IKHE1ymE69vNlaFy1b2h12j50Bs7RzriP55ZeYsZnSe9OatREAZOhCxu9ehp0We/L
OPtIYZSdcJfk+xytz5Mypc5NGmb06qqOTRYFhY3bb5MqKKNjMZfRfXAF9uNtikBYf88+ipv0NQd+
MZsa34Ab2MRSSHXLp20tqf4eS84Qqr3dNtUqF+nFH/1mZ5s9jcGwHs56H6MnZinaNI3rbjR0r0S5
0T2mHcYoxs+SZZuIcdsG5bFCD3BHAg7Gne/aBCY69DrP5SavJFRpig+y0JqjN8ies1j6nLHwLDE0
9W8UNNU6rSdyvGMJS6cbj5hdtE3pKwKEgti5dy4LxJTMZ3o74rApw6WURrQxUrls/I7gpC685z71
g8JdXMTEilRRfVS1Fa7NmX7x95UPUf9jmFdA5LuwVw1qzJEDDuiIENDOXOJpyIOrGJNbXpfDUp9v
GYGRY5vOD820CzekjlYLpCb+gS8qNOsE9lV5DPYCVbOwVUvFV8AuUz7azYamYKQTYsjpfyNLRN84
n5MjY894F1T5e2HRqBxC19zHmYyP/Iscf6vSAu+c+ksnbQbMQNmbi1Nui1sQDH4LBscdUc6X/gQ6
GoKXJ9NjB812ap2LXdC/0OlUBhj1Lo97zjFKQSxu4xDqZRGNoxuvdWzse23Q33sEVeumtZ4x0dYX
i061ISWYL6pSIhTA28g0S5dVVcwqXrwiGQpkkQU/smmE4eTBhXX1ijuVG5aGYDwcH1+p8DjIX7MX
aJIBCa+JkldBWXqVCaq+Kj8MqS+Q+fzraeRxgJnArqVDxjF+sFdxUmf7NiWRpjftYjnq2kaPpHmW
DYMxTgrmNu488ypUBT9dGSe6aBtVxeUxnrklWBBAt4O7tZyakge2xTLv6gS8XpCcNDSCLGfLyRzl
i1507gHTj1xE9LE/R1I02etWmZfLm0tXetM2mAVqWZbMKyP/ONptdTCmuru6cZHtXGp5YgGC7vq4
VMI8BXr2rafTzcocZt4Ul54Yrqk/+YduVHCobJQ23lgeItkcitjOD3Xcejdb9uvHZtBPVbX8+1lt
C+sDttnF0Pg4iCZJXirb4ZcRGO4SLbC1gf+ZgAG27eUAAApd8widqCamr+ztg9GmkHUG7uoJ79Oh
KAUjc09R/EHPm4OlCD0sJu2T7iczC1sGG5lPMXEFmKmqOp6dVDU0+vkiTRGcm8Aa93VS7xi6wmov
a+gucQ/3MzIHxBpGTIKhSKglEv/uCSR6okXrWzhTxcAQz3RciWmpBYRhal2U3E3rJQUYh8Jbsh9C
C2qYkm6MwqWZUlYJJXRiiUMrGPnEgr26puk0xmHhr8NRk2uHRfspnD/TeGABN4DAWEnKjjqo1X6K
hvQ4zBfZpp8sCgNbTpQQUl9Ua6+cMHejw3gZqRpam1gIObjETfWtt8V2c5NK+IfW4ARoIb3eK7yn
T9H8P5mzCK9yqh85oLmDbbbhc4TbfFEZWbjtug6QDeKpDZIhlLm6g4+dVtPaAQGE9NVMr720AOen
NrEQ3riufZVePSHPDxBU0g3tOup0QhBaRFtFZDmbJmEmIFMFY63O36q2IozStuHh20NXLIBVFwdE
YsGy8yYyIjk7zZkB3bqkc5oXRnbOMru7YXsqNzMaBumQcfIj+0aLRz2bE72MKE6/KX37zwRvUq+l
KUA8j50VmpImRs5eRlrtRe/9iUeyNJqwcnBcMLdivjvtch+lWVaLcClGt7paishKHX/mvpYhsIsx
MOm8awstzrNL7tvuUosNgF216z49XnpLQ5s2ZRouHw8x2LCi5SF93gZpBQKkZGnnHAxbia2J13TC
c0y73fCWRW9bh0Q4Bf5pEyms1NBO+ybcVOjGZ5Zd0A8VsMUuw2YbD5q6dg1EMTPA6VE23ptpUVY0
nPaWYnJRJ8yK+oVp1PJIuSaPtulHuyHMnmVVbBMfpPiUi+DF7EM2IBVrG5EiGSzEVB/0sKnWYUiY
Ru3KZasb0QcqUsAUCDTP46D9jKXSVplt59feCTePBVUDO5kI2dOAuJVBoB+kM5FGHMoTUve5nzr/
lBGmE5s9ZakJhCFTa6qXB12pSne9N1hnSEkW+eExnAkHmrMF4J/mNNNiVKlNNV4tmZiXxP30bY3q
pe4XjqHJLclLZyEyOlYN/wcGQoYunF5oqZjmflSHMosl6Ei9xWRx09uOKejc1eLU8kTHRDuLtnn2
Sj9hwbQ/lBynnR3iOuZf7BiU7zjXEib7OGgZZK5NNApwv3jBpnbTWbPpZf1WMLc8DIbLpsY6TTMZ
XKNJxMEEVuOBgWoN71qaenDIfDvcy5RSPVByZwTpd9V2y8CO0UmDkFUrO006Brak6xh+FJ+8SAfA
wdG3NjrADNa0VR6qHITxxbLn6LJ/cNuk6XwSesekEDf2SlVuc4Q4+hZigDzH80UqeRmsOt9X8ETM
oN+YTmpfuAF6EENzIxMfX7avlKTlWMkvZRTgFpI+fB5/tdg5CJTmOzW9nQ5CEgDUsceUcDjHRmhv
lUmPDOZTwBxUvPlNFlyBJEXvC5N+86GqjXRtIDpYZzHorIcVOR/z8NSyrqX5Twe6RyPQVi6UIK74
n4dZZXV7CzTTX/JZonfepmSMi5MnJcBMLvK2KV+FgfbW1rRx1QJp4RdqqYWlN6TVe2y+KkGWXMwF
RZdUASiCGNdrVL7qwbTXwhhVWPo8K1bPGPyj6+OSjBQEMinNA55k7RVxEIlqV61xwl8AWxnBBurb
IE5z02mJvRXFQJvN2oR9QP8IxhUUAWx/Sz/Hmyk1j7A8rSOGoC1puE9j2+3976ovun1dNc0HE2ru
VffDURhPy9TPnj2X6Ag95Bxe50RvJ56F8ruqt7be1bc0Xw6OmM8po/5Z6Ca/Ly+6uxlDfkd1Lwkx
EfmkAbOrkAS4oa32rUuqc1nZ44ljV7AOLPBwviRoA1E4ZhwHqqGp1R910HY7H33VJeJwvEhTD3ra
YE2HJPL/0KlCM+55kNZYNFmM0Z+JLnTRDrX5WRv2dq9XYFkALWtaymyIalh70izjSDZhcs+E/Jk7
1XS3I/MMZtW6CJT9Airu30cpBllTpMVah07wMeV3WqjOZ27rNFOHtF+bg3I+W3pDsCftV/pp2FSt
dzB43aoYHfM5i6EaaozPD1AMwMAy82yj9NPUxmpXY+JZEmC9yqH8PGv4oJaPr6KYQeHjq56WH/7c
fmU1yJRjOzJuj4sV1SgGHVRM81Pt4KbneS5bS5ch5Zz8lgXZvckm/RqxY7exAmjKDk61XI8ABzod
ndh8mTwAA/SimwU1xa2Xmb62Eub/cOwKJDpY8l00A0ckRqRoWCAaZB96uyycBE4aTgRNbzL/1fpT
4Q5HMSHotAzKoaHdcTiND9ZcTVQ9xx6vTl4kxKNPGCTv+Iw1igEQFZFIm1MyUn33zOe3KdjptV2h
YDehpGCFcL4rLDbXjlK6DL5oPUa3x4WxLeES8wtyctO76n8GB8tnpAXdzTbxJIZ07G+oljldzlVZ
MsBXmXMZ4yDOfidoYemxq+RSYSZYcq793ReyfOk0wihoYy/61CdVtpZyjbfxaqM8c9KuRdRcLCfd
+ybYKj+aTlC+L62WYgrBqnuXDW9iOYB0KOabpEiqG8er4FfXUY/VcKDQJ6iNY5fZaxUzuUdxQPZP
EiEqBFehT81qGDRMC8pxBX1GIr7yyeZzGoAvaEbkH2kHbrBDObiCvGofB2JO4sSpPhLcbQsz/K5R
Mx9qKgRb1bdcx//7qIO7Qp2hIXMA0FrPQrxVSjZKDly6+xPbMrJdB9UpvTd/1Q0kX1eDF6OmdxAa
96zSXZkdqDkOjITWMGK9XTh3y8QUFtvHxqEiJC4+lfcq1Yp9l/bjh6XnzUJlHuMOiotEg9SsJp3Y
CRud3mR5CM8xlu+xYBn8/9+EbtRP/eDVLzZqScgm2cEQmQaLeyWrgFwkHT3AOBbixcGctIobJdaP
h52Rw1CrxTMYLniILtN0OxzcX1XZXSKzK956VdYbpbnIsOsmfgnd8aephH1WiZ094T+zztmIuylH
U7MtJiR7y7YY0lUy6idmwThD5r4oaZrqNoNkODfynGYH6jYYMt3DJgJMFjl8S0A+XZfx68y09mh4
wwhYkF5oljb2Tz0ef1GfVvcGVbM3qQvLHSHgDQRRKy3VRTksMNoUEa1t0BunEYVjeYaMW4oDGTBk
XIgjned+ct9izTy1k8x+K6hZgWWsQQLpd+p2cUdMgcxfR3lteUwUHBgDt7qYZZCVl/wURbvpKopG
3WT64NbJdOwsB9PR/LZmznDoXCBDJhI65LAtGclm9QtbCM7AItix9LjkbZHHHExO96zTt6kx8b4z
xEXAIrDIByo2DrRYstWEG/c6lN8uI7AFnJD+nSIANrXjVNbGHfgFR0XRrlujiE4AjqKT6xdMSv95
bLbxc03TYvt46p/nH18VYcNMRQOr5GV+vwZmY+Nu0qfzPxdHAdp2pP8Va0GzfTwfym5gSCC+daNJ
tO1IE/owoF4+jFIZO7+1xB0Gaffa/qwNFII4CHBq1s145Z1mWucS88GqVl/8HGSS13jRRwceaRmE
VrITMy+/btQW09dWHygtIKLYd5/kYjaH8aNjEEqdIYCPFd5zESPlMcyvwsRXEeit9WrEbPBRr7ZS
gP56nFeR5Fu7dnDWBXNbbjdUc8qjZfhoSlQ63I8RT8y9MrXmRlafeINP3f4uR0I7jZhugpBFekBK
wcdBwoXs6NU9Lr0+wNlAYMsb/kpbYOcVrXdy5ovW6SXhsMr4w+fSArtvFPry75/gkN6oXscI/l/f
De5rAhcwUYZ0qrwOzvRFw8PYPR49LhXzsC3bIdk7XSFK7FBouWo5HKSoi6Vl4rrscP4iH6jNPW3z
m0p86/J46nFJyUzh5ge38z/+wPGbVyGrS12C3nabMDxpE0mvYZu+u1PV7ju9s1a8uxOFlvGnj8fq
E/cS3f8pkLvKzrLPcZnO88vCkmLn1OWVYpXOsGNYd2V2nL4nYb2hmOETpunla+Tk96l210Vbjj96
6akVVm0G2/D6drDp1iOO3uepL9ij/dFcP6rrOD+gkl4UUWDum7RC79ik2lM61j5JODVLOr2qL8sN
OYEZebMNRmQScOT+wLGajXd1Ad3GrN91Xd9pAfAsJYpniCyKMDUegRxl6A2oiRH6hGXsKa6taxIH
i0o3/wzyndY/R1PDiTdpgwuQ+hJpshWbCOa7eG8aSKc1vd47s/uYkZaHjjCd11Q0qg5thDr85FhB
vuBg0w62WgdVgIkSxF9m8NAwgk71Wot/mUyCt2bkArpjMo5oZRk6kFRljPvco9x00cwx3MbQUQJT
BM1SHHRTXf2+QdKkyO4rRrTVDTdI0fszMRBJsK2ZT2PlkZ0cRuTDK06iWjvb0+jSIXtvbtKvGIbP
fzEH+UmLIll5mvs7n7ufVosonxH/ohU13A4OhqtKUbOFIWfkPvga6H/b1JkL/MFMaYAU111enXFc
wTSmved7l9HUYoCYrrvTZbKLLJAlDEDLfWqbGxemCgFURNTJgTRkv7tkmNeKmLyhqpwajKmOgY4w
C1eTzdG6RY7mCQUQE8OLjCmg2Ml+Bj5tGyJ8GqQQs/XTGj995G9PuS7K01giVQ6spts22JHTHlso
Dcj9oKzsNjUsFxHz3NKiFTZb4D0r3nU+oaptfqwCwtMb6vSnyTShYETskfTfliN5PD6JI9TUAHaL
4NpqpnfUCRgpXZI+845TflTi1KaaoWOpD0SqYeMNHWTnbbGLhb4pBoJPLFcRjmfrYH2ioWLBx9Rl
Q6NfNFn1Q9cBSKRdBejFKP2Vb5V8B61NTZwjJykXYYCGVaKSHqRp/dD0buF7imy2KQYeLNQuQ8mx
LSIcmp15DZndvroheaTh2NJrQ7puOogW7ca/ohWm+T0TRSdfm6VX7GgcgtZ60nu7qjMu9GDSDcPI
Jw0k/84vomjXVdqy5kyzdMkZwOgFfm1KgYCMvvsZ1tmiscxm1U+Ws43KZRh++/jG7z6Ey74to93U
wgqwXH7kBnvgPm/wKASxeEpn2TdeGZvgMzwi2bLLneTYQ2Ssg4Z2KaajamzBvQTOALiV8TOB2wUx
mI1M7tANmFxl3RcYux9AOEYQiiZZmUQcDiUmOQyi6cyxFCizlqMzfLpWCBkxcdxZ5bx37eQVwZ61
gnjGWtRRuPb2N4eolWHYXxJNxNKT5Enmw9qaErE2O9XMQ9JkKTkEk2tdWljJsrVudv7erxBNpgDj
mPSBWwRByKhvoogzs9dEY3Scm8EnDlVajcU3eSzW2umN9mKiI3UsaIlT2XzjOLffShbKwjM30+S/
xxlm0XpkUGljxNwPkfGpOdjoCmlfg0hkmOYwYGuh9R05Du90qP3waJSu86HdOmF3K6EKUxan66TG
Z7EXjpdcPE5I5eQdBcf+H2bYbGLitVeCtRdUFJ83q/pWbvftJ0whyQxpF11AJkY5VhvQAj9DJ/81
2OkMApnBSFDXFyFqrlMx3wquboqVDU8W0UtX74ABv09syx0hE6vWeSnpH1zMGAJ/YIBagGK/NkLi
5iKCzjpRDwBUSKxhA2CpMkrINia8rwqdthxxROgdqd+qIDOCVDiIHgsly19Ew5wjU5ZXyOr0jGMA
R3Q1AEXWyZeawT6SOSJdXFEtRe0gwbZ3ja61+7aXlzG3jqVABs+M6OoacMotb4p2jUGwM/Lu2a9M
yQEUFKVBd2rJpnpKYqTfepfdSdDB8+6XP7oKHcZYYQL1p65ahoaxmurc2kM/RPQcH3LQ47Oa5zw4
+dVrm2hVyoDEZPFHo/Wzyvtym/Sptq9H0g8ltx5NnWlaYuDv6ezUlB1Fj/C7RY0MeP2PBvwR9Jd3
qBo3QpOuv/NJeq8iuIVo59auhINiKeFwq/U5eFbeMSXqZWGg4rMKFGmaDU+kzb5grsEqjBZ5FWCm
Fga43TdVApRNs/Y5qTRv3/iXqsZpjU+kXKAqRYVkM8HwEpCDQ+9c0goizRgQoF6x7qzNq6bYO+gx
BffaQytpMJCn3jN2ptKIpQOaACSzPupp7p0JfIpWvktYg3VvAxIgIKufJoN7TdRjfNIG7c+QNpcS
99mm1ImPGHvxp8zzdzov6KL85E/Zdq95PX3Uk3Em3FYDDbMqLeTPVIQz6dSEe+NxyE4gGdfV59CA
pmn1/qMapbMXCm9az/MYa+HaplSMk+DeCYtxf/OmgkF8o+fbzOH+cJotE3YC6SJx4NZ6BujDKSMl
ongYMRRAiEM8v4lHrd/HSMLcOJc78NNH6fTMHLJuj04BLrgf7TNvIKEiwGnSaFW+b6OoXWc5n6UE
N+owcs7wq+yc9HKNkeFrCvRr05UXERTGyVXJviI3W0a5eHdneQgynRS5dPTD8yJeVKQtY/7sufeD
nKYVyzqaOYMW7lOhRfF6MH39bIyvoxgRl4ZH29ERJxaswYaJRcmw0IvAT9f0Oz48vOu4obdDlP/y
4PjEWuus7CZb6LpBt9komo1rUHlUWq8v/DFAX9bYqxZ388kqOb/n4KBkbSAXQTLSFdk3LcLu3DVo
Wy0yFGhgLbzZjo/Icgmf9TZJ4i8mJ751mMD84Tg1v/KSEIlMWmuV6ZsyDX74evmV2wNqJrAItN7h
Qoj4nOtWsmWg8JRoG01rafBqQboy8F9smLTcOs14g1IXu8UvIy5/REP3uxxslDVYctY0a3vEzOOp
r0HEOmn5B0fen9jMb7ihcCIwE9i6AxVh13iM972o3IuhLvfUTIyQCaelb1h6EH7MmnwBhIj22mVW
8VIOxruALoyVO6+XdJdTH/B2nhDyaEXTHXEtDuok3yYRYNKwc29xiijaKzyQTMAoVobbIwKzUZDZ
VrtoymGXdXRnHUE+jE8heK8tZgdCh2c5LJMYWzmjq1skwCG0tE8Xth0cmlpZu17rNlI5C1m705GI
RtRVtScvdkn3drqEiGS/ul67YQBf9cTRvDasXPUMoDTkCx9rda6Q2U8plF/Zuev+TxOIZmVYQB0a
VCQFSuGm88pdaWBWsYbwGKuCSxVsHOyxE36tk0dx9dQkHfkWpVzXdgagUdN/ukEpLmXm6xfw3Y2r
BVsPhuRe5MkaNRWlzzi9hROE0dpKfmD50Z4toZpdgNjlafDle8PYbpn44k4DQSJGs9MtShN7OyoX
nAKROA53yZZBLXTjEjKJbw79JcPVmmWNSaD9+j/CnsGQlcwIlSZfg7XsdxVe1Dgg1WfU6YLBmIsw
tWs0ROweoToxMVlQnrH6mS+yIHzYgYY1EEIZvhkmct5BXIY8jLd55Ow4S6+L1GO4wihzGySkKBTT
XSY+B3mLnuO4/r/zs4QkHat4hFXOUYb0h1zTkJCUPOEYNuS7+c//Wz4ZwisH/B4G7XoiacZtAeeE
ieWsXBJ1mH6hK3HYERENBvlK8VajbkYhkLfuszHavwK1cI3IZGiG8iSJhvP//eqM/5Xt5Zq2zn8g
TOyQkhHsv786UDGcfcaGVxewbyTxAK0/SP1ba68xF/JWKida25m+yhJrvAuzQdkQvdsiPLHtaGtV
QtWj+3bEOiBAs7CS5Aad5UzbEv+hv0/4ePAil/9PKJkl5oC8f3tXPVeXruE40tR1hzbav7/uWknQ
P2kLeu8xMIFDm5zxe6M/80Z5RKeV3VmcfmIlzbcTFdZfTQy8HPhgmkVyEO45Btd2Tx+uHtfaWMt9
73pqXw/dCjVS8mIZyUvgjdk6QDfM0Kpds4q36B0z/Y7FUb+3GLs0BYNuwqxNigVkBL1ygTSmb51u
d8c2j3u8xMqA/WCHS7sBCYpZCRikRZxBUYAX8N3oiOA7OwTFNCwrXBQUSibZ21VxbVqhnnkDLMBd
JEBoJaAvFZfMwgUdylTPo0ME93CBfs7GOtmTH94OMGmaOGJVhNa2VWC5YMjhfapK1+W3a0NlI9oZ
vFXWHLocMlESiXnAC3ez8NoVCDbWBiPx9gGGQIizIG35Nwx8Toa2iQtTnSZZhBsrHINFmFrNGj19
tbdLDQb/fHk8BKP+FqNjXP/zVBrm4Zre2RusBuZiTUIbjU0iWT2+5fH3H3/VCSU5BuTGEG0dXuR8
qXIswIbRHqe6xIJRcDQVYLqX7pgz3mTMxBpg/K565V4R/D9VczOxDnr3me4Q4R4C2LnB6SfpmhFI
OpdUwZ1obZT5GNjOj9ZXKcxxJzqkJAGNjNWg5SklOInnSURScFLgzX1cpJCv6JGtDV6peIWbp4C0
UhG1rbTfKu4yfMiQPgi9LPaPh1YSXUbGMa7Sh/2UZfe2sastvVr6qNp5asjFmkzj1HlIQSGIfQhq
wd0YmhDbRRmTaABmf1CjvBl1iXTDJekB7IR/fFzyKgVS4SiwplaoHTO9oCbWG5JjqLNudV+arxFA
RU+Lp+cpzw0EhZOxDKilRBg4PwLP6PFtgUAxAzJ6jIFRU1P1CxmRXJPS8WbGicJ/5HfhTdbVKE+J
67mXxiisqxrPTmJpa7ttvL07ICjo6wZwrSkHjtS2uSeNBsp7WY/H68Cn8ohHuUblbAfwA1TdrBmB
kOc8OZF1bDiXafOwFKtXun/oMNls6cBMh0EL8jOBYhXjw/ob6ChZpk7W4MkoF0bVi/1genhJjVG7
0y1hLEo3dEGLMqZRTZxCXolhkcz3STPfHfnKC2S6JcmveO/KPHkKGG+ZdVbeLbCCcDImohRmkAAT
Je9oY4BY9SznJGpVkPHJGAOsq3+4AvCF1RnYs+BYX9MAt0CRF84ylPMZJkqh9SkHIduUqYXjDPXe
wG77RPKCyhR02drFSB2jr2AcG5FXHnwpdgjUKeNxmiyUvLDqDaMiKEMWu8aN653hlZTmdL+22hip
c+QrvKQFSjK/8piYzM/FrDfkl2E9qZXLUYUSGgWoW1X8XjXz4GjemaC5hFdbhkc0FL99OxkYZp8o
Gqyjb9nIV9P8kzm8fXD8PoB2VGMITFS2qi0skSNnT39OhDVLi+OJnqtVRArXZshyBBia+EZNMX6E
My7dKzILtmDPAAdGsLIHrMaowTOkVOg8XS/8g2vX2DK3LHcZFMllz3KzUKMG07PXy2tsTsEWy+zB
ST11MaPaplgtk9c25BbRmn1hZekRcWG87tR/kncey5Uj2Zb9l56jGnAADvfp1YIyyCAZMYExBKG1
xte/BbCedWaUdZW9nvYky7JSkfcC7kfsvbYy7wyPMYeqdXqxPVS8TjHc2rjAsaTahLoUMWSb6ZKo
OP7WLQDnKek8YgwsphroHbCjo+UgWfzH6gMi8HXexMYrcQMjjKqLmhAFwY91uxfUvlcGbvqks9E7
Rmb70Yd99hilY3WXW6a3aW27u0PB6Oyn1o5u3CGZTr3ovxU9k49+wCw8euMuw5g5+bJ5bfK3yEGy
G9j0GPWQFtQnEDDT/q51u2W7YhRH7Br9vZL64ofWbUSEyr3vO8Z5ylVNoEhIjL1N7QA1645aio3c
TNdhDbmB/63uD1nRLR/osqq0MaYZhCkw/5e/SthCN/EANaoNguFSL39wmKBtu164pLFDPuu8yjqx
bMueZ+jcJ4+Gg2wgSkXbB82UChhDoDHPEfkYO4NxwQ+jP4HYya/Maqpj5vrzNphQKzHjR2mdZbcO
n8JrNvgATX1/vLCoFZ+Jv//7M9n64fPi/yPs+48//f8t+1uSg0s8+v8l+/tc/07f819/Df9e/oHP
8G9D/oN5ujS18pylJnUs/tI/078t8x+LnUJpR0kJMXYpV/87/dv9B1Nsl+ZWUnEJiIH/67/TvwkG
52+lyDUFBhsHLvj/KP1b/624g7HiSUdLd/1vEE3k/BE4S4muhG445XNl5E/BpB7GcAZnMybdKSg5
pApShTZzVPHEiwqnuSyjO1Pr3wGt2WG2XAzlE4oFo4NvLRn3NXZBUjfaoGNUH//yuf7zyftrHLhe
wqT/TyW6/LCeR1C5Y7n85lqoP6KckR2ZeSKSCi5IQh9DHCdpDBezUVhsTFwJzD4nIB3jwxCmHuL3
Se1UhWxcA+H3q/Jb3z76XIS7tnW+r79Xx3Rt6y3zW4NUPXY5D0HZIOzif91O7dwYFoThW/Y1HomC
0VkmoYeJ7uhXJzMfOcHhieCHsLjrkWl3CHnjJqcRtO6Rqptbe4QdDl/8oxEgNSOxGJ7jxQ0lBotS
hTwZBWsRIG72m6oPMqgcOqhxNQlH8laQjIM9LA2uUUjuhmPVrwiM2U/gorjVWugvyHT0aWZQvW0I
N9IJymM7tGn2EW8F/EuyysORwuZkMdLqCr0o1gwEcSN2+XQmGWrKk4XnPx2mjlWI7ZbLnp9lv6yy
W1EL2uyIuZgRqIyQJ9hO5WUmosOgpXpppvy7iaGBmQDq3m4mvChhiISl8/O8+dtx89cvXSwx6n98
6QqOn3Ytl7h7y/0jA74eQy7VhC/d6hsWXb1mq1stsOYoaAgl4w+iROy2YDx9fKvXru/uh5ztaIWQ
HzUQ6ATfZwkBbv+No929tvwq2VyFoORnmAuTuJlTvJee59+4uA///TO7vN//+uPTlArPsoRnOi5/
/S89acU+LplFXDFZJC+nSHO2yG4cYbLkroCkmfNAHqc44brqH5tFpxUq8tg8Q94VWUk4lAARlAjJ
jN1gt1Ok7W7JrPl/+Ck9j6G09ExXavOPHq8XZAiLIiDjoZofGMmRbkax6EuALDYE/PNovs+RLS4J
aa0VIpzcqt2rjynmrq0SgrGndpcG7bPDpI94uOxq+057+g8/478cVUranJTLi898jVbj75+kB1at
Ik2JgNUptA6q6d7djgnDqgNsEU9uE4vPi33Q3iiS8JAAOQYKd5PGLQkHy0e5hMOAhPS3CGXbY1A9
Ckw3Mrfr/f/8J8U2xKEqXMZApvfnoaoNp8FqTMRVabYnOxfmpuMwZx9J/lrecyqN408ZglIJ66ew
BIjRVNtZArAgVMQBGDQcyQ8lgArzwi6wgYFDDzHue5zGh3//o4rlR/nb26Wkw67D4nO1NIO0Pz7U
ES5abC9aXasJfg1Nl33Newd1pwBgzkc4vrVs8XYkBWmWI5jvG39GhTVhbXWWc6qo6CBrSiQ7UTsd
k/ZAnXrJa4bK0Alfg06n/+EScP/lPMAbIR0gRbxOtrLN5YX7ywvlpey/0eDnW+V4H9XSe/nhrWsh
hU0BeQXdLp96hBRx+gIAlTOuST6KCXpUwIw2CCbic1j3EBgCByhX8je63w8XBgh3GVR1cFptd+/A
RVqf8EEsh3yPDipsdLyJW7TItBzOHmMYqLmcAN5QBc8M8pnX2s0R57jaNKXw2QcyRFiFTFmYPaRJ
Nx1yZ/gKQsB51MngPmT1NXIL+2QhSrTUB9krHZkpebpxHQihIUwZFoKjARj+33/jfwzJuESXz4+j
VGtLLwXJH+dpUbR4zSviG51poVQoS14V4lGgflz05sCXyoLyK5IulrhpdcpIfC0TkNGFEzAOdztN
+N2g90yka2P6DzMya3nc/ngcXc9yTa56FJGms1QAf/ly0WQavutk+bbIceZwB6dnJwxatAr3kAPb
wzrtEaY4qIk0NTas6rIEFQLpafr/dPEsJ/PffxYFbQUZImMX27LM5Tz6y88ivdFBmGZmxBwbHii5
OrpnYDOdjUm/rH/WohC/GmN8kuU03bWCFgbyxYubALNdH5DMTUH2x6ioEQecYAVG+9kEMmdONaRU
3+iugaIziejNOkma2AClAnxB+B9eGd6KZbb4999FOyY3qADbwQlqLy/VX34XN9CNkhjOtx356rCf
CTFRqXuZHPNMcke7jVxDH6KZvR720OOqTRduCW0TauC4vAR2O7+lJDXuwwI4qz24CcKQrjz0fiF2
cMdZThYXtCjXvOuqSwxhD8ht+TCA6CnB+ABxEte+6OW51ESsr3VXuuSORmXCSDAJ2nOzVB52FH11
VdJyIzo/gyymf8LGM6T9Ukzl+0q+N7Uf8bJNehuOwQ8xsbRhTnB2dP9Fz5CenZYw0rSI30sn/NkD
OjwJhWF+Crsbp8oRfEC/IsS7je6ahSnX+BhR0wEetatjcTAICVzNIfTgh7USk55Rfit0/i0mw3xf
qYxU1yZ6qkYP63aG3aQmd8Yj2kEvelDc5dEdyNCecdatkbBpTP1b7E2o6jAK7EBSjHtrsIcdapyn
tUAdYAbfEV17z1JVoviOXsOpcU46sl5N3I0Hd6T1xGZjfn5A0Zyhv++LW1KQTsLIl12Uc2M24Ugo
bK6A3+GlHfLkPZp6cmtK495h9+QxHz25xFAcdeY92gpWoqern/wO4Xmex6Nm5lKSHQtKr83fMiAA
mxSW1HH9ipUsDCpdtfUUd1hY5D/Wr2oYyLHT8prxFQ8TGo0OIt2hcvMfjmOMD4Xhm8cWM/gG5iz/
Xek1xNa4z40vuqtPbJFkrUuem3vN8GGtlwkGTWDCfsXSheQMdkq4X9rCEkeDsAnmMkkNLUpvgljU
J4/pGpYHuFHK4l8fhrO1aYee1JPlrI+r6cls4WWlbfYSCYyRFSSNnYPwEb2BPk4+AupuHtG+Dedm
9KGxZ8euYzSWiRVj0JIVw1JnP7IoOqFbPgRuffBUFN35wYDhg2DRTY3u+TZwFYTCmBCUCic4Ot2K
UFKfNO6MrCirVqfOtiHpqpEvo+mO41jQkOBuehs+Ko8FlMmbcUQGp489yM7QCbNdZxQmigj/yg63
3RAjtkyE3JDbakLLWcfO2SE8fBf6Np9t9dNDNIhJGqmvxDnVuNbPtYpkRsrew7N3ZdPFuyAHTTMc
KsBLBwZA/DCz+mE10tusD7mPOuxJmkzUF97IXFLNLy/3lMgLeV7HRg23cwBikorHOkULakXRVJLN
xgsl5zY8qMLOTmsLaYTGSQSZC3hxehVVb4L+sO7rdPTOmc+irc9IMIX1y8cXS2So9GiTnfeHTr61
TvaVjZY+2o36guXGu0dhvsA5YnQEMMb59JcsdPI/883sElze2LX/pKriPZn7u0JCSCw9r97pArqk
LsGlqxrWiDe45MZ5ODIxam86mxc+rwnyzbNnu7ReIG1Gn8UMcXPPejCdPZK7FM8VY8U0b9AKBf4B
KjBZa1HF5qJAbWiVxEjss7h7rRLvg97hJrbS/BCMek86zb4Blr5VvkvsRLnkMTQh4XZLg22MEkeX
DiaEahx8iSNexBiG9yAEwjg7ACq5W1/Tg+2SN+vWyQB23vNYYzHX6gd3vuqfBDFDkYvInRGzA9aX
JBcQYWvxuy66OoTPBDwzCi2n4smGisRg3/7CUvCOaCzMiw2yKR9aNSgBnmV2/wnhDkQTpdmP9eNf
T7LZl4A5K+sLmWkksLj+Q5exmBnRnBBVI3ENtz6WeCHj4baPiiHerrVDzKR8fYik9m90Ca/y82W2
ijm7A7W1w1XqnF1oKXjaB2I/T+uTVi/9rDV8ns4V771mBLCPm/g7yo+GVOVw2y69EWadu86cHBLJ
gEZgTnTOOFsdVClbuwHvvNy4HgCcWIjp7NLf7jzJ5U0T2Z0LD4ZGwrDSI29D+lFNcE+IMQhRFS4e
wiTdGVQo3Q20XxgJpEgCqzFyY7e+IlgnplPtSmgBkTghsuAUWV4kF/tEaDvZvnPCo1ePYP6R3U9o
cjB+XaPBAvEF92yP1XLCKsk/RvMB9hAC0rGx+nmvgu5A4usUxJwrXeqcUUx/MA/dA+RJjvRS6/27
3piSlfq2h9ZKMGpG5PiYXyKiWAZEXAxsWzzZVrxr+O18CNDkB+O0rVT0pOt5/ufX0I1fdAzjbfRR
iAU85ogbU4x9Qf+s2jp7yqafMSNnHxnlS+TOz0lD5QceBVlfq9muNZZzDUp57KVxQ/CfdzJG4G1V
pOiskj67+kPY7E1FNkDpPJBD0Z9nVdwwC9b3cfQigkHf4ox0tkRUiUfvzRFQP9fC0+oHEyMwgMuy
iYqDYVo7Fjfc7X7hX6hYkYblxkjqEKrlVbDcRM47ce0mRRNpljqex9tozNGMFgxptK1/QrkbDpLX
RkT1QYYz2R725O3WszYAfghXNCfIGULIyZ2CU5364wF/EdCctKcBWr+q3maSHMIoSyr4kDHJDMri
TCR02DllmoMdJFezqcoh2ztNVp7T5RXyMnGCrELErQcWmBWieJSjs2OHS5QMrOVvQ4JYQHdHow1i
OKd8yaTdblOzxv5thtHOwNiTFcdUi3dyT9wnWacfdkYsEWv/JCeFPV+62bVDX58Ilxe4Jpb9hk+I
YkY351iayUWhf2GRSBcq2Te3mUeCmt1NkHuF2uZR/TMq+vzQ9dCU5y7qYapMb2lGbzSr+Z5YQIm/
nedtHQIUE5mNtZOzoWNTJbCjHIFJHBOF0GDugnFvGpO3j5h37b0Zj5bn9Sfo4Sd7HsUm68b2i0/+
Fc8tU4VSQw+Y0mLvcDofgU8OUYyIJeS8Xu/JMrUjHB7+Uzq6BFk0+KnIDQ9VPJzLJEYWXY0blCLI
azLHPid18N0cYD2LJHnt2FKym6K6TpBLQFhnFhm286PrW+EBFzk5aSn73arYjax3WXxBekC5AhNQ
BQZnYn0e2pg9VI4CuROgiVz4+8GTN7k2y0I0oELKl/XKNqx3oQcN+E0dZqYLXKhVvgN+l6E5mqOD
NQF8X2uN9fVNAArvnWg6iZjwWRlaXz67ULsZdq5JXF/p6pCkdDZhC8LSioPoaCPu2Rn5Uj1L3vIe
a9jB8Iz5QLdSnQtjAO2XoQjEf2gzySpmLjYIYgXpIaCz1+sy9AfEOMHYb3xCRm8/z23svh+oKgk6
XAxpeQtZV09Tsl8PYlM7/lEP3V3dcFrSUNjn5Uxde398zh922Bu3S9aEHcf9/nPEqmPY3TistlKX
PaterFToJXNGBmsxJi31qtF1Bbnurq6b0jTYOVAeNBh9hILY7+mW/eFhrQHtBdyBU4LV3XI5uVOP
DqizjnNDCE5J/HTLitypQUhHDz7s/tv1R+zT5GZBsWvuhvtl4JoUxVX4XspOqSHUrm2q8zgc1ne/
iX0ItTERtOhdz5TK7fMwPQrmoXeKPKAxwUqyHCTr9GB93Iu6g/VFChE9K5OkIbwZPGfjhZz+WeLX
d/kc3frLldF2wX1WNt6t+XUtbNyCLCxfFL9MPZNLjOTAY954hjkQbvpRguYLJ+i1GfbQtMBg3TX1
Leb6F0Ol1XnOok2IeTIgBjOJnZSYwdZCWoynsVQECeRWjjB0mXFXMcHGPdRe6AXIgy1sdo3E32PF
JRA8yt1hYe9hbVqI+kBnwHecluHzp54D8E64YQ7NS+CmZAHxpZyHJiQ/zrZxcdgnjO3FLUKAn+UM
HwGlWIRSiKkG4P00fyMQ554p7PPU11cnqPyvox/dWpPz7Iz+dyPwQjwO2xDJUREidu17B0lk359E
Q6CyAg65Y0Tnm3YJ3au+b92JNyngKxsY1ANU1vHeUa23b9FPefK7qKhYieUK7l31XFXAP2k8jkJO
zFKr6gPOLkI69jHbSc4ntMjtxi1ozcIm7La+8FA/1z9JpIE6KMsz3Q/SxTkkwJG1B3RBD6xAXx9q
hBow6KZNt6tdMgtjNOFb2/rWtSSwBkXS7VacjIEn2o1LtrIVfDTkcjD6axibdI7b9R9JLawviZyf
MExsZws9rQlzEmXw+Dq2AQGaSrwV2EJQ4TnxfgZFKgJKxx6FutkTZ7J0k+Pyoj2RM0JKdIRx0nR/
4DaQu8qf5KafyS4Rfb5PZGVupJQdjNnqNfRhY/Yl0sfM9/ZB6dmkFquUIPT6guSe7Ul8I6LfhX1N
82lC8sg/bESS8PaTl6IHVLSJwLOATQiYfaRuMa8gJjFrhnBvFsF34ZofDil3oA1Ghq6Fe+Cd0OA0
EHDU1nI/22SG8RicRA57POuK+OB48ip5vuDN4qxCCbBvg2QXOsFNxtr8ZkqBFPLTHErLh/biTixF
qtohFwJWPQrHoU2+MLj4iIsC9P7UoAVm9Ls3JIhdmimUCITNSnJvdGa9Y3ntjrqjsnJ64zKX+lsY
T9RzUUQGRe2eBpvQNRK/ELPZmCEGClZ76K4yVza8VqjeNOq5ylsipptviTnsxhGOkRph1tk6+iZ7
88VbVju0Vj5FCzP/c5tn3lE4THaK0D5hqddclPT8rad39awcAlTC1yqbjqZIpxNhCocgHX5E0QOY
GxSfRmXBLuIZ7ZNuPNnoTJa/nOexfyJ+6SpDD4pdg+MEd/m4HYsPut3k6lOh1zHx9LgB960Z/Q4r
oNRDCt09IdlvNAluGTONkwTXx5boqVRgEsqs6bvR65RCl1AVN8QILeNgp1z+3iM/8K5v1TVHdIaq
IGducxyDOD8zMaSZD16JECb0jwVA4YC+6aIlrpNGw/kyu6DKu+m2Rh0aDShIm6Osa4SsJJFTOGwW
MQv5DMk1vA1AslmWYd4w/nwC7fxlwvw5c0p02fzhjcuh3fm4daT75GHshBBI2oDii4EDeI6rFi5E
+KutwOa4DImEVc+w/lyNqJuhQW3qH/AkvlaNCdu+V6+lhfcRCZGbfnPdkmEe1L8u9V8Cu2NqBaXK
z+ZsmybemVrpq2w5htt5fDaVeNBcSn4WP1Jg3kZF8GPSznBUg75UXbJtzZIAJWuoDk3qjjvPgw+u
wmbb+blDlg3p8m7uvpB9kGCmPPQebdOYgGMKyw+u7vskC4hIymCD4DrMN8KLfiMXqHAoMHHFWZ2E
xSPST3+DQ9o4pGNPjUtas0xM97UWzUurAee6/I6AplDwZOQdD21q74LFaBjBZy9divtcVO9weOSe
qbbccW08ZXnZbpN6MPYoVXFPgEln6qBeADeefEjOiRGNZ8mTE/vqqKrwpkZh7ugYIXlsPdUxga6V
PLeV7G+LSf3qpK23fktnpvr8I0iwgU02HIcCrzDOD0SDPM2E0QCxhaFiPLFtu8QpqI0AFCKa3kbi
1a3vBluc5yAFaTFQzZReCVQlt4aj0VzTGX8Evup0YyRvuPfrvVuUlOt64BKnTMiK6XUanenqdOmu
nB15Qhy/zUer3DCdN5KPejnKsABwDcB11W0HlighodWneaVEsTAw+256IJQUwsfSKpYwxn1VXsgv
jplEbPxWmTs7m3d+439lIz/u2ypiYJRa+6IlZSzsJ5zMOOHSBpNSNpdvsgNOT/n+IcQTCqOYA1IK
kN3Hwqu/F4O46AiyB/SrswkKkfpcw7WY8Mi2DobSZOgPMCFncpSD+0R4l0hwznaeeov60GTZinEi
R31VW+fGth+oN5C81DkiO3O+aA8BI16VW+bMe1vkJkXJNOzZjDe7MmXHXVQPquPEbzNFrtqURFsx
cuHXrbd1GqYAnp1/OH17n6tDWzKr8ZsYGb21q/d8iSQUoplJ4VNyRg9PqLQQbCvoVKTyZPgcz/Tg
xU1fjKR70EXx0eCkmklppoFCR2y67rF3O45BPZ8D7ZtARfofUAiGTeD1l35guQCzlzn2HTy8k9tg
O5IJLXcixcEJSPOKovpN8K4mOEnBnqBuRnF7Wti0NlmzVp5/eL21K6byfYrL57qNPuC2urs4FO1F
EB65RY+RbCrsACSzWlxFqVsivPrNZDN6LDwXfwLOf8L7hujklPGFjDhmfayLbAOHRCzfM8WJNhTi
ixkZ2Va1H6gLvrcDcQ3YdtqtKdkqOXOzzzQE69E32uvQVWCN86+a/OSrH96bGkAuc+J5PzbhHkPI
9xlbAJpVe95Jf+y2cgQ9anUEtOYW1qBEIPeT4JJGQhVMMD4JCRNAqwk7tUjRRpb9yF0Z7GLHfWlc
aW962VNIZe6lUnpPMczp4rAvnwJc98r0t2hQPwxXMUVH0C0DYBdq+j3MbwaS2rNrqqcJNz06gL07
wGhrS0r3Fv/bToTptWM4AMGL/orc4W159SbZ32QlzHDGGLeGQ1kjc7L0YoO0Es4/Vh4kbQQVB2g7
3zgYeyojb3cLsXo7B06CsQ83Sm7Oe08SwTj6YmsZNSAJ2MWbYmrJ0tAzng352Dv3EvFT3v9IwvZ3
IBwCHfpFaaleu5kWYnD690Jec8n5hj0dFsGQ2Scx7ZGZAgaomTipUhFSqyXLLRIZMzxM90Vhl3fa
GPBUTWm4lw0x2pKaeSu+FBBHeSUYRBgGICxFQ7WPLfKO3fuQ25/9Mao7ZmP6NqxhWZECdohJgdgn
OSnlYyXNSxnWv7o+mhfE1UNWleNVa+/RC6OMijz9mgzGl4QAnE1ZOR9dR8HhJ/ihcrxdYLbeKZvu
/Zjc11FVrzDPoPTGLe7LvvgNaJ9EFHxme/S1eLcwRXQDxYuRuse494jCjQd5TiEq7IbafI87fz4a
XnULI9oQ7q5OOexi3Nq0L9V7iePY6oa933qc3YG5M4Nk39rvQYlNsVXA9Gezj5gMAwDF8NGQep+e
LHv4OVfiycFQP1c+9VDAEKAJXA4rzmsvaF76hjFf+ESEz8WhACOwggBB1KiEpvn4PULL2dhlxKlV
EFRTVzbeYIs+gUyjXcI2YUooWcER9pdOZvdjSpRSyouQTfG3MIzOZYUzOQyDR6kf2Ml8tcKxvBRk
qADckeCRZgAdXUL1jFt3l2CmYScg66OlBnuHIc97nkvXvRAYtmBb+FO24MYdkSyP619k+6mf2piA
8arBEmPmZy8N54f176xhFm/aFNIHXIWFFraodJc/1Akp1bpw6k+Wnb1oeeHVBofKamBwDONZpKn3
nA9IqrEQD1FEqRgjrCqmnHtoabUhp3DEae9WezamgGpbY8G/cDhj0OlndZDJohMBAnBqmBdu55G0
PZynR2wpURw4hA+Vb9gS9YGjqqMJDKo92XOQ1XwwGXEJT23p6jsSspKsHO79zvU2TY6pTNn44+Dq
Z2creavbcZ9RlTyAc8YxmmKQXanDua0On4tvlshHYSJg5Uiaxrk+ZwReI9AuqmNimKje4UjsOXPU
yLWEeZ3us3IQJGPq3q8C0GTW7d7k//pUO2XvkR3FR0rchBZm7o9DZQ8HC9tlb0OVTvgQU9miThmI
FJqd1juw74OZQewOloPfbd3WX7mYVu3Z0v5no00p46cLHg4Fk8pkfhys+Vsf81szmqNLe6eNwmjE
2OwTkKqKEdH6iHtvCsYjmSx7wJrc1M2voI4EtZPX3s0jLEYRTue5xZGUVxR5ud9HNycRKfcsB3DR
ce//noXNjdHVzT5oKcThG4Q4ba0cMTnOSs/wswvZmfQXGbmekTlVD6JerMehBHsxfalTVx0DjQov
bduvFG8RfmNYdEIgu4nv83SKXtT4SkPABgwnFYsssP1F8Qu8RbAn8/DNUN3waLc82+tYqaS3T4Lg
JYkkMbGTsHdmJC7BLL6WUKbuyiqsjlLHv1vsqjsYU/RTXuddSEwCovHP7ZRqSKEYQ/B9icOGJiQk
Zp+H3e06h59AjjN4Db3zOo9Ypz55hGACsMp4dJwFgZhh0Y0N865obNpLNzoHocMCcJkwWlnDI0zW
5X2TZDTqEySryspOpRWg5R+H8vOxhU5zGwz43KzBiA85yOFJdG/QFuvnNvHu6CO925lLnGI0op5G
VH0qpswmKCvA612xbJvtkivB/9CM1q85q8PARMUU7MMa91tfKYQ5JAETXdi2hxAV300q6P+DYbqh
JA8vZTDuCPXTRxZzYDxF+xYl1jPJOsTlzNN8ihz1wej7MNdjcl0XdSV26EOKZqDCrHqgQuKeXEag
quf1tCfKG3R6v1A12eeayhwxCSvxuC1YHEBbYFDlndOIKTXuGwLnm5GnOHxS6IVRCIfdzuqILnRN
xhjrb03dvKkUW8FhmtJ9URLFBy6KkJay4SVE71e6quPTmzfrf8eN45m/AcNOFaWLL55pBiFMS1hJ
1N98ChULRq9HL9SbyvHJ9lj2lOUQvPiWci81m9I26r5QRGrgAigpNZ/Hxcghbw0Wy6wxdra224gD
s9gRVAalwNRM1l5x4AKvhtgRFUTQxJAlTnXH9NJwc74Con79NKWyAee/AWVM222ikVfLfh1xAcqJ
kpY9rmMwYd7v1jIfQs/sb3AKMjyVZFDqZnnEO66hRWuFYXHYBYmG0DjhNZjHgzJbZOGQMymW6S1C
89Fh13xOOwFMviSBBRXi1aydO0KYNmoe9LldOe+Fzb5gpeD1ifyyjEVFWMfnkKg1qDLwEqPG/qgX
rK4cu+kU4YrxQ6TYJXaaG+Sq37x58u4skPWh9RbNQtxPoDk2TecOn+Iq5lDVBsTsEiTHDNsPCDLV
Bb4bb3KiY15YJ9lPyaUwwAzRLp38qSgPRFgRlU3f/+Bi1b4r4x2bZE5fDVgpdjbr7I+NLrmqMxf6
nCKW8p1HLwe82iy3gfc9ZFV7LUQRXgrl3dQVYqgE1U8L4JLjPMd0hL7Sa+yYymGHABG/I2E31zY6
GwpDFa09jweGFazMlygOs/tuLvexm3X73iZBZWrkkxgYlqqq/tVICXBSGvfKrn+tD0035gWcz+or
s/vXAGePHqC2fr4JtVZHH7fTvq4Dm+Tv8uJ03l0Y1ai8sAOET02qST9N/VendnGkLmcIxldozAhu
T4DAgIzbzqutYC+4gNEOVg6usbW73aQAUjNW/edMHHYEwg8C6/YhAE0S0Ygzc8FdHwqVkUjl/oAy
b1y1JC3LJ+QvZTmZJg550pKem+bbxUucAtnKvFt3Igi6Lv0fkLp4+haVXJ4gfhBdE9zb5fwYSvFu
UfveeVbUXWBgdZ9fEkNT62gPwGIsViH5sq105vjZavv8Vub1L7uJTpFKvw0Fq29HW08y6qqzPbnz
IRstsa1T5e0aRwQPUVv8UtZllSpMM7HBNUKfG7Xgm/t5OHljC8EwMH7HVuWfZiUe0ZlMymY+GQ1o
RuDqBQPDgaAux0Pack1OUefdrr9K4KjiEFDBQEmhJ8OntBcVoYLgU+SpYhh8cuv2LeVde7TcBQeQ
1/scLCTcbwPkG8v8fnJux6Qx8Mqo9wIu7/oUoN9yr3GSvYnCfR6o5yscXXd+kv0IiLTdJ9hR3G5g
7ln9zGrwvkSZzyDVWWKPCPxM23xu+Yb4NMlOCz3gh0MXYu5DgDGQpb2NQjOHVvu7IPwsMaaN7ank
a9v7N6TXMkDH+WsJM7kKfVnPICJBfNR787RzvWLeJSGNqYjG3/OA3R6T9rZCZkfRzdo5RJqxZ0k1
A5qhglsvtKwEE8126Jxm1f1alBSNsUTdknrYFSR0iQBxdQa/faMyUD26XdgpnBtrWgQGj1tTTx8B
DvZvJq/SKkVcC6X1mF+vi7KrPiyl+ocBvjxlFdl/yn/MHAtk28hbY8T9ruk6CHU1ieY6ZzabNeSu
KOYK5MmQj+vHlPdpAOy0w6GelsUb/je466ijXc/Re9Bk3zqZr59v3A6cv/24W78rUDb2KewAeJVq
YCecPa7H1bxIWUI734F5tUDeJh3DD7b60HWXKARn07uwVAcRv673yKeAHmWU8d2K8AAZyfxtRqBA
QUci0Po5eq4qmbEPAJ20+KbJeXdN3Z2GBQXS16S9+7W+YbYfXGLMWYSqQCn3+/AXgd6bGpffDYfM
nV+q5K6T+reSxrmPybJameeOWBhyJVHVuurIUwsIAsdxgElgWZZ4rc8aqubEHZyOHTOVmeP30wuh
Mqyv1myORbXnmsaXECDPdmQqcxzSabzv4kUcyri+a3iwYAEdNL1zzDiCoPbvqeH/XveT3bK0L4f6
1xi522FYILpGfROUXXSIPPnQW3wGn6ohCoqCNKKrbJbUeoHRru3riWhPvNqFGdzpIGwOqWH0W7p7
NKfLgcMdg/u81PfF8CqmxkY7JvAD4H3kRC4pntn+5wtwGJk2K8BFzN12LRsPAqixjBIps34Jnc28
adDO1yWCuophJAwl+bgB/Jz1ry9XYPGzwVGH7M8RWPeoDySlyaH2/GiP+mPAtkSikBiuSXyNA2Jd
87FYTFc8hSGn7brKT4kgTQkzuXdG79ICedjac10c7Dm+X/+NAWKoI4lOu7zzmc5ELHkKglv3M86T
k2ym8ABIofTRT4xFktE3EfcWWiXIfKpqmyEYa1GeSOZNKdjO6QiT24AHK0icN7/aQapPQWE8OF2G
Z9NNKO9QxUH6Do/rFy1HGPfeyGrGXg66MSxPoppIiBI2hGQNQLsQ/T4eesgLFRpIHoS1y1pLb74b
3I9D8e6qYtjpdsTjGlYoLF0KyAqLCZUw5NRGvxVF9tThubjLPWRoVTOm18Rri207MtQ3eU1jjoNd
6laQwUdSGkvw6q1vO//F3pktN45sWfZXyuodaRgck1n3CwlwJjWGpNALTKGIwDxPDnx9L0DZlXlv
VXX3fe80S6akCClFEnA/fs7ea3s1L+Nq3ZjxIM6RSosjq+2zwlp8yxKuRI5l1W7MyUgICXhraPwt
uQvOvjQg4iR5AI/LqDNvlZ6L+QlTrLwv+EV7p4mPQauQqCgJe7XNNMHOzJ4WbpkFadthIlWXnPBT
PGhHFcDbdq01CgXjbWOiWqwA+pXl/HMV348oPX3ySS8tSyZVroNhSCW8bbe+qgQ6wPSSw52NujRV
nMV9utRe0PCbNEdioUErN0WFMQnSPFKKh5bd86RX1WsyiF3c1e9RLK+aGNKvLZfbO/IISzB9hGD5
loAziAjkPzCWea9BWmOs5j5xOSsqhIh/KWeSjCauOTHIpfDapNb45GK9/Tri5IswAkwiDINwvFtP
wWFf7MEt9PRv3At9HPfOSR7AL+AT78go7N3W9Vp6o+sdOZXAJVx7C80muK47Zn6clcTar6t5mODZ
TSo88XnjxPtA5mdRw0WWbvG0xndINjA6jAE6odEB/JeVH6PCE/gS0mrgF1Ns5svKte4jU2WZe7Vk
Sk1Nu6Co7KOlAjkLotn1YQ/TNzaOfT1O7BH02I04POh6GCMS6sfduhys4lyWr71KFqIA8+zXg/np
hJUPzPRYJyQ1yy6ApigmBguQBYFSgo+KnJYQymh8m5eEIlB+DofmvZwkAHisbHhyGIRHOdqnJKQI
KUpn8uPQYcQYh2g/w/DVdA1trzicjBsLMS7XurEfh+iWGPXDeiWrVXkAqKP6tLEe47kianrRRIYL
nMhuEL8256/BtkIPvtf76+qHWt8E2Adb+ta+S5L0GQ1VQOpzvTLFN6gIFR/3uruBbm3tFZJ9Jpvc
soEYCrsebjkxC37QMot0YvmuaYBaVhUsUmz9MQwc3ya4aKMbEeq4DCaRWdyqzgant6ytmaooflcR
vbQsL4kNnGRywE8Ag6BaSTLueWJtw6Z8VwGvHZRWNa45aXLVInAxs/Knvah6RQy7zex1xy9C4gpV
g7nQQqd2p6MBgm+9JrOlYraXU/t6p1rpKLe9oNNn20QAW6lN3IxAm1gvp01CK7Z1U8cH9BH6Rsby
xQ2R3mc9hWbSyRTlCOdjzP8/sxLimW7S52s0mnGhNe0z0Le/6cvz7JaPiskFCkDFZ7iUv0Fb/ILn
TdgDsz2GYdNG1X9gV2Yjcqpv0ZIUROYS0ZGceCgd4aN27cd6i1lL0b3sKzNi9Xg0PogMUa5NyVh4
tfCRT0dOzD01McLhuiTaOMFGMyRwfxt7hjropEvImAYmBoo2jeO3Jo82rRn+Qp/L7JeAlljk5ZLj
bHlGo3tRyeGMRNCtMoTNNXadXVVqnyHI703TM91Zd/yZfsJGYsv24omGqDIqHFYVcr4Cuzkbsks2
qjZknlGZD8htn0nSY4QrgdXkyGCQ6yLw6Zrsfk6TT4Yw2a3ElL8ryZ9muOIStlp9a7hjd2NTuozi
NS8FySY6pfJTh6g6lSPqhoyhz8QitQvuckPFZ6delhOnh2gbyJCSmDfS2RBfCaycqfW7QI3UhmPm
t1bGbl4G9JwX+feiyPxaNCBrH0hSbqCva28iY2RDO8/ydJuRV9tHmjfSHP9KhYokc6lc1VzCqjpm
jFz+yHyCRRYnNyPNVo80DpYJUG2LSniVp62NIUc2u3ZgDBGl6XiACJ3WVull6/3a5Yjxg8zxBvGZ
SziJit7RjEH0A45jM/QI4SqZk9xYc5kWPeezr+NiSerOVyPCjX+atSLuy+QdCYgkvCitiIX9WZNU
Td0WZdu2DGml5L0HH7d7mLr5u2IobNYuHSkdsqK5hD50oLfK0vHWukzR252RMcaMFwWBaxVMk7T8
EXCsuu2NTuxqkb27I7XfrAZPQje3XVOX174v/T7NWYZ6WK4jKlA66dW+y63G77WR3LjJOc319NaW
ZXSlJIG/huanjp7ECbOUc8w18DiUq+jYRvJ1kZCf88nalvPYeYZOt9Vgb6ol56tmrvY1MacT4dlx
Zj9M2hKOYg2kdenjo86CDBOGJ6FBGlwivZQkJH+hQThD97Hdl0nHqRlpqh7UnKSZqxJw3W0NqsVT
cqr6NvFc7IAsQiysrK6XqvV7qz/2kRne4/W0zCsBm0SXo0TbOIlCMjDEz9y0oztNMd3Tl9x31fwj
p0J4CPzZPZo11K+SoYQikC/Gxk86j0CW2EI5sTJiYWaFHHByl0WGSk2mPRomu0NSpE8nlZcRJIrm
nALUNScrhvOHB/JU204BFbnEkUOF0xnySQ069Y6Xs2Iyp9c7HRnHhqE9vo7BeY9dIztGki2W7YKU
o9i59qQNOI4MT+BPrh0BiBsoM6FPQuYxqJLSZwAP/mRRsq1bT1OQRmJyFt9aQJfdZDktR+aHpKlx
rWlG71pSMCcXNEFY5Im3fo9L1+LYhAiE16tG9gd1ifOsIap9Ncja4KcTVPsYoRIkhk7ed85wQp6p
AFtAVzGPxL5YVo2UKWJYG0Ard4N7hIL5cZUQQikdz9kwx+TDBg+pOkkwcZaEeB68ZToOgQSBkKsH
PzSiIZ140g6Tbf5OnNg4r6dNOetQb0v7PlfqXaP2eCwSBNShG951L6Iw6vv1KjJaF2WlWlK3E6vA
UlEkp8wGuro0K4sXzLXvSCXspyGlcyJJbKCF0h7ilq4C1GalPI/FEKOBT/NjSZtROMjibSGQZ6JL
2zUxaZpidk2Pd78ppv4kkTOXCmCpSJT+1/Xa5EyEjeQ6tgEd1FD/2S9G52Yo3/LBqD0EH7rX98ke
Uk9Chq4OERm/JIPb7boWxV3gqTY8fcOt6u2gC2efUX1RtgLKIc5iEXOvlWqPE/iQJeG3VtS33NTT
2/pCR+SA4xUZvrupnXDBx/Vl7EPSbNDi1lHsnitKlK0SxE9lbd1ZdEkdwTjFVJAILX1I6E8EzM7y
abX2xjiHQD73B3T7+7V1rWrWpiYR1ClBRJWWIrdrPVfEKH9RxNIYXPtJLlIFhkn7OA5pJg/ZfA5N
5rVaWn2ZErt6TjgPTEzuI6s/GeD5bLVllpBVrKoqknBFJJg4tOm4TEqMCnWEiYv7GBCr93W+X59u
2pGwxnzQB1+rHlxCWpF7pR4kLXkI3SG/0vZ7AY645U0ar6g/RxQJZbmbc3LQirb6NkNRqQIym/h1
TyiFXiMo1tRZte53QUgMkvHTygf9FJfZ55jNKbosxhSB9gM1W/31lud2QlgToTAbWsnFpQAVmzDs
I09JobnTf+g5cvm1vEt7DUWEFnU7NJQT5iU3vJpheZpGt7hY2EmJeoku2AtJ0YSI7gyzehe0j2bJ
awcsmXd+1t5jDTMcbeyh7IzD4DTFdj2b4FXclsSVnaNFcJU2DKSWVnSALnKbIWw7DDGXKrxbTBDf
18WlW9ZXWr9kEREccFiPGmX6RnxteeO/2Die83EuWdS5Wdocs/Jqx9dj2zymZAGEwFLIjPtyY7To
BKHRF8TrxaBF1IyoP9dA3WEpBiP84LK+AAgK4tv6UTOoaHZTzjsDqnsrzpx7dPJPbm+np36KLlBn
BBmxk0UqMU+WE0F5rtAegdDhzDaWQ35CsXtO0xRh+Lrl1oPhrRUokkeoh/3E/tvPJJJZ5WUW5U3H
67VX8MQwd+Yece35qelBD2gFmFWd1nFSp0TyMjNZt9hAVYebxJPPMCUxt43sfnJLDtx8+XhMo+FC
aNTvMOJV5QyHir6jpHErND+VHXtre8DNWEVa4rJpudVo9pjumVaTslJznxUREe5rGYj04QISMtjL
Wb0YXcpEcWnRtSh/zPm9lK4H5Ut+L8d6EyfqtGV8lhxGNyBttzgmnQZFIYkZndAG2MpeI8HblL+c
MEQdyXVE2qKxDeRsP5A4g3eBPTIZ6+hclGwjwThPZykMkI1xu53nWXqBK5oLkndvLe/joIoOhs2s
Lrbnw9orGBpTu8P+ds/U34Ujs1yJgc7odIg2vQqQb1CSeDdECGnqYdJ2UvTlGVUCvG6ObUhGUJTJ
whDHYDR+rTWWQvj4vpckZldq02KG79JdHBX3axsxcseYoNFquuPm3oR06L5ONHXXvzBEbA+MGt4R
lFRMbkz6iPjpfZP5HIJtid6VALKN3nfqkpd0DrsG3RXAc1tHmjnwfKx+v/o6rDL8XHMq0wEeZd0y
E5zR0xhDzElLnSf67yO2srk91SSHYdKjXlOS+7VBMfRKdy/D4a6SHTGWnRL7kO7guyqiP9szhfjq
/ZvcnhA6pOwtmZFnFI2xN0fd93UvzemLHYg8HLxgYu4QF6Nf6lGMtIm+VZqJm0MVZc6dDmxsr+V+
3dtsWAsrhCXM8Nc/sfPfLiGxZMxCEwaK5MVtArKox5ofNYQ0qvBoxYORdCGa7aWvImu+wDxEd8ND
GxBO02swsBfXeRGH9nmN/hXh6OzaZf7S5s2Lq7Au9+34I9RAABUdq32IkBxBdU7QZqgQvjBaKkMv
ZvxNq9GQpNTaKTJ7jtoCPirIzE6dDrapHruRN6aUY0GpheI9KV9x/6fbuVDcSxH9qMJm39jcNey7
6lPZ5OpTyNkvp6GlVhB9ezek6GpVeQss99lUjfGUdhRnpYpQgakKPU+XdvFoYJOjRG8uskg+VufA
klO28kVqnSTX9Ush1mxk67V6blQ9BKXFojEiWFeXunSow8cOuzdiNizEU+XcItfmYLeEMg2Y5Uig
qTmDtdN7O87PcZBdO8t9tyhWN4i1hm0ZZG+SCFe0VINJAdm/A8TtjuEQjTszau9osJ5mXoiNlVuh
r8yc/HRp0BBUFEz8qpXtQYpaXDT4y8YZmr1KSI2vh41DmiO/t5nDc7ccTxbOnqlJwtlpyjyoN+M5
7jQb0XDyEBWJe5f/MBwVZDeE2Vgw2zBEu+t7KzjHzzmU8GOlgNa3U2QRItMZB4/5WySqcodb5jeB
2tIvMxWhFG+RcM46gDHPAlD5G+eLeaBf7FwwDXlgpJ6aYhz3tS22FqzCJ0PNyRgPteu6r9ZtZdNn
cO6ZSoVX2giABOym4+53GZpZ+oGklBNBU+bjetEVIxGvvAuvOTPbS2NH+sl0tcqzqlbzQLEQawn2
gUXcwCAUkCyN6D3KYuAeRFBl9nRD2MszztUTqYuJp1HJ+SLUZr9hOvNgXsVsUSvI9BXh5ueaXjCg
0a9CZzrZBGpv516JOQ9y+owUH2UaphytajeV2tPEHVn51nWtzfjZGWFd/noK12pUvkYxf8yLV249
npoWIz5ZMvGD/FBTgeAXEEl1clD9moVK2EmmvWdT9URsXbfH2xP7tK3cTZCMJYGmmYZYWMdI2mYv
mtQvmlkzdKr1TzUSyaHTO8lPqXatYvX3zKX1h2bQmVFqhS9GuH6Kc1oRD0klzkVDK2RmhUVhjZ4R
wnRDkqQxnOfZOpUt0qtwKgoWVazuigoSXZsI7tVRKHAnoMJfyDxYyJjaJEykICsAbg7vkln71LoR
JWOKuKGZuJBDk/XIom0VMeVeK5ECyvbG7g+lygFHV93P1JwQ8orxyZm2hkCtvRagTdS+OrXdnHox
IPxD5sH3NQ+pUY4XwQx3QhIfT3lG+QQ8bMsQxQA2ZLdnDkgPhF2OJEqSdN5ktTzkRkQDEKPEwV7C
hDTM3j4m/fRsjl231aTV+W2RN5dkCh7jo1jqroY47RO7Fa7yKC3xLIzIk3Xnwe4/UCCVe3wrhp8o
2plE44uTdsAmAtpPK4ipyKpvFfldu4TN1asiveWQytIUJDbdHuIlbJ43Q0bEY/lzBqoZyD6cBYGU
wHbG2J8SJNrW0PK+DR2/qTM2ByUEcljFIvRR+WJ0qOjUZ5UY7pShCrzRtD/WUaBhJL9sxJ6n1By+
rQMBZeQ27LW2urBqemXHjafi7fYMpSAM3tKPmZ0HtxZOCfmcJD9pNe99gJMXj17JfRj+EHZbHmaj
GfCKwREpgI5vEnP4PWb8WkwTNgqTi91UGID2zZ0OEevkzoh0KnOGg2Cw9JPifFcI3SZap4DIyP5M
ctIiwKp2Vh3cWXTPHhNm+ct21hjVflymg0bM4DSfMmOHl4RQLQgvqymZlRK9A1NWcsTMQ5XmJWeN
sTh1KLcZWKNe7ZI3N8myfWLhyC66z/Xbcn16DbRRPZU0ovMlHrcwIDQNoa7xSwwDAVC6+gNoBADS
jvlzXXCl4LOXkcVxXjSw/nA+bOOseAomprVomFk4MmcHs5VcxMW4tD4hCWKby1XU2861PRVypGf2
2LLTqX3KDFPcrD7V/bGbLdiswblEw38NItrPo9Qkp1dvHzDTv2Jv5Q2pK/Pcts4lZRhybcQotlHP
fC4nmHgfkcS2WXdnTG79g5bvnaI/tTFvsFmOxnnEi7EGs9SKcgkMejhNTkNOwO++n0yeehPY4DxI
6WnhljR6Y3gd8Ya+YcmWRhoyzcaYuCURG/z42udQWGP6rwkLH13kFRDfvvajYm4JHl1+JHt3zzwf
VGXC2GtE+uPLYHbvCH0lwQ7Fk+CuNdIQrCSLyoE8QFQa2AH9FQThqA8reQNYikXMVETXauoEBIqE
0HuJYrPIwgwxIiEFGNEyFYE8E630qKbYuyIXT4Y7JPUBy8WC8qyQBhV2oD7ytn0pPgaZnDShAgRX
uudmcLBzsGnhSTZOmcO4anprnG66c9Tmca2UCYhmjBG4mAGJoNmnwWjv+rIvIHyiWkqj3wDcIKua
RumXOCZ2YtoIqbwLPQaCha2JESfTq3//i9Z3/wVB+Ttg7L9gzqDmhB2tw9XjilzZKX9jowC0GGXD
Br/VWywdbU7UZAXu/5oXY4nPherFtR262zq9yrEjEaGZ1Hhvj7N2Lr8YV/8frvjvn7yLXTM9/gqh
lf6dlajpcHf+e7ri6aP4t+vH9Os/f8+fgEX7D9AAGigj+JxCmI4KMuhPwKL7B+J/zXFdTLjIN7QF
dfQnYNHW/tBWKqMD8lA1XBVgTlv2XQRGXP3DWSjinNwNgvRMV/wrgMWFx/iP6B1+vHAcHWaj5ZgW
86B/RO8Usqb1Pzgz+rr6p8JY1puZayylyrWdGQr3Sz1Nwb1tajTFqYVRNOgIHZrGV8Z8O9T016ag
jG1k8Oy0+XtA9lzW17va0O7qdHYOMdZihw3WHOYcbpet+JEgbQakU1s1hDTBDJ6nW54Bzsb5mwJD
JBnh3YL9FCQPY5DeMFU+66F8TIC+gqv93ejJLW8iRkXTkwa3hckkMTpBRLU6Mb92hOD2XTotFDvC
YKCnjDpZpOh+yvpT7GkQPoeGfHQUopt1RigNuw1n1f3sioOYA7KqUwwCV+ozHxfWo6ERhBYJjvNx
nz0SK/wkg+6aC9PAcc+BkZUjPQ70+PyYIFna8ZTuuWS66FDIa5ltXtUg4lw3UMMX4VRdnbisrtkC
3hiKiHxhmOBb6idzG7Jj5bbrq9LKfduRb3YFWNuknTgKuWRNtDSBKXeLit96FOmPKPylZxrJ9OHv
oRlfU7NZ9OrF4+iEW2ni4JdwMBQdLdCMIZZaMX/BtmSeXeIX9WgpQ0YO/bkzqfvYkN9MiQRRd9WJ
DMhHgmc06L/l3qobomJo3m9spAH+NIOp69bxoJPw4hXFeQy04mB2OT21tNq7yfzGGPmnbikUMIZO
pjt+JsQnEZbSlMkdTpjO7dAvudt6ED91XglUAvm73vREJvdPijZ/ixtSbOlzcfrlhLqR5xb2AUt+
cjP18hLF5kGaw/OcKt48qyr5GS7uB/makfLhRdjC2Beabe0oqdcX/WMcxwTFgaZfRKnVdQitV7yX
NQyN8JPm8sWdKc6YzhnkCm5S98XJCbWAN1dCCBiHVx0C9DaMTNoseFxnm61+MOmDYbUadC31UMaZ
27wpaAKQrrUZ0EZwBsf6EHOElEykcjGQOttrhZfZsFrsuNqgIzs45IelksmgOnnRSEbJwLxmUNV7
Q6P7ZBNNA8mO7gO5ywNze4/K/mbhTvZrY3iZSq69vAQ/PfXiWiDW3o2C5DFdaZgKOugg0glBTGTC
f9LUdnPpEkDi0CieZEsZr+Q8lUSMYIMIlp9blTO4BjCjlAmmG/WxCy1UL0IyGokasgPdF2EGr+WA
VXNWmdXOSfWi6uklnt3nROfSrgGQQHupH1rGKkRrf/YqcgkWBN21dE+Jmha/bxLvYUn5Vaa9KUb+
nsw0i/KuijeaCE8VkqMg+qBmG7apm+oehyCAZLQXuxSzuYKWN4wU9MKauVv+xeKq7Cip7glkw1XY
d1CFWVrEUKEOM+ZLlWf6aSwfCGfWTnYzjWeROAf8zcZ+UBk1qQRwGGnc+aaWv5Nx8pupgW+H3Z0p
snvRh5/ucuzOA25jE4q8Yi+u1HwZYDYj3uqad2RWxX1RY+Gm88+tZy3wNOfYqAlRXgXuixaXih9Y
A0eAIfqoW9PYxZc4bF0f8fTHoAP2NJY62xXV8zh0WBBmePigrO+7hqpVjdRvNSGFG2mysk2iv3Af
P+ItsbaQ8n8BRD9E4fRNC7RzNUGakibT6iDGQR18uKGM/ZwUUEKxmicC3j9CBPfTEEKTD4raqyjV
StomyPyRfZeV3m7UhLljmiGFkyctzUr8XsGSpASxhR3ilOcV0AzOHvo32Hz4bgTPozGKX7L4SBtN
BUnFIDla7jWVIWTJDbtAjMqoeFNyiDNBZXzr4+p7jJL9ixr4LxUm16fd8/9YvuOzrDgLEii3MpH/
+uz/+hde4zSufv2MP/75x/zDT4U2/efv5X10H//wCZSZuJse+l9LJUEP4+s3QLa5/M3/1z/8t1/r
T3meql//8/9Ql2igMv/7uuT4+Z+ozyAC/wP7rBl/CNfW9aW2MGAs2+z6f1YluviDLjPKRxP0M/ma
C/D2z6rEsv6gHOGPbPw9lqE71DJ/ViUWP1DVDMjKEFqFxjDoX6lK9H/mLArNXqpdoVv8Q/30T2xD
N1dSRNqt4tkSMZrVFHf9RMOCA1D9XUCzGa3sWSgDglEbxFqIGu5Bw61TaKDorZGETigHyWbI+uf1
yN3rvwfLvVj000ipmckoaN+meJzOf3uJ/4tSncnGP9M/AVVbtgB5Rc3NuVddqq2/FesJx/pl2bG8
TmTRBquMcfnrISxEd5yADP71pQm87kVdHiyaGgQjLB/WxhyQIpDFaKb/9w9QSES8gM5E6GvUi2mk
k+ccNOqZycP09dH6tfVT9F0TkTelvVn/yvoH2I9H3Dh3tWLE9/TCCUxtT4wDE3zkPKxfBgo9+uFQ
/pCD+r0jYPahHUL1oRvpTNgEMqIShsgMt8I8uCLaAipoz2ZuuTsaQy7c0AIp71zG74VGr8vp905U
a2/TjHTKJdYahVAen2IZtHvHHd40LAaX1IHnOMok3RYFWqZt/B+fk4jVPgip/a67XDuYttLfWjab
bQH5C+lIVZie7NwNJCH7JBulurQJV4igkPJDp6wv69cYE9NDqa3TpDG4CSx8GOtHXPDMcSROJ33g
l1MLyPgFTG9aCZYO90OTi/6iPcskR0o+dECCLB288PKg00C30QZkVv711YEaiKaA81q37P4cmUtf
y22wA4lMYtDcPJgU1n6zBDgy59O/4sHXjPD1YTCV8BxOd2uvN+1wAtEDfmWmmvuKmjTvqv4cR5ry
1hWo41FFLvwpvqyViccwvn6d0JcfEuNX0qUqIJiueJk1W4XhMCi+VK3iRamDjITOZNrPy6eu3gRb
DbcgQeyWdh80xiULGZ42uotBLlbap5B7/Fq1ySOoqe5p/VLOtBMHaN0TPs/fILExOY7YNrSWGUAy
zfIx0Av5OCbYSy3Kj+PX10jausMVhcKYvxEtD0nEExjnYPLWb2gyXJFlModHADTfGpH1F2yG3SOk
Z3HN5fj1GeyAjl5u8Er0SVRt0nAuz9kSr0rqEI5R6jor5H9sLr0OVL7iqqjUVrMwbyQlONscg5K/
fhqSi3JbP1IUfjh0OU9x69hHhsLEX071OQvnqgIew4fhqOx1JjOHJFNainmIdqdUH5d9WtLiJ/BN
bu2FV+YuD8FCTE0JRaYx3XDrRQj+EXQHp4Ya6pTF712ZWGfMqgVGBy2803uMX2LCcQxPwwzJlKMj
o9Mia6FrXji94KKpuvSMw4e8NEd4cdib+HrcS2iFLSnrhPbhuz0lLvHYvCn0M9wxOBGWWm6rhGaV
1F5GLbZvRiqsW8jg9ejk5See2WSPPyH0xxAVgVkg3TQjtfOxMDpnBcVaIM65aYLSXip4SxCHPTHy
Kzfrh9pkEGciI9KQCDS65kP2KJCbxbIqb0RNIHQgwWxfa1GwK+xhJo4V7Aft6Ok4kKc0mto3xWx3
Sd9O3yeElYMFSDDjLHYJqKguTQUkQ+VIsE2NJLlhDEm3kWvQuzMBenShY5+rJYW2ECANbRB8mmjv
YYcp4HToDoWBaz65laUTFmQvFpji5swD+C8cE74c4USCMwXgEHh6HhqP1ehoj1KHqA93xtNUA5J4
qdEZrMQlNd1HsFLlC8GDBWvAAJ0wzO8TVlSvlacUuy1iIG8E/ZeMOOXw9W2C2QY3EblkY2gWSUMw
ZHR69xtslgzH9EMUQxiUkIawBg4Xh5mCF485oxWtkns0Cp+0QH+VScbYIq6QA8TEb47tXbMgnXOB
jj4JrGqT4yu8LynE1A7FYgDrCJe9XfmEb6VHd5afbl5r96Cnv7ul1R70NrebjdUNR1qJ4yEMMfVy
RrHHs9kv6YRJPC1wnNQrFYtMvXjYTSIXz7hfxTM3AZJK7gydxARPA3zyCgGcGcBsPjesSHXWThsZ
qRDtk+lFndLXmmQ4H1llAw5uuTxSxgvpwDS4tdprRRjV1UmZ4xWJLX1F6D9o7KHEdhr3EGQMpt1k
+CEU+F6WZdxza8TP60OBND8g2NDlgKrsEL7GV73Ss6vdtdm1niHWblqddE3Mvs+JY5FElFLVtyAg
pCRYFtNDJCdz64K2OgeLuD2PF0oicUEEDu01LOoPFjgPFJSXgMH5RSDOxQcl4ASqnN/aaAivZY9i
NCUsL6m1W6CT41UK6VzJA8t828XxrgSDeSgD9KB0nQ+KHf2YQ669lU9VFsExTprxM8BbuCLhtSL4
3hAOvFPpDp2HeF+1+XxfjhNUGsKga9w/p8ji3EgnrzS38zTF9FUIJIeueh0T6dWEI5M8i1IudFuU
9+W47Vs1urXLw1QRy4d/fd4RcXY3lfCNqkiSnK0qSOMgeCSMAckGpP5PbZg/RNHQwhRR9AxZbxOE
pF3L3n5w6etPngYoAv99lHDJQr3CZUdsZnkdmGxvOrSbWCHJd8rK7jMz9e9RFjH0xOiIfFSZ/SAY
aKuQW77VjXtjmZhVojKPZZpVntK00aNj9j+kXs1UMgbTkn1RV/GlcokDLZ0nFbv8NWntjxHs4oac
AheXtqECk+nbQ46rw1PzbNxHdk9KGoBNYaQJfH3+LwbOqT0OtgvzjRe4FSF7e2XvZzpKfkEC0SNt
agL20p9ppMXXwTG9WEzTyPEf8y1hCZsKMue517oHU+uKrYvTEPjGJC7k1/6OS0b/JGCazFT7eMLU
bg9b6UTOJkv6ZsdwJBMMTWxDsr0QYXhGcpttONuVu1xFz5ezBM8WEcN5Dfx3inAU5nVWb0m5/3Tj
MId6+iqimWRHyFWaYVk7Su6LVX2qOuybKITXGOH+PGtlc4kKnTurWnQ/S3CgShyqZi6xWViyt51D
am/HDVHAo4oSLjMXVfIWkK9+gdX2MjmZciZQ4RvNPZvOHh6bWm51zvEQ5kN4DHFW+4Bi8WDY8UM2
KaRltiwVDjlZVteSY9synlaj5gQEO9yBXHtOGSKcetiG2wkb4X52jPbqyuB3SIrgXrZ2f0a9+1pY
sb0zJ3ozFXVFJTRUIqI4RzKje+dAtI1MnJiZPQTgJmrMMn2hUBcVoBbpkpMk5fZkm2g1MND6x5hq
6KOr9ylsYXQzhCMMiS4gQn5kZjp5uE5iw84N3NMUARuMFq2Dbs+/sXOl50YR6RmF4YSWenA9akyD
XZw2oGEzlIjscc8s7bE21PSioffRZNkfuwE7cFe5Bb0fboIhLHSfy9vUquqsxApb+FR/Ws1csFXH
0PYtL6Ng2NSqop+KpYjsh3PBtOSUJ+BrqiE6O818wkriUj9WXH/l1RnImpvHId26LIr0iZi0Nwpo
GWmlh7Ws6JbaIhY7J8tM9UJIfMFsGh1rpMcPVOHOTbrCwv2hOHe0YGlupB+wfH84+xwhyl01wnu2
UWqB4U2KUxX1rS9qQGWI8IbLoE3twYj756mpJzbY4JK5Q3Mo27A+txZco1pBtryulRoqfoI/WCud
ZeZgO4HclA30IUfp8+tfD1pCx6mQtEbkpMLegFqtajQrog4bFs5YaIodeBhr4AZKXWMmkRNpIS3i
iXJ4/Fgn0Ih5ng1Xjw+G2pYQ8qZ7CQH3AZSBa9vjI5AiT2Vqa+1HXOR1Mg/PQQmaagyjd4dQ961m
48CQORhLsFQzSVwAioAlvgNUOsC7dnCPs/6OvWy3RuRmmPTz6QrrqLnE6dWEWXVRGf3u4LMDr4o3
7N3GHb7ds5js8LlJ0ZXQyHpBIvLZlpoJpqEooB3Z03YQ7VvlIlFKJpUGrtJjLqp4KsyDLQwApQLH
bQBq8VSGAfBPLXooERE5Ohd+3DFM7JXmewUvaM+aoWV9cyMEGXR9kryu21HeD8ZVItrddLI2Tsxg
79Qmdq8jszukhfh4mpZNJUb1K/P5WygJ++vFq9CN7tuf9xgywoegFbC4R2veMR9FTYHi2G/n4jo1
IIOyojjNna3TB/quj2aIl1J8GCHd5LjvTiFZRDfbDROOHaTkrZoKxQ7f+ymPsaGl9RmGWsBbb3Qe
hJFCAczBJYPXGfJ7CTpdg7a3U9W8fKy16m2CNYgA+HHuwdIA2y8uQ1onYDwBMETtWN6Z08Uef2HH
mN/NBGm4Hl7m3lS/B06KfKpN20PdKcxei2VOIETEkJL3AjZ3+9pa3WepuOUnJlv5v4g6rx3HkWyL
flEA9OZV3qeUprKrXoiyQTJog55fP4tK4N6HEXIGPV1ZEhVxzN5rn2XKWA0ZVHcpXWfaWCOlC970
eFxxZ5RXy1zVNUDGcARR12dYyqkR/Lb+FGSrgN5GjhNFONO9sT/CcXmr/WSCO+sSloJgCXk34GPA
s/SAsLXjM2uifwSBVqcRKBB0xwD5Idv+tWT7glahCY+wIfZFFGwAk4EFDsQ35p6QhyQHbl1Fl4A3
5O4iQIJ0j6WvjD25Dqa+4CPx9i0Y/KNTtm/0vMl+TLP3IIf87uucAxnaf0fvvrXKObsEUXamGCPs
bdGZPyMFmhnVExpWAnwazF2ybuz17HImSw2jRBcxZEa9OLODzv0mXOags08QlS48KPMAgnuiCugJ
smkh/ZvQ/PoePIq0zlNc/SRdt3iXrr7JkRzbsUxG0geDEckRMaPKse9ZyLfHql34EujY+t7Tx6cD
FPNvuC5rp9h6ORiq3idEOGlPHEvma4PW6xCzkQfHEq8srvbHIPxo+7UZ7VkDxN0ihxs0T+BAVHvp
+VsnRwhWVFpd7B9fj760cu9O4rCzReihgMPo+EVjBT/VEo3l2CE6MNVHk7vmtiuzf512yuPzu9gS
kM49DJpwRniP3v71eQKWqoUjvoh+PGsmqt6cUa6z3t/KOPgm4HqtZoFspQ2IN3xCQRII5rVazkMN
ECqbgh+ILE4YKu1r1OC1sgXATLgVt3DB5NtNd6qssL02nRG9CB4LguFXmYix5baVcaoJ4EYU9gBS
sRq87p+OdfVqSaDrGszUGhZXdUjU6O5tUXYna0LEFiXWSqRqPE74mnf2wBTIaGqQu0s9CAqMsbEK
zs8Xk93LTkXQKeySKSgYPuRVALZ3uYN2PWmJ6CB3i4xE2zN2KSpdrEcMcoBlFrC0TpbK3rNCEtIj
vBmW9ZTrDYav7GqkWX61DXHlsXhLMtkc0I4pUtKXSULOmkKXPeIJRRaaozie89mGUGZj7CM42b8i
gt0B0iLb82lVa5ii58zMY6xHE2IcVxTRqp6Kb33NemmIdi1yrPMMjIAPCiJXE0bRnhDsN6/S2RF8
3TWzpMQ3boq7qRsIBrX1czbb30DajF/mDAHNVcUjV/ajHJHjm1KkW3zr1Vtdg4FmebKGNJcfSFyM
31vUD4iV8/OzIIj8EPoERNw6I2R2KLKru/z9J80KSqaxs+eACU+KNcTzsnIYi53qcLpbvWd9RPYf
0OhEEoRj9d2u81My2fpisA4M0r4963bKLoBVPqeq+TmUGbQH7WNacPvoEJdOv6/8EJKWcJwd0vfX
IcvzTeEb4/apR9Zz/a4brz6KCpVDa7ecMUYXnO7Pb8ucqmZFaGOJ+qI/NBVQWWDg/naIgvjrqPT9
8m9TwsbLchoW5byXU52/uz5U4LA+ToJK8uubWelzLUV9jd6VCeOuyMercpGaErvT7tk5WY/FC2YK
TmLK6eRUBaX9GCt73SFVapEjwo+LT0AKmJqpcs0l7PFvNtt1KCoOGJ/6gXTxHTtZbwvZkUJ8Kn52
jLq4/53yICvhvGWiIvOSo2Zyu7uRXERtpVck66QOFNhKQ8RBu67F0m4rRtDg8NHWfLQ1ygpSO+wZ
4ZoVT+c0AWfqxMxKOtVH/G6CzsRvXiTOLOjTCn50YfFmhiGu2CBKzP8UgfHpWObvrKtuvaGzczHJ
Dn8u3r2FrFVW9T4pJozm5FacQ2jUmZli/IuN/GxYiMuGYFynmNDvPrrcpRVtVbObE8IJWILuijok
cixjNwTh8tFHdz0sYKGGslkYFVZqb+C7LRrWfiPFkpW3II+KiH5WvT2LO88DuSpcaa7HnrMLRVML
8O/W+to75pp8NenDxhjCNN4EA2tSsWBxDebNUIB8hxRBEXkPNL6IiWVEWsRsHIhE/K10F969KTyX
ZTdCHEvnnZ/yLTIq7OOwYhCg6mBx7Z+Zrf+IhA/f0hBq7QgS/SzT+J3bxNxgYr6EWrenFLdZUFYO
JWAkd9UwTu9+4eDOKuD1xKmBK685PYk8kDwYXM15/x727Oly0EGLOPi95HZLXOgoc4ZOsV6UhrHB
VagkWR9BTgtQxmjHRX/TRuCtI9IGNllfAKUt6bmPyu2Q7OcWZmKgYnSs08vzBbv89GKHn7xfBrhv
GGMuEO3LMwD52SWzr2T22gU4zwoJmVP3PGhDNB/nUC3qSc842yK3jtAJd3Uz+KSWSHsvYvXmpBZz
hxr7txMrC+/gHOKEtD2IAmJCGusAv8pja1qRkum8PLd2VjZbp4jAllNkRPfUb/1rl7MARMlGkYIg
jTLPRkvBXlkiujxMaBarysAMXergKE3qg8SX9f6ruAu8D9+yJYKyQRFF38i74Te7ZNDDVTD5jDOz
fg0XuCqwz9dyzL81ZR+snufWFE+3ypr1oeZp56n22bzGaFpTuEFM5eSlo87HVpRhsUJHA1jV/vz/
osnAFLCpLPc3UGaTIhbpiaHnN7u/ZUVnPYhPDgn+8P01zs/uKG38mSM2uLVpRgzqnBArXqmZZHbb
Z8NiSyIaHdnfVdr5RDT+LlzzTl/t3H0/17uYnRPmcYsvBs+lJk45ztM/QdZ+4hd6sGRtLvNUp5zT
SDa6RTmYDzQvdjOkjIB4Izx/yHfjRE6uY2nvglKkITgJrafrMy9BvP6aefofRC7vtFD5GSIcBPEk
XfrRUZAy+ZIMSBHQekGcvNk5sT1DOIhN40EEZKy6ZdVQnlrDj/CBOGi+qiY7p4a+OZFGqVO27CmS
Ptp79pSvKrtTeznk9YaHZFjDacpP8Vhne793C276NfN2ccUlA7rA0u02YtxgDsHDaLVxMBzEwAWX
XWe0bzgw6T7kvwJfkqCL2fFvWWAfcR4zJTF3yvbm/eSk9lnuEmOT+mnwNnsdXFmikTcJ1pqrn53a
DiRCFUe/+D2Dg+fpC1CQHjSxMm+JgV039JyXdNTGNwifuCUGZowhRM4RQMTW8dJ0H0mFh92WP/Ms
ck+GNH7MURHgb5yPcfE+G3VzIR/g4ieRc+kEXJkwddpNI5iRqdF4kKlQ3maRnztrjA6Wr8maQKy4
kmbMQ5QoBPDF/VlrdBMOq4nk+bvfAU8bhnHLTtzYINVLX4f+ZYgdxYTLKf6+ShnkdJrs2kW37MFa
qAFB8hPVaL8vPPHNn23vWLnJlmM8O0cKPbRGs70faaz2Xhb80kl+R4e/k3ZtHIuOtquLFtVHadYU
13iSmUE3zP8h/rSB15wHu+zJ6HK6jaEcuPHYVQ+zxqBC2jSkccPcJ04FaqLtxL5fCz33WM3AMFSM
1jKr29pZOr/YM+yOXgTpySvbxawnYIEkeXxru/LFnpydNBHLmxLpISnbUD7sLdJUpDw2WtQ64DGz
Zq7LuiALYqjLQxpGNckZbr5GI457yjeNbTKN3L4cSIcOwsiq7PEETCg4+6H9Fnb9/Fr7I0EvGS6C
6Sc0hPfRAnpeLL6EURndzsoSfYhz3PUau3piNxvWP8l/RojpDiQLvsFlE7SIyLeDYvpligluDcke
dSuz86Dc/ewvijOLboviyt3/1TClV1g2MPVy7O6Q0tLHk/DEEIeSMCH8fQtZtIUiw+5woEOHBa1f
HWcKjqZhGbzN6qcHUw9Bl6+2zA4BgxSeefUYw2x07jP7TMNX5TFlcwZIopVrJUwF23oN+ty5jOiY
NvEy1fcsfE11MBExIbDrBvOYvoSKaXjhymw3zkuiCxvctE+DR5Ci8EAGkrf6w53JWfHDWO3zZQGW
mJiGgEKQCdO3DXmn+EVkakZrko9SnlgC2cY6WvIuc2vf1wa95IRmZiy/KsoRH9ycBgQVmPqsw+RI
tukMgds0H6hMj6KGxJMiPomo+y95p1n8wkih651zOXKi+dYKz8CnSCCzVhI6YeozPU3U0c1akt+t
8GB4/ffBpEFTRfRoKYvfHILZN0kQvFvjtxJf6yWv82CNd/WPVSAx1xFM1C7sYPX23XiCPtABP9hC
LTR2HvTbvRri5CVtnDewAn8xFbjk/nbHmIgKvmnS340VCWDYPah0hjbcqCIcUTlRB2Xwi/YZRSiO
2GI4Jl4DFxKpWiUHdZHgZmw/T09pXP9FJPSXQL2HVSXZqSyC15Ymca8llOASXq8JE+8mQ22jS9P7
HqDzGUqv2HfECuXz3jD7W1hl32pGWHQqyXAyRnhgvKHDaTSUcRSw+5o/QL/MU98DNorFIF8LbyHF
40XUnmmu3SJpkSpHe59Z7nPqYHbs4BxPcEpj8ikTbSDiBpDaO1CNhmJc+XLMiFgmgGkESLcTGuKq
8LxVUtcQSbXtM/o3DhZLsGltBLa5jfLsh8bPgozfGjd2S2gNiXMV+rJJPnRnLz7rdlwxDmtfu5TW
E/bjdrbN8QJxgYVHDhfbNX4KqLk4YPSjYhq8ahjdbwlOyg85e/STmRlEcgL7x7IKFDoHU3UXM+gR
z51x4hWxz0gasK7W+O40Mkp7h4ztR+kX0Vn2gkRsyZh8iqMbXQmeDGecCY3IFAZfPq8F/ZcSdEnA
o9Uvc6oNaPKWhMhRH1hnMrYwmPD1/UvBJvEkhgnMALe6wIXE9g8Xv0TcR31DtHCLcfqRBCeIWv5L
NLVImWLpnN22EVsPEK1ngFZbORW/alZ874s0vwKmTNZGznXPKXQxhil5sazixbcr63VQ4b/KhcNa
Twm7YZVJznRWbaqyekBuYUIFV5ZMQZB34m6EV++1IM7iEBOm+AxHp954PsdganICiqg5QYQcb6nG
1gcU6Vg55d/WSdiF51Afgqxxjs9aJA7oOb46j3T0GMQ3xin9gNf2wtDN/O6B1l/DIUTOW4QXTe7i
hXff3/pMoYhTdLGryujTzUwKz7kq4Um69WnOO2fruppCBL7KFoz5KZ9ydZny3thjN3njD6k3gNzF
1m8sAyYq+DhPlNOpadTO9mn785jKXkKOenaAWqb2GspSvK8KtJAcmupSkquA526fB0oDDgNw55g4
YKJR9BsjlTNbgaBDdjForoA3c0GhAczX+5mZFkyA0t6DAqS5VV3zCqGOq8u/yKx6S5JU+CurSl9t
8MYEktXiMA9ggKYsjR+KVa7TmPOjiIh8W3omneI1LOXA7Ux+8oroTfeWTMa3gmzCjzk3Ef0zsGXH
3qPg6h/YhmxwUjPoJjpMMsWoWgiG2g1j4p2VNRnr0FLGITEG4JZOg9LCVleGds0DZQU8GIvcQdeO
3nCu7if1wEH52Wk93CDfBusn1jie05eqzcH/9OC34pKjMvXwEMdx6B37yK8u0WhjVHPEq2Pl9aXr
S2snE+eRNVCI0FmEJAmhMSTcLN3bnQSsIIkIwl/8EpuZxWZHDnu2p85Lor730oXErLtfVirTzWy1
IJ8sr/yuiP1CSAuUBUdWe/TcqjqpLJk3sfAs5A9ZRIvk/+cykrujTQQq1EuqGJ+dHKuasr2H9bbL
q/d2+XOC2LVPjQq5c6OZXKsg7a6OA/ZwqIBqxxh/XmxyW7lzWKdPZFWcwjFNDxnZiZEbccwwItd+
8lZYMBuqsVLAD7NmXsHoXRldmb9kCW6+pqIygnKXbisYpQfd1OaLDBjIoVA/Nlk//WAweRHlp2fD
g4hSeXemnlgetYuCaTiKNF4cm9g7W64L2/xjlYnYSRFbV2T55jUAxtiDczzVS87mwGx/FcYdSUlp
4H4L6x5U+Kx3M1vaPQJL9dELmk2wcCPs5Dxly4kkp+NjwvJVGLuyNRgwqAYVbosepvXa8SUfiW0T
ScypWKAb8ebrSFwQO/CB+TyDmtVYAREzVZqeZ83UHGF3DvVyU2l8InkFFbi2upsxAOlvIoyfIUD4
YE4PsyPSV9ECm9fo+HaqMtJL3LgFVqLhHya54bWzw0MSZ8VRdRZWXz/8HaCwepPxnOOzHImjBONY
qPBdzKwcpOvPJ9/p1Mo2puH3/jmQq6HDbhjBg09ehFTCKzsQXdjVn+ulxvB71DWI01NTgI3GsUhs
33R0eqY4qhZq5+omx1omSZ6BZMM9RgS50wUE38m6PLKjHY45UeDrwSeoi4YYc/+y12/7R5C8VyMw
FsPv/kzRZL4VIUDiRvWvLPrA+Dgea820wiSce+KsbDle/Ly/eSR+oQRYsifLqT8HmYU6ZQx9d5vN
eAxMtlS3cUEDaLt+lHzakdbixef+o6K2YyB0nv7+xGklmXGsulHcuUbvdcSeshigRaVL0cfhAnaK
JBnGzKV5m7Km/ZKJDY9u1OBpUIlvyGE3V0ZfMV8yaeqTvrMIwmbc5NqiWmWkcyzZaESOGo7eBQye
dqCg4AtpYoqeK52mLVBGJyxxW6c95YDGX1CmIJvqZnuTWMGf2EfP0tBs54sXsCq8HNfssmpFsPdv
XIa98/KCkBHB/lBenw/XF1tYj8tSw7IvNTgNEsJYRTvLLVyX+NSeacT1nAAaXZBgiOc/xpGAGGee
vFPDHJGEPlYFo91ev0I5WZyXR/joOKwddo/eAjySvcpvYceEwp+Rco6WG5wCH4Gzn2kbykCnL77j
ZOeSzNPJb4iGhAira9dlWIEqi4UhEXARrDmslRWL16F/U02DGIYqZTFEu5O5IPh9vNPLhsct+J+0
nYOkIXjpOf4QQ9ouz4ikUs/c2xQicfNKKFegCOobFuvNBP3qUrNSvCSVw+BJCINUyoBegEa2EXju
ycVINlY2eFe6kGObJsa5ccxfdgYwaczoFKOyOOZxg8pjaMJ10GGiFDCR4wgyCYjUy1CLZiWdZjw6
EIl21YxGcTTMmBlK7H1qX77NbpfvML5DO0sMatXJ35Wh+zEUwl7HfQTas7X+SAYb5JdAdn/OkzVA
yRWVNG6BxcPh2waJtXDQbrnXl+suIUI7Tet70IzOkUFGc2g5TGGuESsEtukSOOl8Rfn+XqGSyWTt
nBnILOv0nM6mg0Cookc1m/2FgTjYHxy3Qx+qc2DU/joq3PnaTAp0Y64ekU2OE1rJHSm1cADshzkG
nwPKjc/YjOXJQ77Bup8ErTqA761TS+9AtUAfCDDJTz6Sy7wtXq3CKNZ8NISA5F12Z3XR7sNsdPYO
T/8ZqQK/RUciMUaErUnSME7TuoQTERprJ6xb3iv5X+fRKMHHS7djDpDHq/am454KpplXd0RcwrK/
PJowrlegvshQ/hRABagJoKWk9ZvRj+p18MfDzKB0hzCNfF4/kzuL42hvslDnUzg70QCDfAKlEdYs
eN3WGjbPZzHsFNHcbsFNtRTY5KhUGzwJ1qlth/0gzPhrZM6GDPgD4PC1yR++i0cEZ4XQNdlyF9Ob
nVtvm/cOLsAlAr+2zetCoUmClubwN4lH7oTau/rLnSEj196Mcw8oyc/OzqKqs6weq1BRW6SQ8xkK
xw5vntLfMuJLv9pPu4NYazh8gTTKj69fKWTIf6itgV3ZgQc/vpR4QlPpo7HuucJYmDfb4sCQBjvC
1ANLA3J9NlIUDs8S0HWZG+VdzHxmbtalad6eM1icL/2GtY6HfGX2jvPytBFIe8Ju8mj1PG69/54t
YOPwd8VXMVzMCNMvmIKN48vqc4yI9rbj+D41iwCchSUVnPtGAFr1Lhl/WmmGJm9gqDwK41UBsoGe
9AXMcVLWs9nE1i7xTDolbBe26MxHRwuZsuHbpgGen8IpJ27Yol6T9W2gyEjjvZ1w/Uwtc13VtpvK
qP9pHidytDtW55W0yHsHH1R608WxXQQnqbo/eZx9LKBIUQvuou4PNYW8PV/YawRbF4g6ppom8vcT
duYrcqkav/S6AN2H+sB9o/DauQ1Yw6E095ZZ91tFtgpET4z6nhsl56aQ4l5KwDEu6ry9IQpUzAtU
N+V5PkuDtIAJkxczQcoBz0eXkWY9343FmMbYrPVU/BjDGf7eYt8GrHBMuGd/YAZBxregA6voXpfW
H7ehVm8DAENQRYhkIzLqloOaWQdE3rjPsFrDdk9ICaNz2OjFxR7xvCUXCIvFvcBVJGLbulL5+jAM
698RWt0d+UnxZjI65iIc/2vXqNAr1XXPUNpkn4H3LgA3xuyYtsHl7T9luQ+dfGZINkMI4R8v9o1f
/J4N9m7j8lJbGaVc2aGzVPtMux3imoX8ZmItYg0Rw1glz67DZH23SrTNgRrgOj2i2YGU4WXjugDr
tFbCdw5sBY1bl/BtfM6cLMXUWZjEmqS1/W8U1R/JpBHPI/aYuDO9SwYeavWktqB4bU9uUr41lm8u
eTbjn44wuz26HWZnU8veIQ/AoiaGM2zoP+QZDL88J4vWS9TVq0mLiQB/hrViJfIzZ05AsBm0IjEA
jsI/MAcdMV2MXY8BWWUPn+DGsEi5Rpzgc3KmmMUWYc7/ZQ22xCr6YxbSw6LN4WAtL53tQFALwvg9
lX1waGVk7Gtriakx+Z4/XwSUnpNtGC8EN8YvcUlQhCC9/fAULiaMRleOA1kc5Yje2b3B+GM5RxMN
/wo+mMdIiJzxJQospUDhHQycZwIyAuxiQh/olA8bOyIMhbfYpTRPxBaZrXMD2BMf2q7oNwnDBlPI
8ZvH9IK8NDs+49VvV7NJcIc96RZEQaL3ZTUgnRidUzf7BAcaLNtH7TLbCcoPtmfjHi7hwZ6wkFRZ
bf2AJ7uCmhQdRq/KD77gjpF97X920ydCu1+iTlwUOZbzANLHolJ3/taIe/BALcrlacRQl6Q0yVzz
H42NQqNgJbNlA00UtWPtLYRdSPpc55EPDCCcAm5HLpZQEcff5mMxwV5k9m1WOcaRsGY1Xw/M1Tgd
78ql+FQFqlGYOWo/Mj8/zEwbOIhAh+EIYFwSkhA4u95w7U330cnsjRQQ8/hFaGqTEqKrBR51jCcc
lYP5YgzmqonY5sy+++LBkWFH1Y5HUS7BAFojCOsDazc7tjwlPzzHLo8pc7xVVr9TZZp7tDxq3yW5
jV4LLUM3a/+IG2vmO2vOKxzs0Q10LzIdHWN8mJzvJK2KD0a68W5S7epJzYijUV1mV5EeNYWw0sZ0
+F25pDv0nO7rZS+zrfz+L5CFHwNUlQ1rLghVrhqvVBKbNG0ZcnTu9tl316GIrvU0jaescX9WEJ/J
E3K873Mxx8wua1RWpMNbYbHXbvbTLygpTa8UEBysF7ad02uG83MqC9gXHfdw5CTDWyvdf7Pw7Tfi
aMgpdZ1/ZDhF4dxeIE9EMJq8t5YtETAcpktpYL2E1yzz4q2khSOSgOM5i70IT8/foCH8nCQsHqCQ
vCya3DmgsikVDER/9uTe0Abhzcy5iYBk654I7z1YuBMuDwda8jY74aTpd4x6/B3eThcp+vSL5cGM
oIIUs3FEsWGGY0B0MxLHZSHs1Nmhp3KwVF3eRBzsG08weqdwP6ZBYK7VOCb7LmJ7qPEHb7jDyRzJ
CbiCtTcdGznfR8sZX2DtANt1mM/R+4zbqlbmq0DIVnOvxrQbFuLd7129qDdD33khg0Q8krJ7t2ES
knHgi30sC39fZvuSRnst3WL6iN1a86jO82mOKwasUD/wdX2oWZlgRMt8QxCz9zrkTFjomd5Hqolz
bIHvgDi6DYmJumFit9ZPCU6GjuoWx4XzwaYQyGNCJbqQe/kPPU8wfETDuIjqRH98CtenVp/dmco7
n9pkiT/g8v3SOnrNcPHee6fMLzFN+6VvWR7KMZ032AZM4Kh9vZVJXx6fB7/pczSzyr50MZKcMShv
SRDOe7sMgg3DTSQHQeZtQt5DrJPLg9rMeEfYzp6k51gr0shLmnIj2uUSr0PJvvv81XsFHBkqmYGd
2V0EnVPwmY6m8xIOyBD4MwCY++RHErjzEukhuMBkJTho0qQ0qGzYOoakO3fVdH92wonC2immDz6h
8py31gGaCCm5bWrspo5buJ9xSODlZjirOkB8tjjkk0QTUeCSyFIG7llMor1W9EphYF6fL0j2/J23
pBIAcYYaZrdjckZ0hsxmHE41zdHshAd42PUL+oJ4Tf7Jj9pJxGuh5HsxzcNJ9A3w1oCzYGjRooGt
/kBHTrizV/80mJNsUysQ76zjjWOYd/wV2n6TkmeSb3Niv6bCLY9gXH6546RenaYDVNAVeKVnv+fE
8MVJLy+FDIgSiOfqmMPSpAiXePaBpk35y1OAnAU8C19DUpPFlZBd/2bhkoT332Hn7iispZhJWW4Q
BA+ugZt3ad6NWd5sbURwQmvzjJr8mLTtvDKE1NClqLTbrHdPU6e6g0VqkwTVv2jSWhRiz7YSPzlc
TCTp0g7yw/OnAqTmoRiMYNtVFkKZsWaeUpA0E1HN74hTq5mfUtfO/THUob6EXvJtMqC4iZHpI6qv
dl25zFJ03bXXdnmxecjOy9itku3fSaLOsKcOUcH/vUjPNs5K2snOTypEPMucQStQul8/Pv87UgmI
CXbyADsK3G0xWSem1C8KM0sVFOCxCSGmi3MP+dD88IxfvTKTn4OnnbNVwRzwa+YatlfT+UfDZ0XO
2xB1FZt09snlrM5fHZvq6+JMOqO+VCOnKacPshqNKtrqfe/kEf1+6luQ9jLom02vO/DooZuTLlki
0iAts19zahGjNFTjAfB2fyWVLMLi3pLb6EINIPQ6ugFt+MiWtLgsNXP4ceysvzwvlAnR5xS+o0fx
ai86uP20j63ePqfLC06cBkvg4G7hRKWHYpnPhpQnx2kRoxKlZe8Q4/0xSao8hWR0WWTNIb9ovlcp
Y/OY1ebKxkRhFNUlSalnnqqKZTxmeJ197kNzF05x90FxscHEP/6H+2mV5vrdn5hHxQYUxCnJmxfb
ucpmWMA66lblkXEfmsq896m5cScEzE1AanjgjOnNlkF6e/4kFPHt3mAHx6C7+rZfP+JITVfHi0AS
Sb66TGp8Pmt0ssI9dbbPKiIouXFFyH4Gj+WlIVESrycvLojuEx5hlA0cM5XjqtPom+6RLymXrFmv
BA3TjZZc8AV2GT6BImYHLde2HetrMTQfkoaPRGaspj1jcIEgRMhW/Wp9eWW7t+tl2dw7LzTPid39
JmGYH6yK5TxJSf3sI1nuzXAx+ce3LqtJ6hj9C+iMV9iLCfE1Xv82ZDI5D2IogbB6ObcZmvdn5EeT
IeyrDOB69nKK2oRlSR0ChAhQBMZL9QoFLj+BRLxV0SyvMAbE7ku7ZhQ4qbzQJ2luCKtfPsuLIF8I
nzjm1slyFNhh/Ata0rxPctT6qi9e89TokM03r5h+4qOZxPWqdG20BOO+UaX7SNiSHYOUNUCVifCA
7nY8fIF7HMKHJwQ3m0mXx9qM+PRSt7gg894vYva3hNwG4QfBw1QeIdXLQ9RGKfjbLIeFVijaB6Gj
rR/beOyXIShBz8MddTFfiZUrtWbHKZrXtojz05AbBA/XXbMzRQ9lcWlPzD6gWHDQGzBkdCGTCHmJ
bR4Kqo2rLyX3y0iJQNV1eIp5XAYmK6/OYYwgJ/tkvztfh1z+nbDH0HIH+Z39s9h+XWpuyIKnWUL7
FLPVN1m9QNPUZMnbHXwD4rpDJGaJ6bt3jMHbcXF8ZXVnvzV61XUT3gnP6+1La6PjJbAXle6Hwomy
N1UeXJygD7CHnu1eizM7EPNiwB0b8XwdfNBjSU+Q9wS3hOUTUcusd/GbTFc38NSLYht6oGH6Be+e
DXhI1IQ/LpauxMSE6QAcQywwvDdpw9b/TMNQ0c4zWXnau6ogOEQg+MlKJHMkjYZyP2Ju5P9G/1uT
qMB6aNHU9G/YqlBSk/wx6wpTpJK7lK3sOUWUcO6dSnL2h+E6NzQsFOUBmO/o+7BTmieJGZGlfN18
k1kuz01jYjNBSeDU7bSQNBBjoB0dFmJYew2qub1Gy4uuUDe7amB3PqTQMGPA1WXZkG0ykcPtuKV/
er5Yy0/KnDG9jWyZoMYkHz6QylPVOWTCE9I8ubI9xPH0t2SQuUV0wVY1hHPVx2mxxcM4rdmD/ZdA
Vr/7TuZtKfJCeuuYEWgp3x0iR09PKnKL4G3rPR/VZdYc5FDdZmATMUMlwu2Wwk9KwqlJfiLBGnYo
QmhxbVPP3dqzta/dhCBF0/9w6yHHFGu8MZQe15OPkocnJxLBRDkhjmBKRzaGeYwYDwFbKH3zMTYc
N+E0wJtJAhPcntmvjcTelnXVsA9vBCJOOr5FNxJGxUebqm7rytl4ME+8SKs9PN2XeEPnBbIbroeZ
JQlPAP94V4ofmWHhoLNmrACcamTW1riI7jCR5riv7u0cH2bI4OevOAm9NiiMiQN30qNwiw/DbZZI
P6c+4FafzmON0hT/5qsb61cxsON7ak0L3cKk7+Xwqu3hIOz5bGJSQYcoViMqwd3XWRT/JgexvWNP
+N2ALDkzlJNrw+nDfRRjOQfx+z2qxMNiP/pNGf5PLh7/Rsf50iAuXheVcewT33hlPpCvkhnHS4d3
b0DUxCHRTruMAu6azPiauT9m2M3pUtwwVGSi/nvU1i4WzTGuG7FHAeQQaAzlp3SiV59zzcRuZU0a
Z+torPqFuxLhhG6x5y1ysiceEupluQ/csmNh5v5XtGmOHAFyucLkvmUwgsEUDetBgn6GQogd8Vn9
Pz81pXq9UWHjgM4kmXQC/NvHISYOT8BOt/p3YiOweHbqjhQZa1w5wuazCvsQceSt+dbN3z2Xw84z
xTfeinL3fHbm9mzMQfQ/5s5kuXFsvbqv4vAcFTjoz8AesO9ESlSvCUKZqUQPHPTN03uBmf5dt377
3rjhiQfFkDJLKYoiDr5m77UZ+SbWymMJAPnvJ5rdmeHvoi8tGeZN5EpPJHx5RTeB9Bu/R8Cw4AqP
lNgzanDsLGLJe+QmYHkJIoSmzYvuLlAkNpugzryHFo33QI3ZM4Km2a6mxWAW4WMbOril0c4ksoA1
3FXVteiLH7GPxrshrnZLCpQj8u7JGZMeRRtDOBu2M/IJekarJQyvqWJ4f/MJ/EsVhND8+y2IBXQj
W3TdZcYduj9FW6frxgRx2vUEbYcYeTG5qHcWC/le+FmxtgzI3/kQ5tsRw+/SbMk4AsP4TdPSDHNd
SG6fJvv7Fvsq+eQEwKBmB9VjaSeCS4qllbecur2Ebe7DwqjbAtlYRUaJNNFGOQnzL/joNfN9bu4l
WKs2Xrqly4VdEWdmWAROqzBtTu7Ila0NGI7mxNxt0PUk6c5r9kpB6XJgaB10xVIK36PHCOcpsQPj
zFbkLUGHm6J421LnIh5MLHG80RemgBsEGsRzMIn2nt55cbuBV0WColIDsguCHf+ngysWm8SdKZKB
IJSmXQ2gM1Y2YaDpIe+N/IrxGey8W4eHcj5xW68/xhlUrdtaSQ5RfDfee37FCkKLYtIZ42g3RP2R
pDrMs0lZEa4LpWqs6R5TpBRLw5NU1i5yBT+cQ1Siiqq0IadSj/NuedvB3R4MHY6ESfAa+9GvslfW
VY7SvOZ18mxpG+p5h1V+012NsL/oghtClCfJ7pepya5JMw0068m2dQ8AFxOwReE3w8pmVG5VhvaU
+VH9NLKXhv626TMrYnXuxhuTsu2UCCTfSie9LRrhkdSp/qJ7oCl7t8N6xlT8rLmS2VqhPXoqqsmt
YHqqGxrhhuZQLCPx1UYpYF+nf9MQ+65MYuxUNa9MOCTWAf5GhjONbmwToZ9vcUmipiKhc7wj3NJG
dtQ9dKmGcQjFB2F6vv6Zdw89hqNL7pDD3We2Q5Afi01uF+u4RXnbZr11INkvJs6HldtaJRbJzIzM
7m4PhSN/fyRsLlYs/ae0aXT89awG61SgKuEzYTfdZsgQ38RW2xyZSc3Mf7171GpiINuqeMciwm3t
h9HkiEItviKmZDJDo75ozmicEAJvtALfgedRtrepjYqldvUTWtv6qrQZ0F79GMs6ICm5VHexQp5O
g7Iwar+52qy7VoMFhYRLGA/lfMCYuBnHgIJlNizqk25cXFZ8Y8WUoEniclV0EDFhRa4mMmaIowCu
gXgOJW6GnP90e2AI/PsjpmQYibiQrHnOe6uNI3booOtdNNM05Hv0Ic+2KoaDP6Y/bpsa22h+ZGZm
bW77Wchl3iEyHGRDMfszBoMPITCevdlX2F7nVmJKa/K9/aTYtqVfraqRFtVz02/KKd8SsnUON05p
RFykKLgKd7N9/2JoHApWiBinl3e3n/umBLs9eJUruEvx3KZGEDNovgSZka3TeVhlNxhybcWAAvbe
Rh9691XG1c63mBabRWMdexsDBAG4CMo5Ewe3OxdjbxKnWqIZu4kpXVAiIEOC+lL3rBgDYDXNyGsu
G/ce9NP3kAXNOhU2QiIY9IVUQEMYBJ9T34hXNT5Z6r5585pZ15smEz3if57InZywXiINtw1D7TBt
sYjKnFMbuO5O6epzkkBP57gU3fBOkn6bzGU93mcu8CNZ61s7QRKGj4wbJuMFAmSqDctbVjZtdHW9
p2kQ4h2LOyts+ARJW7bbygq++zUwWAf9zyqojfKxoq5bByx2ATzEqNi0OWitYxf168evrXaL6AhF
RdN8z1gNKCpZIkf7R6hKiBCEdB9w8ycH0tGqzW/xwLzM17s9xqvnm3XRsyhUgGq3G6fJLazp1Jaj
I8uNCgpK327c3/y2wCh2I8EGmEg5fOsxPDqp9jDO6yEtUi0qR9S7UASZWpK7sAHtkbAgILl1lkBx
gIBthSCTzCV8R8eYI8Ax9ONt3X3b0s7bdTuhOXPZUs8PHbw9OvNDhCsAiQvo4Zr7uSnTO5R7eLHQ
bwKQ7ZPNpLCrmn1GXhLJl55InaepSPMtbxt8K7MZGuOS2GVoxOaWeaDAquJZQd2Hd6r8dvs/vJkk
g650oeuMECvSzVK48MuSp7Q3WSwdOlmgDKo7ZuGWexk97Xy7qAkjxHiX2OYOyjbr5SGdtnnzYWtm
AvPeCLZlN1iAVDoNRITXX3xz+P3AmyUHODwiFQT+4OolWJNUwqqlPFnDaZGnm5ucBA0dtOL8OTfA
ZRFZ9IxKQfmrxvcuK0sAf4jLmEhsbZSVOKEs59zOQJl+fmi9R9+osl/IigaJwtxrhmj/3fUNy31T
hZj6S68moqSQcTKUeNaU/cIT8na39CSbf+B4+8h10b0YRSIXcl6r3h7c+SO64LWpe/nBa9JZuzXb
b3vOLSL+jC3jOudwe9BDE4GJOV6BlzHwnpegsMo++5Z4jUSjcF4IQd5AHmOgmy2TgnCUbNSbVYWo
DukCG/Bu9J8adI2nUZbxwcWU/uszppqbWFmMMUB6PJNCg+m/QN3q1rmxyTG8Lf1aN+/03nb3liMO
tyjm3pE/HDnhbEhIzIst84OFsvnqa0QbJDVALMSNX7eVaJk359Krx30jsmBNHluOQJtVaeI8YGIj
2IIRkNOyFYC1P65s07vYBPOsnWlE9tPDB0XSna5AqAVrJ4/fQ6W8BxxprJ/9QG6ElZ4Hfnsngk+s
CntaJCFDaiW7CpszY0sKbUvOX4RNPfYFC4aUoVLkBPAh88e4RV5qhOk3d1Zd+3rBvpUTrrZ8wtOR
Q7CLeYp0Fja306AoG97eetMu2kSbOWcWgQsoq6+3v+XfE+fburQdPQhoVlEDl+gmrHKIdzlSVi77
vHVHGi6OTkLI+pCMdltgTAnsqX/ozOLJRvCjYkvdJWYZrr06QpRQu8alSE699w1vNxZP137Dh3bR
BxSSSSfHj3bHFYndw0TZYJjDvku4YLyQRCZ9uNyCeJwEcJjS9RTqTuUcbgoqhB/U2/Oo/pYGiY4k
5wQKcWjZ0Cxt7g33nr61bCwng9sy4VH7IJIjFjkyXytnYj5gDezb9E6Hk5Lqd55gs1ljKciTkQG8
G8DKdN5SBjOL2sNVjX1xlrg7MQwHkV5s1CGHoPaujcNIw5dOB8pWb3c3iWo9jB9uW8uD1w/1pklM
Y6fVYmvV2bhP+myOqKrsTWwzHG5t76NkG9w3dv0yZjQPPjvonfIVCnCQ7IxJg71rKAT+s3UJCVq0
UQm/g6z3Mam6WTZbPeFOztStxhvCFSlLHdwR1rZph2ZABuD5YZxm3Fw5iy1iAHXbqo4MldpNqrEA
1Qr1xUyWNBtynpZx5CdboE8fzI/MhVtz10Rw0hNlZtwBh1j2MckPssAQVU8U9z5IIGLlVoNrvdTy
lYldg5i53lV9AdbeGdzjOD/cPjUT6r7BYkrs4ePaSwgacIZi8QAmQTxUldVC99TRKNk6k4ZAPkpG
LFRx9qnt7YtLRtZDYjTyoaDTkz5tkpSpvwgnzXzIPIUe2URyEU2esQ4KGuyaLh+9lUEQ85xpYQd4
ZMYxcbcp0n+MQFm600eGl+MEr2nr5ma6bTuKfn0y4UHMprcx5zeUZ1O+G4Q/ck3l9SKaXd8o816H
kYVWieZgQWba8ZblbVftZpzPhiqbCCyAyLYw6H4XeuZjzVFaevJPcT6SFxu7ZbAxZ231TS7XiGKR
TUl2uOnllWshYET4A28/Ymc88qK1+ukmHx9IW8FJDgo3DtPNrZVEVByTk1sz82qsK47ddJVEALfY
asUnfahOGGFWjlLjm17ET7puQ6KfxFJXCJCROCKtgKjnS/YaArZsPpsNNZK8N1Kx9m6B/4+xK8jc
ktWD72ccS5jqoubK9nWJy1ReIQWtoxLzUnh/s9erWh836B/fAzT4WAR4YGo7H8pz2Zj1OplN0QWS
r37VDHwGplXB29J1TNgIeLaez9pQMGlVKL24h/fGMWcAtbwptwMHk7A7CuP8q6JhVvYWtvrsiiHn
bYq3TeB6b4aWrIeEcxv8DgFBX6wY2AL5E7ZFPXzKddIuZtqsgZyDMQwZ5O0AbcstcQ9xAhzbxOwv
6FgSBquFz0bITU+dDIeLVsT7ymbleZOK8vpegykMtirpz43wjEWZ4by+Fd/Sho/i5gpy3OwgD7UR
lmslDlZHEjZCQePBYh+uepNwObc3WNdrOIJYoWxs17R2fsSJyDmnrYmfTe14r4JgxC4ZOk9DQjpD
ga/PyOpnXdOb/cAiFA3qVD97qIQPNmrFhSPt6lmo/MPVueuZyq5u8vel6QmwYiO37IQ8szmpwUSo
jwy8rlYBSPM1BGjebpLBpW335RrXr1i2BF/swK0VCx9xEZMX1oUSMl6g66fGI9anxnuVzT4vSwHY
DpPU5QYe3csqCLek2bLuGhobxWl8RVoN8UqFJI8MxHHQprFjrLNdJ8lVIE0URdxgOGg/QnU2yhIX
bZrE96OZE4FomLMGWdtSIzBlxf4J+oj4vDSDNknOc9pwOeqNBkfAKHD5EFzX8ka4H7gYHgYHDCn8
SEK/Z74jBka0hEaJHaAgq7Zm31K783mY+ERwMG4d2UQgMXY+2TJhNsnQN5e7whVHLBv5/haqILyI
JB0U2qthPituDzy/4ETByiBchRr11nQa2Y/eQl5yVjE0eut6PpUzL65x4XmKiePU8zZvLH+dtxp2
PZa1QYYNoVHOwsEIfAztSB56+VqwKCb5lYew1t8hKGAS5UI+mn2kbSsQocloO3fdTFswYvrfMqJr
NeaUuXJk+qhn3NhS0sWQFYixumcefy6IdCdphDWFF1bi7El7PuDYrk49gj+G/t3Z/5hsr3iwdLvd
c7NfAIj5MHxPbDwDdYPpJMMppn87CRmDvwsLgE5mLC6mehgyi1Jac6oXBkSrIq3fIIMxVscDHBD9
laNFKWf+kR89Iw4hXHpq28UQmF8w2FtKIFJ25fwACDGJKbRu1d7twdT0YVcNHQ0zUqUZT1DeluJO
zBVb1hlzyzx7GPr0MtkVSSV89HD7o8j1vxskWuOZCF5UnjTbG/2zBF52DDRK3S4L9v+1uuAtcVAS
BVY6xq+gIoDPMbo/ww7f3opnfQZpDBIBpwmuxzNQBSIpWqF6dPndi+EqzWVDX/Stc9OdHyrxnpjm
D79RP/MkP7dKBHf1gBAPEev4RjTS7CykZtH6OyR/6Ypce6rAEZUMGeOsW4KsWNpwqt6yOmEt2+jb
kOJ/RdUQX8SgbwOzMq+pbppXTFBypVGQMsoZJFg+ZoE1cy49d2YMETucfJ6U2uVU7Y1ST7bNlA0r
XQ/bXR9hYeANIh+xcPcPJEEu1a/PMvmYWHiozQxXtl7NnybKRBrMVXv7gimX3rkf1d3tL0PB5ifT
y884LX2QgKhnZRaiGm8Kb0aGDTPZiMSBsEiNy5Q0n4MSXYfYgcXR7w99D8qZZCJ5+8PYH7OtAZ/6
luJ6y3N1w1weYEI0i1Im+lbgINqWGaXgiFqod2mbPR07Ws9WbeGYUwTAIDR3ToXzs0/OGhrVc1O7
c4qzTjWhuRW0oVjXGfD+51/7uniz20gQPOCRD1qExCDkEb1UoSOgu/0Ltz8jzBCcdjLj8zLPIMwH
0d5SE0AzcG4NKGHLAqQUuszT7fPbQ5yqixla7S7R1bfxBqSLDNInseGjTrOuLeUcoyjYfrd3fT93
xu38UHneG8QKggT1Jt2hrL+7dSS2krQlPhk2t4dfXUoqms3fpygbYKnVrxyU/Y9/+1dgTLqrO7qQ
XPOkWzjmXxnKkJNlhBWLpRO9TGh5RIhbyWkmpN2WT9Jur0olP5g+uEeMejnBEYa+aTxrgTF0OvV5
7y0azF4nWydTZ0jKx9LDHB1nqoLYntr/4AkL669PmHwPB/y1LYXNwt2Y//5P0GfpJI4TDVayThoA
CjYsZHzjERtE/UWU0Pg9Y5l0XbBypd+u+sh2Nmizz0kwcseLbWvnMhn6B6/h/8ehFoalszY3JBxt
iYbob5/SMAFQ7Ls6XGsd9XAIW488in3piYs95Rcy0bp3rePOHdrwFILumWOUA3n0XtraAxzl3U/j
1jKN9l067VFp1bju6OM3SMKPdcYW2hg16E6V+Xl73r956b8R2gDU/0xp/8un//4PMe3nz675Kv/K
aP/zP/nv26/i/Jl91X/9n/4vgtxtYUBf/zso9zr9+pfiJzEzfxsy8+vrfsfMWH8wBCF5jHLLNmyH
SJf/B3S3/vDgsjOPs5jBWkSWcT39Brrb1h+W8IQO6R2ZBykwfFVd3GJm+Cudt44+y6t123Es8c8A
3fmB/uaSdnVdl8D0HI88HWjUfJ8/XyGV2WoeAgxtkQY5gqrXOZgjCIqFDdrsT6/Nf8Ngn1+7v34r
oVu2bZi8FI5u/uWdT00GArzmW/VaSu0iFjhuxGKU1j3XG+d7diR/eVv1DabC4CUuQQFh9c0GUuhT
dO5uueuD6ocs9a9EYMxOxtfJ0nYg2fdVkhxdFQNqIPWvLi6Opl3//pO39L9et7xQHCam4fIj6CgR
IOz/+YVihoFxNAUR6JVIkyEEX9phNrNPWbSa9+v4DloOeeuiovi7RVxDVHhLJqP33H2utDKlSl91
ZZ60vjrHrO+8Dwsn2sKPgr3ZAuOCNABqhAlA6E57G+al04+7VDtYprqmbtwuhU7+vEGhSAGwqJyq
oP3Mx6Wjj0eS0j6QIooF+YDWymXRzBxw4wL1idP4voQN6uXOx+gj6i7D65hJmjPvGCZEnw62sXbR
Ly1ESUBVonV3DH4LDunqMDJ2pYxjes1UbQGBfNmk5leYh+xR5sjxUHuUlfiqLVr9or9DRjwucgAV
hLWy+y2gLwujWFXS/XTHsFr4OK55oz1AzwdTLYY7LJwbX68Pia5tkXW/MzhD38BTYbJyVIl7j/Zn
jzZmE89xZgHMANjYKISTFWou3PkzUw61tQ/baJjEPvOYxPhq0brGicrgPgzjB5FrO5nTFuPPTXv2
W7w58lHtRMEtKaBi4/eMcz9CfV8lxw5ew1j7n9yV0SVg8GnDJxy8hDT7xrqoP9Deoeni/edhgS1c
JBzxtaLwYFEJ4gxWV2htsyDc02A8ZnI6E3y3am3tCaPAiiS5+8koz0IfVnjkMUf3PBvnWE7QvpXz
yR3/gdn7tawXtiZQUibb2IjuVcJP1PRBg/cxuPoM6AOnv0QhdYjPkhtr0Ic/MDX2iFa2xIndv0WA
TQ4fg4Tcsn+HCHKXpREMfSpxEbfewgGqtwi7ZllkCUz8tiJXzRKvY4fbonOwvBft9M0OMfs5zpWy
r+d/rOY8oNRkzBQ9k2Z59k17wCzEG5arBkNVkM8BisPWa0gPDecZAwufaDnVzdb2W7FpR3iLcaxo
qdmnLP24o8Y1yPy2MxyfsNoWDWfn3sFzVvmNtpzK5n2sg++F/SOIp5+Vkkvs5Y+1FmEfm17LkWat
CYDoduX47oCrEbLu0RjrtNMJokEH9lc7pet8vkJlxIy5LEW4qWIzY19tnow0f21osGQjPjLIG8zK
1BklLoKGZSbLs8c2X495QwyIBeksH+D6nN3R+WBwu56QSOLXxE1lGx65WWm8bAs4tb3/xvCJbXev
3hzUI7ohnwp+002W3lGiBMvC4DLPPe+xdsKXyo8x0Kjv4bjVpvodvTUUqOzSjvERmfuaEDu0NQNM
UHW2EW3AZQ7w09mJTbWcvFShfIBB9AKIb9W15c4OYbV49dsMjQWt20Ne4/s1/i7T4TRY/s/U0H52
JXFfXXpoFUrVybvabnLvxvanY8GsFM2J/hki0MJLvM+GiRzMs+MESFQzou9jnh5q4X1VfbkblP3p
WuQEwN6CVRxnyb3eqB8jFijlGg9+VgHd02HRoZ6GC6Ds9LVk4mQ7u7RLXjTPpR9vkoulfbRAAEh0
2Fdjsw0mi9zK9s6YBubNYl9z/U3o4DwXfIBiFUja1LFgJCrr9JIk5c7xkSeOl6Zv0DW1vO80I9yU
RCkXQbBp6ugZ0fiKKQ3wQDb8vXbv9s0bB/snZOkVtDoxEKjNcyUJ+pAnyX09jZtySu4twNcOjEvN
0U7oDmfed32m0TpCXdhiizwTYPQhLMJn/WqHfwJPcPDcFcHBw6DWl5xYKnzQZPxaf0tNcELN0DKH
JJcsFS1ZRzCfTJucGW2VT1WIsKNZmz4t+5j1y1I622gqSOogtc2LHEAfHiSXSJ2rUp19H1I4JOfW
IcJsUIiFDP30zxd5/4sa7m8Kvf+uWPw/WOTNqXv/c4W3nL6+h/9y/VLttzT6/uf0wfnrflV4wvvD
cyiipCsNy9Mth0ic/qtu/u1fhfGHLh1BVg9VnPCQ2vxXfSf+4L3m4RjzhONJy6bc+F3fWR5ZPnOy
Di2LNG3bcv+Z+s6kzvybusvVDYELgKdHFSlN07DnSJ8/NUHMDHlqMeO6MuywBxg94bxzNlyNwqhR
3r6vCUV2Mp3oMT1+KOpXpgxosBgsrhXL1WXoAQUNCvhVjAz3QWaJRTP6L4bIkn3DwkuF2WOjwcIB
f8QWubnGRJb5to7O52rL/rvdFuJA/voDX3DUs3jvMqtd2Lzll4lnEAGfl7uSGGtMJzAnNVwsJrkq
VQXeXiD8idKF2QI1LDz9EwtVvDStFfBzZ0Z2IU3CagGF1u4W1XyMtWZ06arQvuYs4QODMWyo4TjQ
/BQ5D/5csPxLTynyz9DQsGKIDsRX4NVJEoDGBFBwezqmCRkhLvrQLej9ngHGTANR9dlVEHfS6Jih
k6U+RhLKmn3TpAGMJikJffABWisJLQ9kLjj2wXwLEmZ6tnvAG/PTKKeWszcl+rZgA9mTIVKHP+s6
e2uUYWx7qHNLI971QJFW3KMvbifBW9gSRPvMt/c6QP8MLPCKpijF1qkNhLM0YcuzoCfVY/pGFMor
ULqJewwi4ng4MI5fSwMaNu6RNwKLWARtkvwrjHtrGwsM0yOSg7CWMwiEEAkvYCkR5xSuYu/38SGS
4Pwh+T/PwiQc9R+WvR+l88lbzUbNl2zGCkhmNsgl601QrmPVrxuJ/Wu2NmS+947NFIB2kjj4Fc0H
v282fZV9JCZ6puIhTQQEGCznaQLhyE/zb63nRjBHxRUpNtrEol5A4yTHUMYoaxCpsPoZVsyxjLWT
ICDB7oREsqgvWaxlm6aLspUb8UMP8sGeIooZmPiryYx3vjxH8fhc1SzjcrTRDHGxPBbxoREDlYEt
u2OGQLsj7X2Fqkpu+9KnOIS0XEaBWqcF70pL+8IADzPxUDX9a2CAQ5ddbCyM6cOJpgPSiHrpS4rn
JviW5+Fp0pgWt/24D30fSnpYIkkegnfFWnwZW6zLDcWrnXQD0UslSX5Uw6idWdk1W9fulyz7xcIz
yTtx6p9gYM4+w4je2yR64O/NmeDpRrtxKALkb+pNTY6FRXjwQdDlOC+sJUYUWpMqshdSMNViKYWM
JA0OWJrXwrQ+xpzM+dZHmGhqJBPWZbQr+Q9+LFTToN2XTYyLqnQWZZtmC4cCfRjRVQC6fAlG/wSL
BpjNRG/muRtGpGukyTo6Y04G2JXDJu9s/OkjYOMpcV81FARLJK6XCbxs0Ku70sN0VkJUcROgHjXp
ztiavQi7MAdAVtL0mTbGfwMf/NoO6emAbe8gFxlrDVg38NLN9CNFjrs36zmIm7cTDeBdEMTNuvAm
XpPR2RCwIe58q3kY/cZchIcOTdImHLC7MYA5EWmVow9U1lIjeyzTYNOeAl2Juzgmt9kgwYL1w0w6
mHOeMp8NFoVjbT76vWViD3riHp+tddZU+1Ik70Qmra2gJWZvsDEMIL/opMQi4OZUBDNGQDNzkrQN
dC1x1R6ivu52NsE+OL0k2c35FiBrfBSoMgF3M5XCDXnAS8BKoMLSyqT3koEqW5QpCdB6tuks+kZh
5DvD6Hf+EC9cy/zMI93ftgWZ5MN04SqeqKK8vYlPDy28KVG+CSIwghD+dYZJIIxAJPp1+zLJwlqm
9lPuVs3Szbzvna56VHjNIyFjmPG6XaPaRTD/UsgP6BaelX6PzfF58PurcKHGJEEhToaGdm5sm+Fg
nVnn0uuJe2XLs2kOJOfEsGWMHme0iLUnHdGb6p5QmdUX0QXdPWaQjd7gvsdXeR5Cck0ts/2RZZm9
7mZCxTimEaCz3FlkDhjNqs6dJdShfNV1/bNje6s4ECyykkqDjkZBzjGIMs3NWGs/FbVP8JnAJsap
A6vNbS9x4Zz9yTl1rUCAEHYPBr1phQiPV5tsIVqktWuHF33U3ghNZNHRc/J2MwFOGumPtu8Awk5I
yALRbSTucTgtw9GpDe56IBoMSzX7spDRImSsuxSkK62Q7rnYV4KYRs6hH528r7ilh49jQpiA143L
6Z33BT2aQweA6mUXhKaHcEBdiO6tVplZXj3MNsvaJefesbplnEzxyr0MNmhBv2a8qSr/GV0g+g6w
dNAFy33DiTa04jBodroOI3/n9v0Htu4N+AJiF+qMi0IPw8UYKWsb4jBxhxZdTVGPxCfkXMdV4cBx
HCa2YsPWldNPve4/IbyAIGApjCLmisblAv7O2pBXuCeExsOJ6n5mEk6Vh4DFGlN1FGZ7Soou2bWS
NIKARWzHTMI+l24abyNywaQZ7glh/Yi1n4M075EdsxWJ+nzNhvrRcXClpcR4sAU6tFED8cjyABNC
6ilgdGPDBvDthFckQfmmzXiva2KXh4a9sgpjTtWziP5M4oQs1HHnGLSQrrKfiip0lkNXwe4kUIt1
Eud4PbnLJBurnTVWS7MRE+DTzoS/jiKRkxn8EPT9ecN0TKYGMZc9UysBD0OesD8j1107OKM/R5aU
nohRpubtp9Foh3Qij8NIvKd4rIEzke9E4gikIEvlOUz7ctx43RwfO5FonNXRCrCUsevxyi+HHqWY
z+NKlh+oOMgDiCyaBsoSbtI9KHR230Wf1yfcVwsC51CUWEBqeoCmi7yAG61z9+l0LSR4lAO+DtZs
nMR+CvNPePnFXksxA1tFDe6nJkULIsbGxPjkEmxCEp87CzQiTteeUIBQVXcYwX3Q5DZJbp33qcwo
Bb2PTHNKHCbnqWlz+fvYEDzg7VwCeiAJTECWPhFajEa1Xo+Q7K1ZnWtAJoCPC+5ShdUMXsVfEHF7
WBHciwW/Rs9rxSwwUQKRJBvqV5k2P60hSM9Kmh9gwoYtssRkM1RZOd9U4SY2p16DcS8JICFhFaP3
jTSkAntbT2X8SvRvzLbJKtdQseolEVnlAh0suQjOeMlz1Mp2Ju4CV16o8FGWJum+B9618lI8Esx8
diKMh41qZr+/bONFLC3561uA31u59PWLCIHhzmqEdS2mcj1ZZUiDyjSpYv+n5S57KivrVtn4HINr
s0sdKgZZc0bXp1erYvIS5GF7gMYCEc6z6h2uJ5AlOL0kFoCFn/Vy40zTozP68K7KNNkpjatVy3zi
caZ+53plcEjKH05RyuXkqOCApZvUDHT9cAT3hYAyq5seozYLM0Dbn4qqye/qwknuSU5bok92T1D7
IRZx/499ho1N2zBDSsphJxTxEuk0fNJdoPXuxR2ETkLWrHxHVOWycfFGI4BCXaquug+aCnPaPnWc
mKQ6gmpXQEfaox0xfuF+S5ReWqNojgBPJFmzKZgFHhnXoNwHwcc7eKhI3SozFJkGYQZdwGtSrUdy
g1d+NSMCWm3XQjWws5rIE934AsHurSUjPS4pUFexhUlDmCDeYfpqW1+03+s+ala+YKzdpR6G3lSD
zFuK5dQTsN2QymAUfcVSD9FqVWqXuIL+PgFgJz9l1fZYsZLiS5+2w5S99pKcHC9Hmo2KeAG6j8We
YyIKpM4qYu1F1VlDKsvcRpBwhdUajhWY/EVh4m+HoTbgacoReS/7Xv8oIlTjcWd3uID75ZAN8LWz
olgjbdtaFfvjQOMY7hyqJdI3A/DAIi2iNeFjC+JvAC2NnB5i3NmWrDa+CFBsMdirbMoHFO2Ioew1
liYkhDDGm3SYNma1hXOkyL2LcNtqEM8m+hj0XAjme+T/Zb7AePhFPZpuUn6+sMMh38PmLFlkr3Bp
7zoN4J4WRdUSZ91dhdXxEKUvBVY4xn/5t0jIcFVWLU2SMTW7Qmv9ZQxzAwFKCS8emsLKwA30mV5i
nZQFpUAG+7lYtZxOC02tAgEMw1MMSMeACy/OzR7WQE156nvfUjSSy94eH3zlXlSAaqDV+he/wuk6
NuOzrBVWhWxEQQmKd2V4wAUhOeytUbuXAFgTDSy9ASJfoBad00qqhoNAVY8udl76MlOTzrJWxNGp
XidPfpouo+2V28GRnNMwaN0uWvhu2D1OyEDNEoNbWLHyhQb43QX7tW8MRT+UQzVpwalivNERrQLb
CeYm8tj6YlnIEfGL+mlpxq6wqZIrREoMe0mZAqoQ1J1YCTCHi1IUH8pw1zTtCi0OW9zE949jZj42
KPzOWtoU9Ik/rWeLGhHGeMFytddw8Chno5vBnZ8QMTvo9VpsWYjDN8jj5zZEwCdD+DVlRe1Zw8+e
n8GAwmNZ5gXkGh3JoTnK7QDJjQKaabZbpnOsA0364HxqnGDsDMCSOUbL97O+/Pe4e+kHkvfqnp+h
TcoMMoa1zNE9Lwt/LPfWhDKhdN9lh51PQILLe/9F6ck3dE0WaiJa//ArSvk46Jl4mt3D1HBnd4NK
HUGiXgKrkHsXg/JsjDPtCX9yZOJmzh5Gh6MYCV1hFkhtm/LT1qyPKoVNWDJiHoq1iTtfGgLUSchk
fOzG7/Vo/tSgK6mQrxsHTDGajubIqVkCWx2BeC6XUJY4BXwBntQ3xizpsm4wHYSt8eKhu5zKgBIs
mB66GPppEvSXrojNPRAf3i96Nysu1Eq5pbYqXGJCfKn23oDZ1SnuywRxktnNCfS++V0JFW8Byi9x
5VNjuUm/CVrm9qmHWAG1FYQ6+z/YO5Mdu5E0S79KIfcM0IyDkYtc9CXv6PN4Jd8QLrmcNM7z9PT9
MTML2V0NdKP3tQkgFCG53C9pw/nP+U6ovLyCXFE2BCDTh9m0qX/dpjFNeRoTBAlTF6/UoT7UGZnW
wv/0G4OAWDazGmVfo2O4AQV2d4m33SIkFZ5Z/Uoi82Q55n3X1+NpUBFxnKnfC4OaRT0cnS5G1t2S
0Hb2Y1590MP2/BNYJDc5b7wx1vqzqxksjFJwqWcOddOy7xV59dYn4iv2Oc5bseh3xKspOiCSy9ta
vSYMMCBSIM80BuqInvKA+XgFjLzGwlVT8Tu3A625pIMA9Jkk28jcOTkaiib/sxvabg3WUl7n1n5w
0gR2U1M/Lgo+qWw/y2SBqFvgryjyLV7gtpxgYaAI7zNzc0nHCyr2Ko44mNxdtAz53rKdMKfIK1D9
4+z5A8fWOGIVZpyQ0kTJtTqwsQJBa1csvcV7pQvzODopYWfVfCPftx0CVEai/NDWL2UpLV5MqJUT
iLFUYGkUnKyPCqHJiH1M1s74NYu6u3ScWRHvk48si9NjI8tz1Hnq5A45Pg9IDOu0NyJrCaqSU8Ba
MxZstqO9pjwKy7FyMPatsb030O2o0+M/u5CXUZf3vmaOuqaudalMzn1RhFtqHM+lDdZ+MUcSiXFe
gVSEyJDYlLax4OZ7yoU846nWsJFcuby03RgOOOmphwzWfH6ZM/dXaw5i76Qbcwq2FknJn/Ea0+FI
N1UZf1l680VrZI5VfWSoNMhw3xJ/6SF2zI7Qg49TuGOzrL32Zuyqd6fRgOLVcoOU9IxVfVuU8DA7
fGB2l2Ka81XNAyvowVkTUMLa2f/j/5Ad7r2UVggZC2zhJrdwFxeqU2sSL9QmTm1PCwuALsyDONAj
980bUFhG9nxO25R5ceinhbRazotN/r9bhzdaFTDJVz2VN4y4h0r1r/C2V7nlKLtmuozVcKPhhwcx
ZqbdYHZQ8qX34PYEAgnrfLQ2COG0fVdZ9jtb5X2XRNQEfua5BmCQg1HKrZpamfKeEwUriEvPaImG
xriJWbeTcVexP5LMyQiJb1iIHit9BOOMJtFfeIp/0X3J2BiQTcevYN//2TUf0ILOY4wvrO3m0KWw
JnRYoMMyd9Yj1VuP0bCoe2cujhuwTFXC4rTRvMY5GpHbxI+9nULhxGvPdwmYO52oAWuBIXUl7CBJ
1ctGtS2y93gC1gUQ8LnC4Rh4SQLuwqZHoIU0BG+HFAOc0ePiVXyUzbaF2sm+7ug9yOLo5ALX9NjH
vHSzL0vsYYadXllowyx14rtVGI84dBhMY2M5zCXEABqnv2dt3CxGDDGWsV0+td5ejqxtHWNIA/Fm
16wTP5ochzLPxeO8bKjKqtutM2C7LK1f3MGPgDgZyZlzB3KK+TtrLCKqwk4OqqkRIiClg7ZIQttF
n7G3oo2etVx2lDavjXts8rq4dMbZwzcd2r6fwE1FvW5Z5w9504cGMaOgZ1BsLUwY21VDjvTakFEh
wQQjvw5QP9nBTimlgThYrxa8xVDFE2b2weLuZlc3fZafkoZTnetY4sAcrN/Bnq+nMX2s0pmFlT+Y
r8wG0fb5QSF3EWRcbkfHw1SvCK/qaT1mMeegwUXWZB91GW2HrUmtLC171zRri7uSWG/kpPVRteUt
DtuM7tnpqbYN/MJr+VE2S3IrzPh9wsBjMd5nAB5keXIXKUxahh/RW8sFLAf27VGm1oDc2bHbf1YT
5QFi4CBG9pv6anJ1TXcdsvG7s0khEjy9T1F9Dr3ffjhVr5G0OeIWtdqTf+4CFyk5IIl04HCeBW5P
ZepKQ9mOaokbI6qBWHXoShi3BHxZjN49n1a6zN+TkcH6g8bPunVhk7iXJREh0q8hSDEQVgYNtROu
KUoBqotZ1WmwpvBZTbKbo57ZnNf6EX37RQwz21hdktl24B0TgNVhBPD/JPPqopZifOM2cootb4W9
C0AE4+A3M+4gzpbnoZs41prpN48IDbldy8gwmg6sP0uQcGFhBKLJ2VASalhmjx3FDXq2t5O3NIg/
SGRhXcKgB/ZKZcKcaPI94rGEM4+Wxb/Nif1hGtVt4tVP2aDmwNODEXSZ8UX77GOh2CxjgfJBSTaa
Ka01sqZ4lJuKAu7plIRbcombEWrmfnFuKnCU0G+ZPFR4DsoXiOAI7B4ZRzZHa9Tv0j34GeKfWfTG
AT9wsctU3GO5l2CjJ43JkZrpGIlhZzLdNtslv4vHT9V40Ez1fEhkesPbV+1NBVCmTYETFE8ZdXoB
BtVPyfybMEh8VNFgnmaLXKde4SBsIXrNe1nEbn7JMG9DHHFOVDvw1Xk8uLEU9QNUPZ7HsrgzZZHd
pQONL2Ko2mOMbh4ZPikN9MGqHTmlpPQx+LLId/GQ1aRX8LGCJzsI3d/VljUe21k+aBG9OqxRQCF5
dAlXWgml2iiAcLWwcRyVkb+WA/cYITkymHP63Ee41qOprGlKJ5Fd8EVPhks4tgBrHza9fUm0KfdD
F/PqIyj1pc8hPamiLY7xhVIOHwk+Seeu53IkGJh2qyRdmz+7Yvmou5EwuE6LY5tNiO0kckSNl0eg
wQ7VEof0gTzzE24PBdYjyMbqjh1A7CtRPU/NhJti1B+055UHADUB5oawjwxxUc47d4s7x3cf2PA4
I7YuJiAKVrzYF0dWbgdgZ36loWovJ6vY98zwc3vCaggkLyDn8hCNPYkhr+cJHRHVBdorwNcILaaj
5+249sUNugTUmJweN2AE65PMrZfc6k+QeFU/TLuxqYtz5k8fZN2vft3M+6S9CmqmMA/FLkssv1vW
T4CNrnpAYmOK34eL8u47zTkUf9iu4ywfjLQba5vpoUlgIKj77iXviEpDREj2TW+tgaQcnboQ/9mR
6pTnjE2EwW9eS/rnI3LWyuMdyGZuK4nHNSulUXgru6RAnXadUPTNc/KLviRUmVWP6OBxt6sHnxJQ
DM4mOy5go3SCuDZmPCNT0xy8EjJSkyb1ienloVrLN/DzGfLZeKhlfhV6bG7OhDOIrWTsTAWxQ3dt
1cG7FbX51fWoS2vHkNIdeLgI73IYgLNisImsE9GHcYj3A58925ymUI6Rxyyt96J/oGg0BYFP1+By
JTQcoa2ZNKNI9QyQzeV67GdbZQlWotR/7FHzqailBASHypQPNzQ6F4eoWUin6/LDlBtxyOsvWjB6
IiLEF6/bIrTM9s2b+1foO3SMkb3fJXUHkiQyFnQpeWQhASg1Wfcr0Y+QmzhMefhkgYU8E5YxA6eC
ywY6FUas9lo7HpVABfCkmHoyTugzxihao5bDxLM4ucVnqu3fjduUyO68bolyP7xagO8ygC/2LJn0
Sri7tmY+BdnPCicFsGUkih6OBpEN4AoOB/f6RdGMtZ/jaSsGu1UxoH/BWdJJY6xZETpo4iTHlpxl
WeuPxCCGWP1ah2PWjLCoW3VNiv7eXIf2KO3sY02sb75zETSzfIlL7n6RNT4vDDVPNCN85+18IyMk
q1L9sJhfRtQa5PNw61sofNkwPZdLektzODvtgCl/aMmDggunEeFcOuTRB5+Ue9xZV5NqH9uhmqPa
tqtNty0rk1o6SBo7KI449xoTo04i7xOxiECT3+WMvjGuYfDvxDoH2qCeWmcx960Wv/CkU+I9h7Qq
5Q2m4IBioNCjX/hYeqIIBmvMNtjfHY3u667u8O6BMrySFucGZVLaFjtsw2Bfa1orcivivrUkMdQf
sFdz3d8UnEf6Zf2qlhIlQDI0Y1B4Xcwm3rUDaaWscUAI1/nvfu0u05JHYTcP31BWWwQADiW+yt5M
1chzGb2U2rDYcv8URIdIberrio9zPGWCaOlEHyIx9K0d7SnjmNayBRlNBAUMcnZDqmdfaPvHWNli
74oO7ZZFY/S/+nE6TyXPK1ma322PI00n6486AQSTbt1/deJB6nbIgayW+RSbzbBTimhbFlEglbYg
S1Y4hmkF1tLNX7cNDlEcHpx2bfvIohA2u0H1P0u78QlFIXmmxAeLZHqx2q02OMkxN6lbJDkcDrUm
Ww/RpxwPImn9I8kd9P9iw3nSiCPLhQCAzQFdkDknBoPg5D6Qin+Co3AlitmxjDTT0a5SnGOdvORx
tOE8jTuPOUo78Tb2aQTPOzm7Gr8hjDgQxahf5OBe5lngampLKsZoVneFns6kqN7LAW0h8+U1y/Nv
g6a3eh3edVH9mIakCKycG1TXLHcdh6wqa/bYx7hSYafcQbj1kAy+zDIzUfDP6TL8JsSfhs2XM3Hk
cVpumm4r70VT3KRGXZ3AEP2uiXn3fkcemNgmPZ3U7Y0Ltyjt20yxqq7aD715YNkbzqMRPeB5e6f9
JnAG4wc8rXWf41IJwCz9Lgv9w3Ji/5iRzItoAKU3D1H17DYkiMyCjmD6tVTQz7DXlX5QwlU7JNVL
i6MStDnIw8y4iA6wcg2MxfeU2k1cIPwpD+dxSsKogpRanAeTmgA2d4SasEmMjeY4tXuBvDToM81R
VGpiz4aerr5VwV5urYKPsMgfazoUJvy2AcWIPHqMMZgyxzsoSUUqeQMpm+HPzc9z4v1WJN5nh+nc
5ENto18XvJ3JLH6IaS8T0xhQPsx6VVDKujjmDfWY5yUWXEgsvo9xUkE7c7roZHbTgz3FCMPUXBjp
16QMJxQrDUdN3v+YeXYO0ubnbPtFjReGxJQy18+sNkmsJrRsrgDDd65rEP3MO8aJ5EoG6N0H2G5l
SQ8Cq+thbOhABn5HDaFvryfpwPh1VMDKmu0LFKk98CW6Hofs2sHpCGhLhSym60cwz+w7LD5k91aE
ixLfHXloSgSjGtoHBsoaLL9nUEFt1bS7Wi1H2PxXayjMNvAodpArudBHkqGDU7/LGX/PNJSBzcrE
929RvuFmL+VMk2oxAblBaGBbL+fpKL3oJ7h2VV+XHhmIoD1YJn76YunlLdmx59UUJmpH6cMMj/Mw
3pbnmA18X7l0R1B5mJHPDGf8BAwJOZN5TRpGbuMgiz4QBSKF1pl7wLk8WAntmjDW/bDcaP7pirlF
KGJ721+L4LDYVVu8Z028AeMoSrmtohdqvmizgQaDHHgttlJjMaMwtM+TDYAoSxKOO2X/reoGHk6v
ULZWmODNekrbouM9SuNbk3pxGa8Brgog7mJjPa3ANg3iH7N81+1EJVYRHch3/OaTPdq+QcoP+24L
O6sdh8+I/Mw07gffIIhmAwFQlUXU8KMh0VcuowzA6kDOp+NiB268LaZLxQStx+oDNc3+wWjnGc9A
eWgGQbvzK0pbFiz+l5BndecmxtlcLOOFD/qUGfV7WU9f66j2EmDhILlNyoaxO2FyY4f9i34h2iIc
Hj2bjgi0DHApop0OM+bbDgDlTjJ5pa+VPJidGMfGauuDCQysdKw7o045f1aKx8/9MjsGm5Vf4rcb
YUln+77crlNDwx3FfqN92Q0HhcOJl5B7OnkvjXgHozOUOKZ25GC36YuNHU18GayN2DHKKy3re8rK
SJzNuHYKj3mswyU4Wb9G8A9OgRNTCP7q7Wrepk3PCN1666O4OXSGuMu87k/DKhyuPeilRDdVEA94
bHXyna7uMc+Udymj/kDp8ys3KWqXEP5wB7hpHfSMa4wOJzH5oJ2clPU6WSiPLpH1SG5VewW6X/cp
xtbdO14cuKNd3NQmrSAF9IF8VCk9kYdkwTPNdxbguYl3vi1kaCvwBbaDpOrPnGwr8JcHbIHcQ/0u
DteNg8A8LhnpLFbMrvDf+h+ZiL9SS73TuBAKv7o6WHli92vN6iIcJb45aVzSOnfPTlW/WXH0G6PI
fDOuqb+HtvrbsCj5M9NLBH0aNF35DGAXyoa2OfwAICMGTFx7W2Mc+e7YOtv1dZogx8suWJms2cIq
XjJ//kJPxf1vW3e5A6GenfRrqTDXrkjROHUoOl7G+ZLGRXyEBfwLQkh1RGq+a7cPiMUvQQ7t8qM3
zLSybiFAWWEKy3A26m0RaqEG7U2vhyRM2GCqx+fBwNPBvJ26dZGGFQhZOP2uf5mH9EauqPiYHzk+
YTVkvHXsNlsGkFWWe4d8M70FxFnhQIu4O3uVAcp3Wl8tWI1xO53JmOIEVOQTlo23WdPkGQi7/5p+
Oh3ujSWhV4qwtzoOPFU7xfGibjhn3C/zagYxEW4aqSFlCKdiicrrJ5Wx5k9st8IUHBnh6B3bjnuj
M/Zv/pTMnGgyfMIUpeHOhHWCIT/MdZrsct6TtpUMJevuWaa2uUu2uiZO1BJyhjqjpcUBA60HohM3
ec0szZd8qWKC+9BzCYsUvAiK1pvxx0zscgf5z99h4hC7fMgnzuwZSeKCVbHOGBOW/m/HxkiYletD
kW827nrqd6SzoYdUP80RA4i5dkdLVQAs4j4whxISFgcORFs/LBqgva7JD0Ty54bcrN2csDRaVpAf
zGDVbnKq3fq3q8ApGLAIdqmLc6pXLK/gBe8ZXR6SakZyqHCOgFtY4YLgYFJzc5el65uCJ9CkWNWL
7mUc0/t0KwyaJ32LCyUs/MGFkM/xhZrFkRFl8oUx51ooeT/pNmGM5WaBKXNi1VgyChPLpOdHsH58
dhmM64oFY8clvAwhTES8j5dZX0VCXWJTogaoGCzOOB5AERZhRTyfO5LayIEA0Ndm1yanTCHGFXN1
StivaCYG5WGRfeWjolDRGPVeVT5pjcb/lS/TnZ5RCRspd0j34G4AenqKEhe5gkKwtrFk7Jyrhit/
iWBsK03l2TRfF3wAhAd2rmA+BQ/BfqLolN6013q5RlPyAwME3gF0VjHjdHP65mgU3Z6ZJlV0+mdE
v9O5XlAjsJSlhv8MwjgGnLmzB567lMPeOa6QTk08ZvZCz5HujXUPiqfe6UjvsQ8WNGIAj3PmO7oI
HsH+jrsFTwx+Fg4O8C1u0ojpSVNzn1ZztsdFG99I7rAXTzSvo2hocRk63FV0IdbU6nLX9XZxX4S4
dDlhRbh3MwtNiNbTMItxBDME3nbK/tIYA0V9Mj40eQm4bwFEnJTRHzKhz1wZONN3IGRZmfLSoWkA
8x0GJA55UVmSbTn3U/VU+G8IeYzzF5MBDNuHETnyAaWQw9xcEVEe7D+tTH63E85ZbBFbZouShH4Y
tiKtY9mlX7HBxJmiUDxbBY03/DJ6J6jhzpEfi5i4MthX28y+83x+L5RdBGQZqAyUWBgyX8SwtsXL
Cg5iYayeOi1W5hkYVBsvCFGCC1kFPSMpbCAvAl17LkKYbKBVq4Iq5jKl9tE1GGG27tHVFo9bLg/m
JFrIaA7z72m91L1LS7HG9tGuOdZfeEOYk87QS8Zbc6EFgk3KNAkpULVMm3K6PhPA2CVtmu6YmRBG
owlzN2yfCQ0CdBhRWSqd6W4erK3nNucPMHzBnYAbLmrtHBod18thGM/aq38VbcRbgpVvmnx8ZhSo
o2dg527xTMZGtS+8AYAvifhA//CH7laJ2uO2nlynGm9qV+Q/hdveMGN8z0H2bgCfX+AOb3qaDeIN
ucv2ZuGKXeb5yHZ4jiJonPPwkSsmjVGkBkRQHxjRzN1Euz6Y2fhpLBemmmCR+abcr4Ejf0CHHHNs
aD3TiPOwqBnpIWBOONbrNm3A8pvhQMVjptPD2ve3dqYONvJC5NG7FxcFbcD9dMdSOXOBOmPhxo/N
jIYFtUsAOJahn+pinxrcBnXqIBCs1S8IdtAnMTQ3tveqnPh5tSlMozrVD9nlf8zwrm5Lwz80su1J
P1rbRrSNPFost85XP0EdieoUc3c2wQow5NVv+LaMCA+sFXFZ1t2jHKRLJe0y7bKaW3MOJD0dut9y
mO5c/EaY8jAeZFJdpO6GQ2dCb8w4rnIvKENLIInH+d2U50gSg7IBmnIdaqb4alTbiInRDWG4n5Sm
Ai9XJhuU64aZaOdLv1bfUWpFp4iCm11aG9Z+ZdYZWK7Ib1JnqfbjMoQ1wKoYnxg9y+OFN/5JNgyN
CfgzEmK6ltQGKqPnUIyRKlZpKOgLBU5HpFRut3au/nh2BDjLgyNTd/wDigK1tm1y7UFOsmY8DKZl
7Rh+/bFz/RHpWR3a0b5EkhojH59I4tpYZrnlIN+jWtndxT9PhV5vYmy7oTVi7pof/YSnkepk/AQ+
GQBTUUuU807tRhyUKK2Zog4Ui24ZjU9xQxHVDO4qhNnsHRfFVM1ZA6Ba7JIFnoHOxhQtIvPOiTCG
DcgZjFooK7PYlCh2mZNrvuBRtdPtO/rHMDXHiqe50s65nZ0MoV6KiR2a+P3zojh8lUvPjyZODgQS
0KDGi3YGzFy49T1beUxHNy11v8zQl037ue/a82Lh9PUsuEZ9BOA3MormtBjJB+pJWLRwlyv/klJB
F4hUcLYgEMAMNj474wRSdvML3dFG/Blr/WzknXkucEWv2+ykSiDrsVqT+kw4saJXo2Us2Zmz2Utd
FcCc25fZ18dNK90n9maAZkK/ZNxV4zm2cXxwY5lVE1S1vncNmjVTP/ktPcHo65hboOWRm6BL2n/k
GqV7WukQGfNPwECIRCNXKWryHCN2Q1ESN7BkJ4HVu4dIxv4FH9ltA2CdM3NxLFb13A1U+UgKUKNq
fVc9TSPemH1rn7N8KVil/M3iI+VrsxJOzWOKp4PeeI8EzoeIpoHdVOXmJdJMXXI2pYVqlh3TalqP
ciPhusBcDSBoITiEA6kmVVsPnDBMlBRbnOeIQK7bNngRxwumvXi/WqSL61qhnmfyLvMR5PT6Lokx
qgLpAkzsDGJ433Hs3nmLulXaKe7zyv7B6Yw1ikPghdPS9AS0FmZvNMPJh7QxkAI8cmfeY5L+6mpQ
qgYDw3jlEJ7oNxyTJS+tw8WX+JqJhZSL0tocWRkviXKoRqJ4py5QlHlevk2qU4hEW88UAUMuW76S
ia2HClInMCuuuHlV/+4Mky0NFk64Ru5tAtt3Z3go1gs7QzToIVyNzb8m6HXDv9331pdRWmeCwzTH
EzWB3Hqs+pkRndsc1Wj87FPOysN6ptgbRtsmk5BVOnUSsIyr8hJ0w5zs3USEsaG7254AuZR4kMwy
mQPYtK7IYGELPbMEY1XpnR9Trt396n/PFUxbicfVbPFyZEkhjrV72yfvQwFJmH03nr0iHIz1l6vK
l8RNvupNXqffELU9EGMUXVa48OQ7UEnhijj+R+15xeW/U3qvS/3n73/7XQ1l3y7Pf2Jd/e9IBfv/
GtO71cT0+j9l1//R/+fv+2dMz/+LZJDwkPFNVwnLc4nJ/TOm5/9lQ12BamJLxRldWlBC/oVhsNVf
UlkOK6DvetKlEPffMT1Fgs/xNhKABIry/xnT8zd8wL/RKsoUrnBNWhU21gOSs7PhB/6XkN7AgMs1
W041tSzacHAxsw6KBjFi1H5VPo0k+HZT1IOZq61ub0PbKpyCUbjDfLW3Gb51cyVCZpHeSt9EwXUT
Hwk+ca6vtfIBgYUqg5iqUwyTVbWYh7UCzp6tI8mc+JfOy5M/jHuviKFb25oeHPIhhes8gFABZs4e
lwKZHleyLJ7tnKhzoatSu5eyKK4gBDI8VJmDYjJfslrVu5UjIFa1DQM0qRP3/TLvusNmEIXrK7Mn
2q6ANioRGr3tERcavWcYR98eATUhKP2yxu7RLjG2z9RUwhs01qCP7Ok8jMavJjdfHdXrZw4n5zrd
8kkK91jmMMH1qo6SThRIL7cfgDYz3sLSR3yH3fpibGcTz8QRlyHHIoSl+lgZDk0NA9sSY1cqjNOI
M4VxcpjMa8YKd0thBHmM1eG/X+H/5yv8jx8RGeH4TxV+9p//QcpZ98tGg/n73/7H0PWthknzz1/c
cEOC1/BfCVv1l3Ch96BCWNY/kCf/fnUdy/EJ2TL7JYHrmmRv//PV9f9CFjEdkB28t8JTrCD/mbB1
/7KUZ3InFRatdwrWxz/AN/zF/sUx+Sf55t///h/lAC5Xl333979ZaAH/5eWVG8aFRcWSLOm2pf7L
y5vGmvTLisU2irPNu15ilmHcuXKRZkBJPghS395zrnI2eY6X5RxzruJGfBONFF+4rnuq8oq9reE5
7n0L/3P3YRXQJOzN6JZvjF1iB0p1W8Re4FHStd5Zq3O24+ghNt1n+NIeCoN8HxyGWzQJ9QnukCRx
TWjDM4Xa5XCI42w3TJr1xNJPKItP84r/IJYSJxDNV2REPyOvp+9rwhBG0/QHwujKbK9JA1qChfNY
FMIlBNY6dDUx9iiQhzMwdcc5ezOIpgZNDKa2Gq55waihHf1v7gR9mLpxf+7Bbth9UHCbhTWH1hRH
FHxq1Bzfgl/s1ymwbttHalJ9cppN+Oo+dDWcR5wF37p9jSMNJX1EdXlIiqY91L7r0upOlQ+pjkT1
zV1XryDQljuKA+HqFu8FPe5HEWc/BBYK6tB+2C5YQ4PzoOPi58wcUmWkB0pmLNjlWzIpjvkyQ7QN
FT5uDFcA2aPol3ApGvPa6dapFbXHFmHi3hyg1CFCVXFVhVRktwy0cAE6oIVDlzAgcxa3C0kJ39aI
NGe5zX02yJtA8jhRwsT5Va30wOegNzaCYF9EW1pq2plWutXMb/Mgb3kaTQBowCtuNSOrsOi/Slyz
gdMb39bKnFHMw1aejle4XRjnuVYlOf9lyx65julEXP7WGuFrwa0aRhyGHH+YN8w77rY2QV0zupX+
pUuTRtiSR8lxSptvFnlfIKIEs2iRO1HOBeV1S9V4/eLjiCXANXadcaKg4IT9N2hRt+VqkNhZOEPL
5AzOkOPgSMeYSj3iSuUmtw3+fE+E5nWO/OeiV88q4WqSV7vM5c7jgP09DSuNLjaRWqS4mgpFPgNF
aDBWT56kvdVao0tlWfGpY0Ehz8gNyUSDC5e8DdMCQaGyGLl5bvYnkqB+Rdw0+46II3Jr1R2BrQbk
1DmoZyW9F3z3u7Yfne1q9WhaM1UKkiJVO+MQhyf4o8gJcY5DL978lSGGIhE3RFsV8a29FfP5HgVI
qQWvf56BakfCzs94A3G3xiPD/966NBotMZNYNiLGG3hTJdZZSDXZlPs/E22Qc0mpZs8oQPFtCIyL
u+JkahnL8eIEZc1garRqj2E4MTAP4kNhzj6Im5i9dxH7mDaLsHHwBlFMms/U5yTpZi5Q3esCFXGQ
/dMweB5FTGnYi7wLW23BPiwdvtCI8SbNTmtj7lOmhy70NBy184YKN4pgiibOxHhDd4Ne9xVK3K7r
J7qBa+y+hsy7vel6bI9rHXZTBLIps2aQG3hFMX4uUf08g7S4umb2lvLxEWfR2bE19RNmKnCjPWwU
BlDx1nIW8Fndx5l9mmPFEHdw2iPVEezWDCj30WhxMBnQI7KMSiCWQaaR1NBDeNo1RDjhW1qUv0XZ
D1ogPhMfODVgl69co0yUPYgeYv2QXXEKhhY3Vp9bpYw2Z5DbXhLPjQ/zaD4sbfM8Nh4Y2ATpk7pp
2qyvLczbDGnrXMvky3KTm7GhRZA8m8KcjNLrjDVDjfRVGgPXcJYG5jX4Q7Xn3ovCNg/4ykKP2XJY
+hneW52+2xU6WBTzGnmeQVQlSz/hIeYXuQRSZIehmep7zTCcJKIB3mQ58E1uI33xQOLMt0aeMoPy
V8FlaOf3Y31kW7hyF7R2Y2aROCceWlrz5xBxFYwk42+viq9Nsl7EyMkRTNPzPFQWB55Y3wLNiZwa
I159U5rYf0ZNPn5o9aEbS2opGsTlhCBlWJBGuOA4uDE9Y2uF9fm7t9h1AGw5zYS9vfTaINebVton
3C8TB+DtNnO2BH7SmkGnra6iomaUWzNCRw/Nle7e80rOW2MNaEV0YkSBr6QXd0VaWwTtRn0niofW
3RDoHs6uRbjH1rMujJLto4lZnqleGkgn7961e3VaeNZ5znyZNpnz2FPemPv9oV/i2wZkOsM/m1lg
GYeD5TxXY/NtNkkb6h5uc5abtyNHSyznGOdn41flUEtEk9dWJHMUjMHJUCHKlf7wmJIY4MkijG05
F2lWRGPb5YE65DiUTvrgNi3cFiLYxnofk3F4mfpbD4PShZATj6uUxc5R877vU4dniLmKX8I7Y2HA
5IWiofIW4oxlHaVDOA3PT3rw0XT7Dyuel/2KtQLWzeb9sYoHXgfvOEfWd2/nmNYN8ZOO7Smk9TCI
u/pJt+teNNlIgU8aBfEyAcRU2J8YZ0Je8MJiZed2cJSz0P/Q2m7CbGScbKEWYIEjBYwiBz4pKRgN
mQmObYRHFsEmgnhQDiYK689pmM89CAlRGf4RVgj3bo+ENfD2cFiRNHuEqYkwiCna8qBLnoIEISip
gKUzsG7gxSeM2BF5irgLV11PAQ+rwPCtEUOeqILzDXiddhU/xg0jX0Kxohje7Doy6GrJjq5KfllO
Bx6cuBLhGwbAydhsxmIbukU2XxbbucXv88YpKzMwnkeUB018AgnniNoE45gwQwPS92kBUmW+NHyq
jslqCXLUU91phiQ3Nercau+MyXEf6eZzhG7UlUb1SI/QbV+J69Iy/HRGgCRl5p3xJW82Z+AZVXlv
1T1Zk15QdssaMGHoaR1qDcnDombZEWuSTQ5jlJSmLPPDLJkQFD2T2zFlaIGHaak2SzENZePkPuJb
ww9HWdfOWtSxSfCa80nIw2w7u3IewnbGJQUKxcM7IamwGvEedi0e/9iFdqG8d/PqQVk7kR31Tr5b
UJLW7KNVm7cOo5tQTzH4KTEcUi5X1H8uPznDpDvIfBl6KmYtzkBdjEEqicoUZZG/OBFhDo/ltxzH
l5i01kFay5vZQQKdTEZL2fhIwS/tOZIqocycfqz0pEGatpJ/tuAt00IfYhGT6hDJQr18yuvRr5cY
1/1+cvAcWinv5WQDOy8oizwRF6NvB9MxeDVKF4G2NG1SH7KY2bwkD8AwdUvCGPZ4zF0NvYHYtG1j
vUf3ckkmtBhgMFQ13TJAQhsCV0YOMWbBEhL/T/bOZLl1JMu2X4Q09M2UBEmwk0T10gSm5l5H3zu6
r6/lUWbP8r1nZWU1r0FMIjIidUUQfvzsvde2gsc4Jo8oWVLblXgdKv1l0F8BkorT7B2Docr2XJwh
IqqeUWtojrOB52c28m1RuQ52IxykS908syyaz03nB8yRZEogWdEhzDs4LLDkNZ7OVi14DcT0q83i
YmfYRxPXILsclMfEpcSgWSsqTTU6tFrXX+9AB6DRDv09xAlAU/2+PMR8OPcgDO6FthSELtAS+jAV
GI562f0RjX/pana2rs5lPXO/ykEn59/HT2YykRJd8pBQULQoI2LWOW8wQdh5y+rBIYK1dRqDkOsK
SADrGB7oaAXUVdNczXSKsx17RY2qNx4CMQNFrUc6OQnDlUN+XUHw4MvBms6r1upbIBpG0gPJR1eS
AQUtcVlS+2qnC3nEc8XhjpjjEenjzRFTnbRFPcf1RqTNz9Mt9TN7y9CrMCdRQKgD2dXMeD1OAarG
kFAW4XvdT25TKaGt63RPoBnTngcEgX+EZN1GBX2ihyw5Lzp7URz0Fr4ei3eJi/dwQkfOmpPEVnec
AhlpZkOMR+ls+sAvLZnBcjMgYxzxsf+PyXuN+azEBDP0GAnsqvubOQRO0mHOj55fUVY2m38do6w2
3oiFd+jyiyt49eVS572M0wp6CswcpD4rt6vd6C3vsH+JcPtkzmAjan0iD2m2PosKB2wwsRBJF0g0
6rcQJOnJSGPvTEr7IKpqP7XWz6A5z6XJsjUu+Xk9jaaFbPjOW07DyYisdp4iq4z/qjm7a4e/RUXg
f/6He6AICLViIXh0mirVRyNct8dl8bgOTRyZk9p0YNwH4/uKH7ElPUZlyyKI6jUjNzbjaVEchlIR
GSgxe8i1v2zvPon+UFbOQ4f0fLAa6w5iUrvMy8EvL4UiPcwJcfzJr89+VR3KzuS3pChyig9BdumI
08ne96AjTBASFigJMZKTolLqi65uNkAIs4o6UXS1u+FGTo39P0yKWrW+8D9sLeZBHD4Jlp/SwiUH
zQLTM4fE+lmMWmTYGokIwBf4Ybe5ImGM/zAxgGO0QDI0RcsYyG9ttOuYyyysOuK+A2CNYMSjAZLh
sVfMDTE093i2/GgCx1G7cDnyf6wgH5bidVRWs5I04VNmIf5nnhb+f0uYH44ifWDsWcJAQRDdBqQm
jVjDcSwx/S+N/igpND07XGtFT3V8ReoN28Z6nEX22+nEsb3JpG3IS3DqAyDxAZEQIOdVCpqEVzD/
tbHlWjTcOmuQUewDLAFnIgK4JgWAk1iRThrFPPGfeRtiYEug7S2rw/ip+Cj5P6QUkCnTSAm7Yqj0
iqZSKa6KSWx8syrWSjbq+blzHRtz1/wLurM+uMQDDMVowQu5NxW1pWfCv2/HZwOcS6q4LhMP1M5W
rBfbmn8kPn8NCEzf2RvnblVkGEsxYop/aDGKG7PE06Ol6S+Yc37w2IKkUYwZyessHiNNsWc6p3vq
Cr48Plia2oNP4xQvGsDkrQa4hjEGbJ7J5OAk5Ltcb/bBWHm4EGZPHfBwzRQFR1vne4lBoVZ8HB9Q
jsY1w0KVc/D3ZzZQoxikTgdah7qPdKMB25EO3klD8Xd6QDwW+SI8vdgDyI3iERKHdbW5WZUxHVA2
d1fN6U+zYvugjDaHWfF+DEX+6SzKRZjbntyYFvW4Vz58hPwOYJBhQQ5C40P2TZ+1CaaQGKwnEzum
MPBgeIo7NAAg6nlLRBoJ6ESxicjjef+wiq6ZB7moVgwjHZhRqqhGU4e2m55WRTvS7OHWKv7RoEBI
iohEA07Piy6/toqWtPKZsz1qj/qvSKApiey8KLpSCmYJox8VoIq8ZCsGU6U+FFdxmVhDqZc1M7yv
qE2MMzl5lGabAHTSATtZAJ6yuqVeJPfecsV+yjwDJBJ9tHuahJAZvczYTSgz2Du9fVKBO2+si+36
FwusVLAwSdGgcugUcWpkEc5MEly4ixx7PoG9q4nI568Vdgm7WtTAtF4wjAGzahTUStGtpAy2SYvd
yVHkq1UxsExueKPOUKLoWEWr2Vt96t5XRc5qqIGM/BEdDqbW7FO5bUcqCSdAbvXaALNTIWbExPUN
KhdAobtiGa9IrkfCxnflpN76iuSl+hq2Yxa/i5SPOFW8rxH0iuXpFXZq7Vy4wRcGieuqGGFYB0+y
4EfWuLaz7iSq2L2VxzqmWhKnxh/6qFHnoY7ZXPQQq1i6lBDJyM6IMMhZ/ylaWW8Q+sgAmPmKZIb9
ETMbcDOu9y9ypcIljYhi4slRFDR99G4g0E89r6sQr12JD7i9nxiAgYQxCeOjoo8Ps3qXaN2+Vay1
IOGPFnOYawkpKAcg26DIbAGINgwBc5goalsOvq26ZWQWN7WXfQbA3RKNfl7yLFGguG8VALhRkeAk
Z1ys2HBcEsmQIECvHdy4CYAc3TN8TiDlHOc4WfLTl0mkwrIu1xAmtfQE6//oIZqnK4APxaiTPd/Y
iSM+J9+3Naya26H1W3KR4m5CE+47+6J00wG+0wHg8ePtM2TIzWj73Irnb1+x8ijG2jkDxSgJzxIX
rU2sFXD1Rt68CYEknNNXTckCtpPf87ziUfMPeBHcbaJJ89Br2fsCuG9xB4XRKH5p5XyT5A1ODpA/
zfZOGuu3OTPec0UBLFaKNHsNJWJWjMC58T2unjFZDACC2OWAqKX0jg5YJMb2DmYI0SO7mva+4g+W
ikRYcMDqik24ACn0xAxSdBUnK1cV0w0kQ53peCVxLjQYh4ZDfZY9M59krk7KHSANjVY48LnJNYqS
OCpeIkF6AgaY7Ha2HY6KqdgAV8zmWIQ8Miwm0FzAL9q6+ewpHuOkyIwdhpdEsRoLyA1DLrEqLb7S
XZIjvD3oXcGtqGeabkA+5g8gdqt3i6HKTR4t1lFh0+kx5vvySYKMZL7PjxKIpD3xZjDBSmqYdzBB
rqSlaMWDs9CsO2pTE46zN2FkNxd5Kpx8H2aw4x6nhH0zB115HoOR8bOuObWK6hSjuEqUVwcFVkeJ
xb8RnzR8Wuz2WiXVYif89dBuRzRcW9Jd7pJXG1F3ZfLauhcdb8hhaRWtARV4UXKwjiys5GGhme8N
ejFC/sQj39o78pNAdUj1KXEZlvfO5qG6eKxaNSVAe0qK9kF1sVWpKLpGp46VYF12R77FFK1r/gc/
Tnfgww9Noz4QZeI1C2HYwwtg5e4v1j8tgYSkK3lcU0J5FZAih+R1HgQ/H8zRi4F5IdRbnuYcpX1V
kntqDg4EAw5OY/nNlSwfoM8bSqgnLfC3VdL9pET8FDV/QtWnKaM9oL5r0PuQ/IXv8F9UXeKwqxNc
AcIjk6BsAj5+AZiRu1EZCLBDMSriKUiVuQBrx3QrlOGAbzmBfjwIvjIjBLgSBmVPYKNDQoMydYPV
IGCE9lTKNuxpSeH3XN3KfPqYu/bTZUevvbZYUrUJd1ymVVFf1Zs1fYA+k/Kmiu8AFL2IkjVqgRXE
4odgB/4upBsmnv/tQYQWM5XfZR6/5O7rOKhmG2CmADPTSzmkt5400240dbaRQXWtIPzqrHO3g8/b
mCFPxZnM7675EycW2xWiOCEQZbU5geWdvGSS4Kc55fY27j5kYsotDRf09vQsp5XRXIyTYHVh3JpB
/23Z15e2SaK1Sgl743ChFmjUH5Mu3hNeIJxFZdcoid6ssCcpB41E3Qn6r/A6VROHQ4UfrOxQfIZq
OkNK0J4pdC+RfguLT+fEjvm54KcsJMbLPmutzZz0n6CEuD94AZC0gJtNaZwmK1jPyxSfOE55M9BN
t8lhb+6peNeX7m3UK+PUEenTDTO9aZV7c/L8SHCKz9cxA15+8x0LihVtuSxCU2Vw0uSK6+zRLAF0
xrxOtg7Lozmvd5l0bv4TWjTphln78gnbTMby6WQLWnAMjS05ODZvrioQ/P6fphZz1gr3zZiiBp5x
ySRqSYRpVjd17vib2qWnKAnTQGDVoi6j/VvUxq6bStCWFhdS9i5Hx+jOJmeWYQU0DprfrrZiWiTt
OALPmfkLFz74s9Q1N+PdpLDjeXnQlrF+GirKtcdMjHQe3BVJNBWq312w8NDLv4VPaJ19wiUdzJg+
27a4pD5/1GmI/KbUQcj6H/EY+Dvi/vSI9FYfZZwfJtuUp8o0cbUkeFeXnebym9eshTjSkAcgVO9d
G3pXkhEGtWn0fISPq/F+AbLK4nczEltYq3Pf+dUZCABHyeqzyFweMuS/KRjaY66XL2use49+ZT92
jhC7whweWpbkNLhr60biajpQI3BH7Q4xCt/7MPVZXrvaOHROcq0qC4erjyAy9tkHCBhSMAdeLIII
bm2dS5+PSV+eu39qMR0WIe4I2q3nl9FLPXKn5CluyREGHdV8DR6l2rQv0pYPcy9deLP9bugxoMdl
kB3EBxt/GsbrmB0iWoPM5+/Ebv/WeCo2sp+jMp7e/K4H+2T98cnTBT4mHtlCS19lcgfzAi/gmtEz
mxuXdR4+qCW8UqSI3UvMnxSSXVZvYlDRmnszo5m4MQw2nqh2nQ2azDCXyE9Ufrme7/ueRU3pTIeG
jnZCTk6sVqbPcxVgSp55xcyc6BFLbQoziK2w0H1soSfIrA4d3eQbikOKSxsCLEgomZdO2Cedo9CK
Idqo7bMAx1AHuyPADbn4Bke9kletaNIdger0Yhfa14LkYcjyD07Mo7ZYUTET20DiOOg6nLfSYqZq
inftaLXYuHOJCWv1JftbgB2blud1RO36fsJA4p21nFmuptUGmwSpGJwZFKqr2YgmXwgr4aQxUk4c
byGH0cOYqXZvUVsfKkBLAtlJZHmj06LakO1Gj0X4hWY8bR0/uUK6fwST0u3qQXBwD421k9RXbPKB
vaSh/aXk4Qusnxm54woLocavkeXtBcLdyJXKfon1AVjnlPmRXUJsAjtNRa1r/lgwgHZpsZhkOaiH
0GE73Ru6h7yX0ttRGpDcDMnE1vfTjhXybuyaIdQJ/PFTNi4K7Tq149Fy8q+A+d0oQQJQvbCbWcrL
Mf0aHTdlB9MqlSF7M1mtb8jX4LfGI897hQiF0H8WgkVNZsiw76z6wLh9aR08z3QPAWLJ6mvJb5EY
ixUNDgCfLuBPwlmlQZBW6wTqCvxcj5LasCMboV5Kb9+2cXoX+z6O5vjZcPw3R7SEnQjodGYGnx4n
sRTl4wB5qSS/celmIDMy7zAWGg50V/+rcifn4trVtbaT+5LPdJcaHWyxSbyDH2C4jwGZBNrRdsQd
7naW6Vp/4XqZkl1gBSJ152MyeII78h1tDIKmzYsvvjseZlOOlMmwbvgLfu26NXlWq/uEH6vm+U9N
sztVclVxwQs2UXBAikbmfYqpZEtlIRHEafZTpZ0Jd4nwvDEJtgVG+oRPo986NCOGE/XTfL8h0qOU
Hp3CJgWt40Knaz4rHpEr3oLBXMNkZuXmrcJURDMzbA0Xw6hmctmpWNbS5EorBGoSN2TGJE5pfJpd
bu5QovU9L/3IMGht6Of+VibJn+DWJfeBGJ/x2bJjzLNPvgvjdvTSJ+h05OZ7F5CZc9McbMIOz6hl
FPhzTVy3SH9v4NlSwsssQwXqgQ20nNtDXaCw9+6NMcSYKmPvO/n7kmAY4vJODB44IkO1d+8G5jta
YrAbDP1iFekjkWO5kxKLc2uu2alagJY0HfgWSxRcWolk6UlsPQRBG/kziK6A90SHarU1K520UJ/c
dDbYD+nEsJcb5YIHPOdum/yF+vI5xDhJJt/6dM1SXlxPY7gT1dcoV2e3zh2qES2GGzYiPRD3JJz5
9Yq1/QEhlEYFBv6UUmeSHgrK1VjvAU9GbxevScdFNA0mKmoaj0Rrahe8f0PNxnBLrbweTi63A41i
tBIyxSZLxIdVH6XPqqLPQJnf9ylRcBDIJKIWSN9a+1tR5h5mtN5sLBzKuxp8ASCdmX4XlzRFrrUc
dEl8MTm7VlAKXspmAKgULC66ashfPQd2H+/yjrtzTFKAa9HM1LXQujxTyJxx8fRad+8XH6oZ+1i0
FgC1vHnqYg15G6wcoaIAHzt3z4Sd2QYaSkyGYnm2MpzQ/Hxl4baEIn46IZ+rhEmWSafGeM90Yle6
s4VS+tS7TNn9qO3GFApG2ZETazITdCARhxArYHny3Zoo6YwGTuz9Ze1YO7aTSzl44aLBJ1jXUeEz
gwjP8NvTsDnJsWY/wmAFHSPd5SXI2Rb0TujGOnsjvwNUmBVH2GzuwZxR1R0IjSSpJKXyWErSp6WV
K8m9HoZgYkYchc4IdrojYWaT3FqcmxzKKeo6/Kxd1adbbVjtLYPceliTZKWyR+rgvEEZGUF/KjrN
OMwGPIq4bCJtqn7mWQMhpC3BVtgNc68UNLs5SOLU355yPcj3tY/NhlgdzgibzWOScbmuquYnKFMn
TOyRokplKBqXnn0y3j0sC5veWKg+VtpjDnYptpmAvZLn02fccLnPCZwIMY0zUx7jScaPsE+Bu5IH
XqpQy/8M5JROxmorfQ8aFs/kXK+3GolnQ1WycZ3z5RYMOQP5OZmLMyMwBoLUfYRW/wdyhI+ORdP3
cKrWrNnCgh5CGppUC0vLdb0Q5b1feb8YeqCUx2+ppvFbk9rJb1Q3yzLYpF/JaPT+aTBZGVvjCsBK
BGQvEgpfekPcL2YMbYq0OYUn3OeBKCOMfVHtyf6/zNGePfYNck63jRLIRUPrK0umvvR457TLd0Ay
JDGK5aqpoYR81mWttJ+1qqlhspi8EnxjCwI/t0rtjo+gPevHxuZJCxJ+9+u4niieh31t8E6uDHvX
t/FXum6zmozJhFAWBiPiLCjjbxHPb6M3jDszKKOkaeSuzkDHzaYud+ZMXjIpLHmgAqeBRMJg09c3
iF4knPP6tDp2CgpSeUZGjDqkLOjaqXlNzeWe52g/Lq4yoY5iK6z+LeE0CP2YKMaMqfJWXmuoo3bz
5KwsgFXupWSlZ848BbmHHI6KCT6YbsPJfRclKmfRdHgA1izKHC41TaVgJ8QkNrP8ClBuQsiOIIxl
Vx4DwVzVF264BOkAQ6upYFVB/34M4r5/qtuXudEwmCcXW2a0V+AnE8394pfOQWoSfp8BBSZu2AZb
DNp5Zu6zJf4tO9vkpJ9ecuJ3o43jo0UWGZuV0cVHPc/yhQ8n5wqRJO+m63Rnr+DEN3LGZJY0VBfx
BFbrcG61Elbtq0Hby5brMC1hM494ZqTOEX/EiXj3SskGRnke0pQIpTX4j73bPVpGes5yD1QAZyvJ
jLBnE+jxntoDK4i6rKMDomZBiW94k4jmNg0NApXBpoebAhuWOnsIALjs6Vl2t6mHKmihQmq1LXYt
IMYNumoR6oEgob7sBL6JkG1xF3a7FFPFI8BkJlzbuJqutvfQy7eEfAVkQT5mjH6H1DNvI92wbDAk
C5RkOasKLqNuz7lcr6KziCrJwjs5idOgdhSPrem4sLLXrxQUxoG+sB2B8EsyT84dHkO7qug3KPSn
SQbTBR31iK9ygG1GsGSw2MZ02XpdVcUsR91IZITFpsZcHQ/Trh+IKtrDWdBjQL4WxUXvMlzLRozp
hPuVV1Lb3aivkG2wUdNgf9NRlH4HpfcaTz2F5lRMkwWpzyACnppG/KXvPafgajR3mdGAgZK4SPhg
4WJNn7i0fjSt+7Jbfsl6he1a5J0ildVfOqav2U6snSkanIHOn97KQVnWpMWoGrn1MQVSEDrYJ3AD
Hwr76s1/axKZJBx7ctEDmbyyht/bZYAvZhcC1prAngva0whD5z4u0nrj+nz4WR0VS/m4jOMhD+Dy
Ttn3bBNMGikhaGAg+8yr1LLEVA274wkO1Wua99SAZnf6aDP2utkYAkjcm3Dj70xkFZKRqXGGccvU
1o8g9hPz0yGXh4I7wtwM5u1ksViOXexyhF+pt2Hb1ZBncu2Ok9dtXohiweUtnSfZycgTcDEwZyLH
WlOwyw3VvCW7kyj3LsW7dyC28XhyhSCF5u160wq2BhH6rW9QxkzqlO8+7MpMv3UpnyYSNDuiRniH
xO3Pralhe+OHDGN/WkPEAU7fIO9xRKDqsrUXe/BCR8RccmLukp8lp99oY6bDJ2/xHJDbzmZobLPO
31vxwuqMkKFy+4f18DVOxl3gsONPKisy3VHsRpfVng1lJixt8VLV0851T05cNweAkviHwIjgoWt2
mr8a1LlbPLTzSPSNfytNIekWlnknSd2R+cDsOVgfblucHDzAWL9+Fl3XdnpJErGy41PD8Oa5e1sc
Wnd4YnVbvZHXf5O4LHufcHmfyyfMjmAq4hJzk/vGEwCIPV9/g3R+IFj823o52gPNvcfZO4M/y65c
zjQ7LJTjHpeMznwwXTPlxtcSbokmQp1hr7j6sexPWPf5U6CUKze/5AKYYu/3iV4xE4zgk617DVYS
/0J6AVRKDRfhgISQQCyy74zQAKtR+0Cqk+lcJQpclS0wGxhTZA1SlTqYiR+MVULabOCeQeySdEKv
cgpU8BEYzQCCCbQkt5v7Xd1hTyahwY68Lm4mFrM1gR8MWTxa+D5Ehr/w+tAJD1p3Y8PVG9+GErW8
L1oKmMFW/AqIvNylS/3bZVDSqiTUNZq0miD9YkE6nZPusWDv7PQJjT2QOzZszCJh2NaOvG3MmCLw
+blZcNCDs78kDvkq/8FrzOvSzjzbht1S6ZKB2rvGxfoAEjA5rK4BsrDjXo2dgZ4zkZz6xJJbbV1e
Ch++zMiMxoFrwqMflVUi9b6afOBTSMg0svc+WHELqxDhNOwbdNrBrS/mYnebiW6UHdCtWcwfEOWe
ilobD46B3Vtb4L9r0whwsYyAS7sHz7DLHebaTd+U8VXJrB6QJRe7yLoyds/qOKvBAT43So10AqqM
jKwLGf9uDud3qLOCRnpIz3GQaHcVrr3IGjH0OcX3AEYxBBM9bMmdZ9uEMW5r2t6KCDWsEBz4YiEf
hx1zTlDpkdaNBKa9v+ofFFk2R/ko/8wgXqAT+OYpMafXYMUdsqYiHKrcogKRA6PJsTLx/Q79nEPD
L7dGbf3BSrseiF9gmPG+MhVsZl9NJLtyMNHZxQDZBlcQZBGoHayBc4KXcUxZ0YD0SMez2a1gl9Px
3ciAUPK+CVXiBciZcekJIm+G0l42eTvwFJD0ZbNlXVOKKi0fIYOySI2ICLJQ3+wFbmlqcvTXdJ69
TUugnARYdbQWgK247e39aPJtSRtxLfy+2E+G/RynOFxXISCv2OaZ7XqNI9S02C3As2dsZr7s7xp4
FiFOj5gT/5TPVP757pPo9F21uncLME12qq1E05bHBHNphPeDP1wJYrymSTBsNf/A4AwNry1+U+MA
CZImrtne24AYWKcSd/araIJvDBNKeiRddG2ve0YEd1U/WNnw7MYNL4o2ixq8ittUSHB+oNbVXM4L
og2DRO/PiyHNyGudU+YQ9LYYQMl9B1Rmo0XNlKEQmR2enHkh/4r/f2/R+0HVWU3Ddwc5Yxzf8GBF
ggvc2le8IhaoQR2ZvAax9iev3PbY0sVON2V3i/nTOWMPgQ5aFdxPpDw/+DJj3QxJ+nIIGCUM5dja
LRX65IjVYj+YdzUIywuP761ycrolEiLGzhLsKcUwo0aVF6Et/FCZme+4i9Mg6brtlXEWK0RGQGKy
8i3mEdSZgMvG4PpiH692OGC1blFkfjLv0R7Lz2EozIMjKpR87Sb5BENsnwCf83gJ+a6brh8BP7qY
Xl9sA2pPdiIobY7NGOdIeUwtPGT0FZTx2NzJcgRZHmukyWl2SPjp94Fbkxsti0cOsWLXuJQ+iubo
rg1Jy5gGsey9M4EVOeDsw6xdUOZZ7ZIjVujyYngdqJ1Ai0Kq86C516gmtcRE1jjmzaDaI7THVxPR
+03imfICebVoGQzVIM3q3X2Tyh5AD/wcyIs99h7GDdOM0CvKTdfr0y7W0V4mixPObcEQx786ad5j
6+GU1c2XuEKETss5x4KyhoEEM8fw2O84RJgIqMHBFb7C1A/qhd5e7IOzjq2YC+RlalCi0O60EzFR
gNtO8ASqETAdrTV5bfAjTb8YnjGEyR3F1yxNWQlVfb03F5N0Sz6dJ8t5aLRqR5Cfq4b5bOGf2Rj9
bNx5A5OhR8aPqaqjQGUdMC8pi8/k5w8dzmOapvguuWw8SrpIBKjKSGTT55CDSPAsHFz4fOk4kGFs
afZD1gC0m02HLUBs8aKq+ie9km+d8wPRifWFmDU6LL5yYD3sLdpDk/eXNAi6U6pDsBrEcjVm8W3o
+SWuk3zHTeG79BseH00e3X7ODyhELSumooTLxq5mzTk2a+DbNNbiCs8NXgWla37IEbdsjCXerSlF
cbLPOlmR0kga4N7DcDusioQOGJrXTZ25bWix8d83g3nu1hepAGPEpjtW0XfT4Jd7kh4U0RoY1iu6
iCaZHHyTa/S6YoNJzKAIofqd3QnpCwF+CK36V1sorLH1Jg0dFoZsc1cTXHAHyqCwlzCd4/vFspoI
acjp+lemJTPiHUiNGrSznOPZ6noiskajccoV3NXTXSKwZEpjfTalyhtZM1LZZJIWT8cflljOrkhI
zRhwytq6+0L/JncffBVr4d4mhZwc14mjhNWulPn3qsXYSbTkw5lvemKbR5bfxGI4bDlSzjxhzT3L
01fXct9NE0is336kZZs/5W4A8prv2KHPEUWNNzERwQLSuxOxvzebxN6mwMD3U4Z/PFhQPeJ+mq9c
HBKurWnqXr1Y94FClFRFpPUYwvWWsVMeW7YMYS2yKMckPk89T3XuVTuHPWU4rEEScT+r9uDy2I5h
QMUqNtxpJQOZAWWLjAnURVg2KWSsWXK/8WitE8hxxtir5mE6mQuX3241sUFesb6TGpkPvVpxBJBb
92KxHNAqvEzrwsTYZ4MEIeEGMc3rPfLLsmaV9O0WtrvTqpTFSoJI1gbkrwxHH46VVlHPwuYcihh3
xdbhMjrTuhzwztPb9TfuLINLJc1aWqAfjKG4t4ucrGaqd9d1OgkIVZykZH0WcEoJpLJYfT/8zoCP
UjXRiiReaqY4WzO5pQra735aaqxJ36BerUMvU7YBTp9tnayUW8hwYEuN6k7EAK+dHJ8UbTX1bNVn
K0PEHeGXgec4jCWX+ySgzcQMOmgN07JH1+TbNI/Fzmmyv76GH3GUTn5x1jY+2zyqU+rdD533Bu+6
2bVum+6lUDe7ngcH0sFrDJkRWlD6xJnC38G9P0hoYcUMUneuEraZwFOGxgEPDePPujdYMG1V8Adm
YBl1aqdk109wDlYcCeWvw0Pq+ArQTBh5M98vi1E8CI1cAAzMoYRHZabpg6dPDveZ4LPXijuI5KB0
TQe1RL4CO3mYC70/CU+1tOvNj50SKsli74kqvwgcVLbTJ92iQDYAvBJrxDQEpzoMtn6/6M6vzulN
V8iyX1qOF1sv+Y1pc85KX5RX7xeC2L4b3HlbIMEcGMfr1Y6vHGNrHcgT/d33RbG0KmuBkVfXL5Cb
jR2XuJaXBs3Nbt6dqL885QZXdWyimI2DnLW6pOqydeYPyy/IErXsVQE2yXCAPREVjhbOVRWcKu1X
1+AfihEt2svH6nEyOKplyzifO+QLgvFBUkgeVQuxYBxHJaLrs74eu8K7lVaihTE42UybjlnMR2wG
9S6dccmRhUHtx+oYDdmkcXSNzIpzvVxoM1EQp1knqqgj5stl1+oS0I5owTVq2R5hlfOqp15YEjGL
grjaJ3kZsRIZLgXqbGQu8Y/IQMKw+72SwvkVrereWiesuRZucXdW7vYOV73uiYrOgf6u9lYHUWwc
r51TiLAoUG0MSqAgKOhX05ivDOAvoksfmgbXrc6Waju0nsqRQJQsJU0iaXm1Bx9XAJ2buBg8gGdP
1FEsId1jZ6glB0JczFAztoa5C6DE1AsTqmgdFvY2hFS9jjik2v/NMy//bZ6ZlO9/3RzMpWz8yv/f
RDP/yn9Gmk3zX47r4Hd2Tct1PNP8PzQCw/0XABaPOd6zLCvw7X+jEcAw0C3Dhuln6675b4Fm718e
vBPdsx02KKbj+f+jQLNt/H+VwbZr6S5vIQgHvsGR+H/TCJpVeCvqK3CAnArdLu6qo4g54rLMvWsM
/RnzYYACY06nFj+9VxbmXelOoRg95tohuLOMSdsX/kgHfM13hpPmOc0z94Ii8t4ByAfKqfjG8+qr
yzoLV9EPd70FRGpehnOlNT4LN4abAsnl3uS/z+Yb0W0tHf3E2uKgD0P6jPmRFvo2MHeFTXUJfk4a
ASj7wG811se9167+EX/8pSj4CboF37UGt14OqNxVS0CgWiwulrPGv+9KrgDmokfYkJ48/W4tW/2Q
2mrhNGKWAObvS9wzS/BnwF3D3ZFCq8F4LPqJ0aVbug1hnfOywtShYwHk8M0uslfRp/xHCpuZE0NW
16qgDJbxdTb8kJFDsdV1hPgc+hk7cVZSkN0w5RXXtGkvQjhtOIkl2ZbLHG9mzXhyeGcv+fAhMvlL
0vmvsOofLGw70EJXbu8RdOT9VNZXbgaPsqTHOJnPbVC/eCOYzwIGr8jql6Yn4uLJH2tAw1sSCimK
wUHLmMW2yTkxlwdzEUBdY8TfbH6PCXF1NHTyCSFQivZnZmfNJaKxjbuuRaZN0VG3+oDqasQ0FEPV
Rw/buwmXtip/9DkzTHt5kbT6TM0r/iciIkV8P/r1c+dCHhbeR7awZ3Ra7N11jODn4GqWBRxxt9I+
cwioEeb5pyZNTylbbSIBSQUY0v7j1AbdaBr43zF5gs8c7PtlxqU6r5jdsdfuscDiJ3cXm/6x4VBy
XQ/LuFhINYEDLSvyhe08wH6IT1Pr6hHQPNDrKR2LicQ6hbhTsg2HC63JZ2ddhle7Gz5WOsw8p7ul
wnhC26GJRDmKiSV44zDC0FoQTPwJqk1fqgKbzeqtNEZWWJuFCKpwGGcjXCi523SGgD0dOIru078U
bRVsM2dI9/iNf2LM2ifRYpooyAEkFAmF5E3fue6Gy0RDij9s7YklC15xsMhpAgADvHXQYk2ikZmM
Z3pefLapdQzfuuxHBeO8php+USMv2r2cywvhSX0DHtza+hXAKqv2P/+DvfPYjZ1Ls+y79JwA3SEP
Bz2JYDC8UUgh6WpCyFzRe8+nr8XsAiqzUchCzzuR+JH5OykMz/nM3muDzSdrVmGKDhvLy2Eceha1
E2pC607M2karqYjp5qk/k+SR0aduowz60SiRl7Yor+OAcY4RROgoMur8DCPNjPAp99O/cN+RChPI
FzbhjyyKYIcD45pncAgn/L/TDCMvXsy3mGbem3IEgMgOsK8il26c9EaoUGl/NsrRi030ARZ/y0bt
IChEgJqEhWQyVoFxmm35p4p1vO0TKtVIYzIegC4LSFVUUnWxk5ToFMfHMBOR5UAcFg57LyEnngQ5
3Pgb+UwS/xNw7tK14CCcdOvv1BCLM+ikTeH951HQOWnSq4pfYmUoZF0USyxBUOu4C9D/xdlbjQne
Xdi3evY+jjgVuw6hQ50KjlOlITZzGneMzSkQmq/OptfrmFAeHN3+1AZSQu1wQFkfMWAETeO2Nq+H
+PM7S+Zwg7orZI1ajThVDYyaRs9ZpoM9lalbMhQxUyK4w+Rk6PmN0EcShpX+asyjhDLdyi10pEUL
UK8kuhaymBYRi5+cbZslNpIjJF3nyqK9mzhEgTmCfguBZE75M/ug1o5xXgc6b3+E+qbt+MpWWl1t
LXyOA8OZdWRmrEgRXLk+WUhAL1O20vRXfJ4Xh1niqpwcF68IIGUN7XTl4IAiyH1FNL285FgnlYE5
r59fkuFDHRrhVgYr+NYZUAolT5kW6cscBfV/SJ1YGvKeTFF4rRpJHKZ0+gN44qVt79gjqeqhyJPy
0PPDKuopNIiM7mDWm2r0J65YddjO00wuFH9yNzSJsytF8k3IwSkreSYjPTTdPGleQETynS5g7KhZ
3t/8Jye463Hs7/Cxg1LGTFnZPZP0+q2pQRGY2mlsCZhsujxyg0XLP+BEp6u+iCK/wfHwSXrDamvP
bOXyIvE9A6sj4ye8yJL7NeCjcg0JFJzzMxVqxXyZhB0fKWgS6tepiU/66J/gxbLwZzrlWsVcX0r2
nDG3KiIOjZRLpTpU/OeEBWtf2EXl4W+7hqo8xyZWRDJmkYJRLIeIxfm3o4GRXLtBeJUFhf7ckY4R
ZOSkoFATam5vxaiRCTAJOguDUFKAA2umlImr2uFinq90r+mINFOjaxT7jMElsz6QadzCprHOOpWw
kyDpuOYwDdQS+R+vv/bhX4zBYHBo9F6UkX47iOi7ZfujL8Lz2gpd6nxzjUxwM7YAJ/OunCit83QH
EuWl0fE7O8zCySCjZ01pKFsLgRrIh79YngD+tyYxYUxQSrv+ZKwxe/QWMD2sz6DVLA9LAV8sXDB+
q0BxLPttjxVp5acqsEaL/U/dluy7kXWLOhjJffQ5SqbgYjWyOtbDm6k35tMsHxy1DtoOflba03Gl
Js+qaYlwQ9RSy8Ypr0ErI7FIOI0bwB8sQzkOYEAxvSNLiVxd3LgZqVYOQFjiXDF4JboJKbFn4Ta2
869ODg/4Ai5aFFgJ5ibRcgjFCILHCO6yWaO4TCwYzy2jLQSAwQSywC/cBuUPyw9cnstsXGoT25Ii
XCRO8iBVRgKjqr3UcfMT6ZjFAlo0Rr9EwaR+fbH78cW3kLHw2okLkKhhmaymlfC02PnpRlm4uA3B
ndXRV5sSZNpPDAyTsrlFc3VA7OQmSKy3alN+d5EAbVAX9ipvh698gBCuTBXYbJ78Wh1/0K3jTdS0
6ZoJwVe37fH1BzaB2KEPPKNUt+YiyE3HhAcIkz2xXJzkesYIAVMWeiWEsV3JlqvFVSoQdDV5cFHo
+oxSXzO4qtksHcNAXEvG1AzXiJDM4OgiZ3hLnanezyqw/5RMqVXYiJfJQICidbcwjz8ThTf1dXJg
p7R8IWfdYuWqMy/Hn2879Q/buBxOshHhEOKIiNgfiLnRtlkUf+kRqiGEuqGn58hPfKI8XARGtgsB
uNugJWZubMBuqYjUw/qrYGAbvpmtskbR7ePoi9+ZHNIkUi6zZT7GoMFpkQECiJoZbm+10DintYM0
BKckdxRTMb0ATK07RrGx7CdSAljWcN84jCzyhOCaADOVgX9Wc+wn06LSk81Xw+P3wQnU8wy/wmWZ
MEtpxsco39jx8tYSLr6KVROmy0fVvbTmOZy+y+wsxLVIb1+x+RWnnzJ8H+rbDOjZ4NiI0LeDneRG
aiEDse+AffLZU+YUEH5i/bsMXksbdpG1GdIfxqqDdlWRtjprI/M0WDIw6xkXuiP6rXw+kUZ+VAl+
y2OE4MwZVZSHY23f2N1tFaPyiqBaG8m99klVZwpQlMAL05oMuomkc7EPk347OO9KiZ5Au8QWqime
raHg1QJ3QW2IRJlPnj1Ah4bl2ORIw1F5qL30BAELLdsXO/5sJ6J8SPzo9XgTMRdRA/YY2gdRU6O/
tYOvuOPg0j6UxR3VPLFMXjPAAa/2JdVz5fS7SrtW9wH2GvjCW7dEU1YEy0esIvBW+0tqBXP57JGj
ozGzepXSnjgYtJAosnutM4E4K8SPGng4VknfSc5dSpI9qVvevPB3LgOolpjQDjbB1XI9sJHLHjbU
Yw1lkLTfc0TFgMJ5Xr2q/FUxG0WjzvQ18QyrJjaZMSQXPeVNCvWHf9kxU3qyaeND2pDj0s77aKao
oMgLLTiYyDNzUrNjpliWguGf+md6ru46bLab+Yvqqepdv3Pj7xItPkES7bAlDivoTn23TsPNgn8M
IAKxnEQk5ZER12LTYH7Z7UufUPOBk+nhO6iyl6rP0E4sOWpnxR+5uk4m8JIPC9T8HT0SpUraMbI9
RPDyms2yQi6LdXyST/m7DgCpRwZNbuo10M5WspsQMU4gJOcN0t1e+dRqN1QvjG3ZSsZMiBov3g/W
McEdVcT7njObLUaG3sbe99imitc+pYg891SfVCutsqX9YEEHt3O8F+F1mM4Gs+jIfsGRlw2nivfJ
zA+gW5ZtFyQRcnGVMwVBw0ZqPEbWsR/fsk++LLUn+4coXzha69RD7sOuv0p2Rr0rQ5epDff7k58c
UthSlIoBY6fUI8ElT06ELgyZm8+enK9qepiDLda6QN8iSFcbFMk/rOhs829M9guJeuAswNGzuFOu
PnNncjGSfXSnfmwzAqVIblgH82bJ3bTuM3BxsRlxNTFEq0/Vp36Q6Ouf01t/TbtV/YeDNRKrhgu3
XRN8OoYrDokA2aY8IhkRYlfVpCx7Cg0JYmR1jXMGVwgnrzOjJnRDa+NvY513yzWfyN8cwOp005rU
gNE529WuCeGCIHncWTgg5h17/ER4U7wvps2UoMU4xKwD+SYNGuHeBxVxg0n/Apc4q76H4if+U16L
aAfORsUnfZuQ9z4EWrr8hWdko9S7vtnga879c4pcCl7WcMycZ5XtID8sAKqY6Ae+VlXzlWjbYWCd
8sMmccXZIZ+i9BlhJ8Df34HPixlqvJ+b99QEnK8f+NYl7clk6+PPuyR9ZqMAnoYvYntj2YUeovto
MN0g3eawg+8Ik7t953uGwTKL96OHPZ+AATM7+oT/IfSbAFXx2+THYYY7sCUIB5FfRFrA+JxdAFCx
0ZmS5xmOuH9rWJ6LYydoCLfgvzL+m29xgztXAQJsnVgriR4HsRq0opXw6GlbFHDBisRzCIxWz+b7
Lpc/csD/CfyNytZErBTu/k8/OIslZAoY1F62d/a2metkfxIk28aaaBZ45Hh3xkvwGoTr+hvWCpYc
4uMD27WR4fpYG9YIe1GecUETvz4qB/KGiKayuk+ec9hJkti4hkXgVcNJUu+gO03RHmunRWwqGVLz
mRQ5W177BEbbChVi/t1mdykOdbzRw2ut4adyq/xWB27pkKvD7nZdvjM6iX45O4pX8FpB7akUrhDU
2OrE+2pw+QUN0lDYN6O15Xjh0ycGqDlZ+QWZxvSJQQFJH/Jkh0gKjcMd3bkgowggduBFjrqalzDM
tSM2XbQuLrw0PlurwUG8WbTtljeM1CUnqzsNuPrKIxuEdcnXXnkYzpahGoVrXx9ws6kOipKnCDd0
ggR92xq3jJcN2jM/OJIazcs++eCS8ljqK9tDULxJ7lh1eY6Y4ef9dm5gAKCW9iz8QzrJ1c8lv/Hk
oyFAwKicmRrDuNHhiDe7kMMi31r6ITEOs7Od6ldH7nncrfaka2dJOte2SDZO4YJWkPFxUO4aZ3UI
ZtMiDA/rjnJLY6rS8dkxXnX9RdoAQCfWeHLfvLa8l9C2kpOpb1Xug3DbsJ2NXGiIfnfihlio2KRw
ElbTrmPnYCZu/Ue1LslHZXjp9IoIpKD+IzMaJPlKhQejIsN4zioPzBjGTx8gkoGlnoEeSHtkdG/F
kofFkcpZxirKzUku2BnNkf+XPtvhtUcWyVoUHyt3DO6STPMy8uNx+w8AsDYQd8LCVckI5O4zdzwa
k36sxIJC4czA6ttyupOr/qH/IoCucxjEbtGfCenDeKCta4ZalLx4YdY8UlQSJRZAnmA6W9vDI9lO
WK2fayLX0YTXa8ZJiQLcb9W+JTYVLlH0S2roTptdNCjTmZhmOzmpMyyk5bUrynUEuJ95jbbn5kZN
rVk/QmzifgtElbd3kevJlcetGz7F4a1WCb/YZsZ2ABIJOoSDd0r37S3RCSBfY7xHUyJwj6/xPUIc
4EU725YyRXmr0Mj6V13dkcc6K4cwOMbmb9/sO+OQpbtJeA6iLe0JBWehPVGhU+y6ZfAdmVses2Vx
pORXPmg/c4HOcPewV0ixk2HTxsKANhodiWu3B1XdqcWRy1fh+rOPS9ps/1nBCEz3cYhZ9rSE2J6K
mb/u9fXekdfkzVef3BaBW7MB9JzvHUBwxWVpK635LKyd026pA3qkxcZWUc6qtle6Qz1xfKJveUwc
3ih86JK+eRTLHgmjs06RJMYIhjyj3IxvljySMKO98F6MNdFVENge2uQVjacrywvSWsAkXxAZcH7w
FUDE1yU7TmtiLgLjpcAeyXyr9jhydX/Djc3tPfQPTfGi4IwiS629HmnAvMPPNILu4iziR6C5RZ/f
bsKY0GcO0nMxrhmglJ4+IyPei9JlxTja5w5nB4Mc86E16y9GfjAgdbZy39y5qgNBlLqe+AzWdCyP
VjC8xlP6stCmwMWrLhctTwgVgqZ9GxZMk+GCDqHU71SxrI2eleAk+F/MIrp0m0P0ir2xe7OC/Vct
aTbX/TUcxg2yt1XLlDtMrinp0+IKp6E0d9WHGjwT/IGf3aoeZulpzXPID0+us/HQEfgybuDwYnK6
mQwME0fGMZRr31p1Hu2d5Vwor6hNoB9xQROoyIMT9ddFLPIXQLus/kKtw/PfnUvP/KA8UXjI4PB0
Jz5e/1AHx1qc4hnYBKm955zmUUcUd8noyhlqlseCsFbT3NBVloy0ghO2H413GYyb9qyULoPNCr5g
vhUkbFIbtbDJNpmFF5epNP0YXdsaaw3vKMyckTYSL9E/SigIm2CIQHbC9nARmTa7bN6E2UfYkiRF
97M20NyPuERWEZGXKyUnY2ylaa/COaPS7o013+Pew6nIqj5sDx1gnGSHCC16NSH+mzQXnNIbu3mn
suXv4pfJ7tzQdb8m1CzFxwamp8QxzjBr+bzR+Oj8E9VquOivGMTGEy6FweXrVn9TdI7a9FtFXUkF
aX7lPDODdqB0dBibpczE50a9qkbduZnuaeYVNazPwAmVEcm4/6hIZHOPPqeJ94fP7u7vuztkRUxy
wyt8JBKJYJBu+HpYnzZSdeJHkQYAsH8gkztOB8A/zOi4E2P/Wl3sb6Aq2d1HMcb0U7hT56bu9MhY
t3DUXigZaTKKbVnGywUyoiApjkrNYsAe6QTvGmfIrBG0kjhe0KdL4M6qwDuLeHojzYL9OwCdqNkb
bEhbQgcjaq0axY4iN7xjocCx6jxhNmDj3hJ60qTnPCXWVb3pMbk1GWgGGsSOWOKV3czY8tFDKOaD
+osYNm3f0AI7K+uMjq58N4Znf8a+hGRvi8XzjjpR+0nfyZsj4UY/o/qLXiftMCdYx8DKbSE8muWa
Po4TIwP7kpKutdLrVf8eR/eYXB2XRtCmEqaYxX9IXnpGU7PiHQkRXZqeCNO90Y1YSTYVIM6CTGFM
FgkiGM4aCES4SbyxvvbV2Xme5fIrSR8fsDuVt4HQhFhHKYoyM+6f7f6tYN4oZtR8+i8ati2E7+Mo
RrfqHlofe6+G8e0g89TIeQkuEbCCQdF2U42rSTtO5QZYk5zuc4SG23+amz816wn1HPONwnPmXxUG
KZiDZIiX6ldmzKGYXlWtciiAXuX0bAQKrvDO0yek2d7FirzqagSrSn+qZH3xQ57ZmVBnRC6QWgjs
6sY/sepSzBVre9K+OucyDDaJC/2xoFf1VcrIa52eKgoNazNRqEaG9qT24ZNh8fiokfuMPQPgEknv
h66a4c5qrq35RzEfnQg5TdHDnohPgAavEAhXvehOYsSGAV2qi/eCw3rE1t77YAzUdcboksbfKy4B
nlM+n/GuojNFNec6tg3aeMLbhBZ8xHCE3cJAIMVYp06SErouYlNV7359ram9dLy3jtp6aeXfoyx7
nXQmYUIo7074pyV1iCLHUU5qQLFN2V1b7BfYduAf8VUeJrAoZHP14jC21l632MMGSnYu5yEhv4KK
ZtBBP1mxXm6Jif3VS8P2nFL5BCKxkOZiHetfH9E2oeqwo/GnRBbV192t6JqdEocPpIA50E2Is/n0
EZhc6gkKcvLh6AsRLXYBJ071kbasZjgLqWJ1lIDMLxnzL+WPlR2LEWWy8YijUt/NIZ5Sw+lnj7XT
hgGfOM4AVDYG/NN1MZXseKK/vcDskYgYSkMqNkYccpfokYv88NnSwUAqv3VcPdBFlyEUubI7t927
MLJbB8Z4KmYDQAzjnL7St51j37Si0S6mrm6pEy0SqnLF6xIiR8w5Nmh52La2qEzKhd41E5W0Vq2O
4Eaf9jOyOeargiIqQY0h8JNtqvBGPrazISOt4xxDipQ51MKYIyq5pMcn30NmSdfinWBJ1v2GxU8I
cuipCTWIeLnFQlcyHmmSR2pQMbUkcbUVJmZNLOxd+y9GI2M9TVgsEAyxLx0I6kKh0Wv4EZMWs0KR
hlhCUvmISyaoFTneeO+orm0qWDSBQG9EtA1MV62du01YD0uEid462/embVF1hW/YeTNKiSUZJ5km
Oi1wCEnWk10Sv2k21pQJzOAKCPDg4vFIXD0zyB8y1RfRIFk1OmGyXaovs/OnNMQ3ZMEF+URHtqmT
mCxk5t7ovUFolIxAQfKtTd/40Ij8BfvC6IqxO0ub8mOO4B9XSNfY7WIJrfRuB1zuyTBDQqCwBiop
S1dFGJtwqdcM/UsE7S6LyTroJuo7ID8rC/nECsBYSbopat28i/3DYm2RDVa0MHmFAfSICOAdpIkq
ZlrYX+Mc8w3oaOX8RT3oMO0rmlewVfW6KLgxGJaW7ZLosYQya2TMbwf5Oki6BafmMas6/NQy3KMo
/1KBSItJoa0slH3SEtquCJwCLHi8PFXwNctYXdmW9ghuloKXBJ0ctQYGJNJlQj4zkG5qrB4lwr8V
Uv7S89vxRSQ+s+Fs+klr0DuiTQ6xtHVoHBhNAzv7SVIt92xwj4Soh17fT8iyCvjhWceMIJeKWLO0
J0OultSLPp2M9m5LIV2VBYyn2ZupHU9Z1+rQVVIogngMxfLa7bH+mDN/Y+OZWuvIg1vJNZf02avd
kSycGXC6uOwLoHX6EEdu11auHpKF58vpt6vo3pFzcTOzVUbHZ3L8jawVeLN8lAoEGyKk7G5W2IZr
xG6o1x56kew45H6tqN5rIcFxalFla0I78UD0dGBBCj2wRys+BS9jTZlcx1cz04lZCay9xup8YzYF
3zFwJZikS9xP/U2m03XsGTIlNoNeLu4oteXOeNKi9BVyCQo1J9yS9SY8BLk+ffa4MZx4bwVFdmy1
6Wsi9GEQWcgrUy+iDxilTMnFbsZf0+bmwG6/abrmLmbYowD33UmLKi9XsncrYlDASt+frNdW35gR
KolkpNQvE06SkIX+CivH2uApXFl9mrmhzrTYtqVndDc/XTD1GGhWnR0dzWWLmU3E75nKTamydwJr
8DHPYcQFSGXtnAtf9anHmtrtR75CFqFhTM2jUy7J5500QnISxN593RTrDJsCFKEVcKXEY+fpWTmb
oVCE78JeTm2tqVZqWT/mqdi2WM7VMXkGRoIxOWKwa3QJT7uQnKrwXeKKO1C3his5PYxjh/x1biFG
B1P+2hQFY0HGNJ1ZeHHI5WaCXSPmvedqVS/SYqGBj9FwzYLJu0CIWM20zWhw3SjUnxVH+cATvMJ1
rRKqCGDcIHRQNgBhzNeibq8o5v6Ebfcp7Aw7WLMTI/VQZm56g3BGacanUmVTa7zVgglwjfNOqRY0
6CjjbZb/MWz8VFA8PrqEoSSSjcMQN7eaNOQan4cbl+UjTMTPp1TzD5JD2VJpf/IQbpqToLCOy+Rt
TGj58zJx896E2k6hlgaMp3AujmxZq62KE2k3PvmT4bgamDSKpZdIzVMyEtt3rpB5oxjFV9Y7j0Cv
lENXn0OgqnyeOoPrTPDIwI8GKUZQmHTCvSZxkWNL5MPu81NhRIDlp48O8/CGxAtGcKLeoZskjlZm
VwgNaLC1ZD9azle+UJhZ3hbRWGyKof4GpAiC3OzpoeNn9pBPwxR820mgALVgvlfpDHYHfCFza6NO
NObvLOxBJRa1m4Vpt9fM4BUmobYnvohpkEmIaJyMlzKGRZ/114QLAyM3N2kwcwdMUpwcUX6Pg7+v
C4RPOvz3TRb0YECbbpvz+JhmWGPKY8MX1dVNy9vbDAyHBCa5Epiat0FBt4Ppyub7CwZzatc2UQMR
fVJWSwJaZoEiwh53vR9iFM/wag0+aheer8m8VZhC6OStDz9Xnnrg2W1dvuFw/4ukQmfBwsICXZVM
4UtWcBQqox7XM2se0uWmVdqy9ajSZ9QzjEjwcqx6x/7MRiBoSjAw1sOQKQpCqMD0eCzdT6lq/wwC
+kbJK6kATLAOVKM5cS1NDKvWHggWCI14lwkEvJYcX5yAtVRb6l8oqsOVjTEcday1aQoG1c00bOCb
0TI1zHIbOI+qzek2+sDFSvKZWZ/kr6mtYkYU9YtZAf4fleIyRwX3ZPVNYGq/4ZofsJkQGVmbRwBC
rEq0GCyj1nbHLHNOFVfaTuSwoIdhsdkiGVzqNfY2kUOelw3MEFU9fLNHJ49FIH/9IL3PFWDJWiI6
wWy7HltQEGFz1GycaHDHl0UvaOcekpDJpDll8WKI4CPNfzJrnaVjtg+qR9iQVq9U2Pv0tEQZqLza
CTNLlUgurlqu7VrAE0dNI7dJxv0F0iDuGP0F466AK7gewgi18TCgK8lZzk1TGGzTL7ODdTWQmUGm
HPFdWuPqqvEp6Xt1BaP0uCT24BhGJxXIgRXK4AXoy9HjvjtapayKMfgpDXCRVmCAmwiwk+QM+xSF
puYkJLwjNPkWpZFzI6vxZjuBxi7k3ZxSVM0Ydta+6b/J0rpUrcq8Isb54jxkzri1btsv8YTnhU4m
al7nUCisD6/SnpiR6jAFR5walgpHet4ZAl9UD7oIHjC/hW/DGGL911Raj8uu2kwl8yajfvRjA805
/5OgSR+s8IQ06adSwNj7DPvzY5szja1MJiWB6F/bjjBd1AeEqldQ9qgm50Rv16n1DiICPQ9L04rx
LfqzkjGcb29I2UjXShx4U6TT3ZpEM9thZa0B0DoNj14MUQsVonEucuLYDZVRgejxWk2Kvi/DP8OM
l64vN42P2Iu4zTA/Fnr2FEyLodgW7P9btaHoNfaVWK74Qk09haQR0i9ZB0egCHsq1yQnWJ3UPUac
8/wy1+MpGZ0WEzvNM07ej9ECzBiBVFNDIgpwHa96A1BIkUxbtTOeu6knog+LSZMx6++i6nkam0eZ
2XgLadlak2VRpjeeCTuDdAGZFwBplfJNjgiikVbxhcACoQXTkx+o1r6UHb53lit1JY9VlfosWoB1
FQyDyiV2cCA6c3YirMGjscWAAKs9ji9943BXhfUGAF3NgTYdeqWrT3JI8XXbiu/OprUjKCdxW24G
t6nH7xax/RYZcM7eyWFLk5XNUQR4wdA2LfGY818LV9fBt8Vey3UFI2X6Ofel4xoE1iSKv1ct0kpU
jRAJP6trtHm818CMla0ZAiMAnNrgmfJPXR9WV8vCgtAaXcgYIuyOcDwDzB4WHkN1XMhhNnjpNr+b
BRYNpYEzOqEzxw0K1ytd+vBzo81MWIP+E+EhIZ9NNO7CjnBVY8Bb31igWGlrvZxkvlOAwQRuY3KD
tpCfoQycpJNdkgiHgpNHCLKsgZlKAdUEFa5ShcGh6li1SeubZKjgkA71sIsnedQ0upBQOPFOTD4l
wTw/w/p0vDGg4A450mFpjPgfx2bXGxW0Elyth6Jj0IZHOb1j+uAODyP1gCStSx9B2bmBOca0dmJO
d5bsN30Rh7uAUUYxlObdMkltQHaM1bE33NzOlbMR4ByUDmMJYkT4FRoOFIkPUTXQdRbEEXN6Jily
Yn1TOPbVN9jwswjf2skwXcvl+11xLNVFBFmnoNYjUgOSmB/TbOnG9h8/AvJp7YmIdSTNo+FlyUkx
zJnxa4yFIyEMBDPtuE0b7WMo9eSCAeC39cc7Ak3Buca1FIus97Qysal5CxAYM3ssrUojnkoOK93S
FrMMUWwWQ2Sp4j9Wm2k/ZeNhiS8mZ7fec1ZWR6tz3KCbxDqXaA9LG/JLipEOmJf8rHywkrglfC8q
0QIOAWG8cQQfR7PhaM1Df7L1fhcA9fFsJVtye6szymydoQyJrUaffMqM8S0go2CjdihMoZFjp532
ReFfyFZiFZnUMSlRRDz0+DjgjTQnOwthNQ/pvlj6sX6R4E6tgZC1+lBGhA+QmGFRGksCt+5ru2wI
3WII1U3SqIUbNc7oiRJ3GjRSBLwpztZ8ZI1mRab9IhgfZLZzELbZfmIsAlrpb61OsT4tg3FErpuf
BnKEDNbdqrGi4SrLODuWQd3yFuEWIiny2KcNijWjY3/NeCnNJrbIDkWpzYi359+wS2H9uMMs+XOR
8TKNav9MdtwOnT5Va4rkhef4d4lJrhv7V1+I7Wa7U+GjrbHiflkg3bGMsrdaKO+labz0YN8HZLTJ
kG9LU7WPYgzIsACbbkGI501EX1AVclXJ4aXOrXaLAOvaIRJQcTKu7HZ4r6sp3+h21K5g78CeJtY1
oVZBa1SsGpD1cHKW/CjWeaYx/1oSrn24EO6NjsKp6Irf0KdFnDj0PFgEZqS8mY0ZU0tDyg9A5s8L
O7/Cs0rmDPr/HrB+W0PYj8qDsRD3DdD7zsLgrxMGYtHIpIHY1LJkmZfCUdxFlO5Yu/t1xi/sL1T/
eOH723b93SzE/94xmHMsKQASfMiaTJWlkSEjoAGTbxMakBAeoGK7PzhLnkCwJAuA1DvSIBNcbxzt
JXsAU964a5c8gnhJJvAhXHh6Q1qBPS8RMUuCwYRUuE2Qb7C1thwyDiRhB4bKYrUm/SBachDyJRFh
IhqhISJhgWeqQOOBkhduqrAhcPr0Ni+5ClEt8DtbjH5Vawc4EqAGN7fFXsxvG38XwTheUhqqJa8B
kPhJzbq/VqSS5LAZKnIdMDDSrBD14CyZD+k2IwACMjncaeamUNmVjcXwEOGKTqovdRrDfuC7pZ90
p7SqcJUbd8dBMakMfrWD+rIPZAtkWLH59iE9S3I03eCX9i2jPZv1IFzBaicqDHSVms4bMg/01exL
HcGfg864wbEW1GhQBpMJxpCDGKyAxC5gNt8a50Me/O2aIHvlMttq1ShXdm4t2kMswwSrnfS0ELs0
XELrcrrS2OI7aw9PvTbCbJuDJ5zST/yrUQlrANUVpXnj3g9eOqbkvk2TsZBuA3+LXyBfqynLynRk
NypDLMfUtPlRVf10WzYcEq0a7eupz0GOetgQ8ptdKnzbEXgqdvfugA5iuR6EwBjY4lU+QDjNbN6G
kHl5gsiRNq403Tkmwy0emBf4tYnCv0QCh3GA2lBH5AOsRTEDxulISHoj/EOIL4quWvnErchaty/9
VWqYD46DqZxbWg3V2GBt19aycFASaFsQIBZyEW4JP6JwEEsWdYTFuLeHO3Q1E2qYei8rGnUM3Uel
bLbIxhG3piOZmfwqKXahXQMcuC2mmcMzuxNPazJ+RLwqpvHNzrRpu8SAPJRetc5myBsWkQm0tYyM
tBW2AHOUYfdQEAMTztfsU8lWIXQwvaD/9r3/n2358j/E0+r/1gt2+Fs3f6d/ybZc/oG/n037v/+X
oi85lTi9yJ+VhoP1C1/X8Pc//5IuTMdxpG2pum4Y8l/iLbnRcf6Sb6np0lGt/4q3dJa4TJ0OxiTV
lrhK5//FDSaxev1XMK0wicSVqpRLrKWj8+vxc/4lmLYLW+FwPa+K/K+WXpdigPSPpsDRmxK2QLbi
P9nk/jNe85/jNP+7n6eZhsNvbpuGYWF/++efl4yNFlcjG68wPs36z6Be555dyc/IwoKm+9//sP/L
6PZ/Xp1mS912NI0I0cVs988/zSZtW6FJ7hEIIkeYX4MdKNkYdh+Wt1Vv/V1UCuyYG/O58VdZXhxS
2JCWejfUYGsjmf33v47Q+ED/9d0WqirgnUuhE15q89H9y++jB3U+KbHJCNSan2v1BH+aX41YA6IG
S532Pf8WjeFW+JKn5qSBoyj8ZOerw61u89eMGLtk/ooUnY2lJWknuFTZw0exOJAe8lQJ64JJAtgZ
g9La+pqC/EQTvakK1C+j8xQC0Uzq16Sfdlr/0nS/Gjcg5/6m4iCkM1wTWOJR+KzUv0aTsL1ketp/
GQZIO3BtZMVpGvVzCBDntUPO7LdQAQCeGwt5iCmcr6xw4Ln4ltay5+2We50cLEAAa6SiDeW84FtV
oVId8KDQ/62K1l4vryHkn5woVlnnE+IHjocLoajZE1KAQFzGWogeE/+P8WMheSyZ0Ec1YneWzRNR
nTFK8LBgK48GXGqEgfOiHDr2EsfuSM0Oi5M1m23vzMHtIckTutI1V4upRcrkP0J+7URX2RUr+z/Y
O7MeO5VsW/+hQwkCgoDXXH2TzcrOznxBbtL0fRPAr78fPrq6dtrXqfN+pFKVdu0qbxYEwYw5x/hG
Y6Ebxh7DYB9XII8KMw2jBlobnJivfDhqRPzxV+QPQJVC7+d/J5MAfqsF6eBK1s8zu/By/8Lytute
Y28RpftUQViwOKnArtj0OqP7NXEexgRP2qPkjnvpczwjGjK3gpLf8F4rGqcFb15XPvObg/RO11cx
goZO0XIFlD0exukZ2i8ShA7UT3y1QHx8RGoSDWoF+quaOBzx4Wm4e7PgpzTnWEvUNtkqD3xsStUm
3Fn6u6BRXVevk2RgSJqQR3t3Mjfhcm7gEhzyYTUTMg/8WoXCy6QFkQ98u1FsWXR/OaZc+c62Amlp
tyEDe2MvvOSy/NyZ9TJj94PxQSa1WOXUqhF0fW18z+Zz2b7q+OwP92l9IQKjofsYICEdI4rJmCiz
+pYYK4orpEzFd9hKV9aEhAoH2OwxLtC3tnEjytdlbrOgrqcgBUHzbMyvFuk2Q8FKBBVghW8Wj93t
Vl3y0GqWCc+l5UTr0va1SZkwYhDjsDGzGskaTqTl72kwJcv/bnkOMZAALGrMyu7b4tbgjXSDe5YE
UCckBVg20YgltrUxqD5cnPb2bFFbOiRu8KLgPFQABWcVbsDrbgLso+W4mxGy+mQzSbK0RwS+dU4t
w402/fvlF1rJW8RTbpckXcr9YAAo1oa7pTPudOEOu0uXGZBWoaLzzjaC3xNmYDrQN6Y01Tosngmv
QvLWsIjzdmdo9HD8ynh4I35A1t9HHqwZhbjPIIOxbLiVNdSfnJbCUHAz0bcEgPnaGWGnqm46zAUm
HtnEYRgvvWd2tI1bzU+VMX6zGurcPr/umvHJLrFeps51FyIcE/zRAqQO6ubEXFm+uRYgIRhs+Vzv
8ndNeI4VL36jXnQlryKWZyVJcRFv6awJcnmNQ3hiFUYpbLlD/WxZ46pCZgXhuKQv5HNHu6NnWZvl
2zSOF+U8WDwuRirMgbko/SbQUSn6XQ3Q4DhjTfGUotYBXLRLQAOFU7MDFg91yMJUgpA5RMEdohRN
L4va0aypGtlChtxka1u+EpwSuENEBPGusBZRX1VLy7l++xmM4NwH4jVJv0QF93+pwArva9E4RybN
BCOxDbHhBRiei5b5+naMPmcwgRI6VcvaXV5U3gMTbp5pdngZ0N/zdSKFkRkF0iQLvYHFBobMvWEN
G8nzZAL2s3irJR08tsz6uxoLkAfP9fjc8BLF7KUif5t4AZU6JFyso4F/QrBf9nEzytcjSs0GsFA9
HqIRTYkRIs4kAjgsiFBlB8SvzXGaLOnuSkxYapB0GvVt3YMzwg2mR4ioecQU2FQmklN728Yhzdnx
W9MCysMKv83c7KgdZtD06T/7rrHuw3ClFveC4qEgK46nHD+upIHC/pu/mUMD1oAVzEOxuTG5ui+J
6OjFfUOTh0VaukyP0ThWWBh1uFn2oJRnrDtiNxglCg02gryLrKVfLq3V8gEqIhodPLmUPcw9kjHG
ImPBI5Yq/ZBzTgPfcdybBjkLBpOHhjm4bNeExp37PEB1ni5LO9z9b+n8UelsUgD+/zEKq6b80r2j
KCz/j/+unS3/P45wyVz3fQtUAc3a/1s6W/Z/HA8nGwUr5bPpuL9Uzu5/pE2YByWzB05BWr9UzuI/
tqd8qmnHsSh55f8oGH75g34p5pSA1ICrHGyvC2FBusL8vZgjvnqcB0U/2cEOXuIQXCUe/dOSkQ4K
To3ZpyIWt6gF1ibY86vU0xUJXkO6T7r4MwblAYR8VO3tQl9Ic7POv9zJv1Taf16fpL52PceR3AhX
+gsF4tuX+7gIibm3/mso+zQcYJ4w0940cprQk1dUHmb4LQ2g7bdJAZPbonEVdAWVSRZ9zdiMXZtM
PdfXuBXEnu7gZXBXH1zY72cAbhwX5sPEMDlycHHiXRVcUCZNIMHCle75qC12ajFG15aZLBwddSjB
zR6o6Gd8BuNXPKuQdpeInDIFLhYghCWuaj1HZfrKG79DBMEoJxxuP7hI8/da/edVOpZ0bemw+JaK
/ffbFwhpzmaBYA8YNwbTEqcivkVUNDPSaBTsfnEoHeMJrPYTTS06VC6pQJ2T3DaGcu579pVD7WMf
6dr0+6jn8lOYBjduYn5OwpxSkmHl2lNBu1YZSGCzZywaxblBk7GIjmOMoqkYNakPjtXsUdoh4TGg
xbY9yIi4leZlXL/NEOG3Gc0cTL89AzO7CA8t4wq0Oaq9dml0Ee6q1rNtZ3d6JGsRtuY2r9V43SuD
gZjnHmyVenvZYzEm5ngpm4tdMTHN9Jo52E4TIWW2BzwSl/CJR7kPhx4QhhGSTy3or8dp60LPIx21
HyscagmzR+ZnSYWuE1QA2iCr7GjkkmUIZOdkGyXVZFUeczAQ1IPGYm4eoyMEs1Uyi2xf0zM6tOGs
QY33+OdQCGeGLc7u0K1V0KDZ8JN8Gzt6uDLSikZt3hz91ATJTKvY8EDuED2f8KtFc6BhxVBb+8dQ
Ion08HochVd97XM7u7ac6c3LGNtgLR63oUOzZqoRRyLMeY5keYZLEZxUn8ntB4tqWTP/77T932tK
uK5tStuEuSaWN+OXV7IZsfrnrokItCchYGjOhNE7u55UsWqiobNkNnITkHkOJUR5Ixi/lxq5YTpo
6/O/L8X+26X4rhKcxZXJv6zfL8Xj0JyDb8MbO3cHk20YoatP+GEPYdGyTpmyr2AA2ttez92Whf9s
xIiCNJnfa8ZfhCT5MOJIYnfW8DKXAKEXb1AhxgKaYVavfhhahJtwQA0/4eHLywSFpx5IYkWGreC/
mVPdLo1+oGqJ/RCjbaRgbU7//pXWcsB/d8Ol6Zs+nwPBfzjvbjj7UGMiPSIuN/Sz675HSm7cA1Ln
9BXhSsMB3UUHtzulnA8HgUknElm4LXrakR0u5g+u5h13Z9n4pGVaeLx9abosgt/vuSr16ARGTHFX
f7Us67sdKfvS29kt22WGwc9td0HJuc3I4OIPMXRT06AUneF7Z9VTW5fRsYqYufcV+ipPfXB5bGB/
uVvKl5SVtLLdn/2oX5dnUUa9lxp0WG39yS0b5qK97V2RXgzgGjcCWstTUs0vLvPHPeJYBLOVzUiU
gDWkQqp6SSz5DbBKe+vAp5qQIB5RQMb7eSqiW9Y2PqoeSiGx1Kux1OUz78e3vjHaI7am63HAxWgE
bUDUkrwDV81ROFZEC59qZyxfvlclGjdzCE9wZcPncfQukr+dlmX22VPRJRZI3xtdojmJsh+TxwRk
6lFdi2q6due9bObuXBENsfaAIjQN6k2GHHsVk1Db47IO6nEVIpw41kkPLHyuXsoOhagXlBhIiCnh
+z6G+2ocvlpjTGDj/MA/Kj2WBGFuyklyIscLjzg96a8S8LFHxyRZQIReuxKde66GEAn51EyHpHLv
kmH4llhFeGS9kQ7EVr8WgaZwkKODjSje61q0Jxr4jwzvmsfAH4how/LQ5Ncm+AMm1qhv4nnElBoO
xyTKPgVgD455G9HnCpuZxXzndNiJ5rnuN0hMzWctcGSCabqrDC3xhQrxlFJ2rBUHj9T14Dr0WCcb
B2++Y3PECMqx2uZxQyB7hpkxrYGjMVt7yTSSJcp1gHFq72N/si1YfAVc0E5V3WEa9aEzsGLIAfDe
/DXjrm8z07+N6wLvuIj3wVx983ptPLmKsNUZmYcRVp80iwnIdD/uZwv9PsvrgV3wqSusW88kdR0t
6XVadfxzkbZvfbLYAUu4u0rxIc5b5GRiropdihuEmVRiBxv2Viw5deAe+ApimUm+0MwgQWesUJz0
ucXouFZ8X2wXA/V3nwH901ja9yVlwJJsGZ5GEw2ildfjXRMOwdEfL+1y07xafnKs4VMoW2hK/Imi
UW9ZYOI2qHBTBE3bXSNVvhstvOheOpc7AQ7UsdF6dky44GxzfvH0SGsgZe6QhoCt0GxPpFLpNzv3
MbYb5tZY3PxiJoHGgSEMAujIe3nqCGOx2Z2uhgip+qj0j9AUyAUxh4lcoUoM4ze7RuQFfYPv4+jV
0PaM8BhChyyDmaMxHIvkMGkq0yQcSc8eSAIsu3ha+5bAqB0oTLUZcZypoZB41YZJo6EjGitsmoeI
H8ytte6HpvZ3RRi5exkQreJxSkcfRY59U/9I2+jQjDgeknK4R8jMyVF5h9Tox7uhQGflJ1l3EAbR
uwH85jfp3MggAhQ0dl8+2Gn/8nWTHhu/pDA3Fwzb7ztt4AZjMYmOVhy+fh+IJBQM+Jc+IRfCD+0n
l9/VKPcxTbpgHcNTgg2FDMqLQKB+cCl/qXZdNnNH2PTsXfG+Bz00Psd5waaqW2wg5ZhQ90YjxCAr
emnQUayb5WhqB77mc1mUK2CVOwW8ewmJv8tJgFgzCd41FjN1OyKpzLRfgwQ92b8vUyzf+3dfSs4x
tmIWwFnmj9JEerDOtU1Hqst7f0ltzVehGOBw2+Cy4bW49jXdHHFLSKRxMIOJAXL1JJxm/pyH4nHu
SkqupnsrM2zf5Hr3Lx4RjYvcAk4CCOBEV9Phg0v+253lJCeUq5Yvqnr3kBvPtADFwWDP86Y/xD0t
hnkmwbbpscflNhJox6n3wWS628EPv3RGdcprahEHV6AZYn9O6HMYdjvsc1Pd/jyQuaxFnMlECUYD
Rk4DorfgdcBhazRrbgduBjpLg1dcd07dnCkdP1guf30OjIP4TdKC+ue+q1hytyRu1YGoWppg06uR
BM4+E6hRGOP6WrVbSPmkjwoa4tKN2g0MvXVRW2/ERayBp4Qbgz/7Ctq32qHC7emm1F9CnJVLm9re
Bs4YnR23//rvR2Ett/r96nE5brJTeIytvHfVJFCcph1rm8NSpdUqKwOx96fuGq5+LZC9R5PDbidT
2EkhecFWZB948xlOe2F29+9LUX8pYjhZMmfx6RyY/s+Z0C81NrE2BtQxuB+iz8xdOmIBAqiOzB6n
Hh3YzTBxluy7uDqRo0dLrNDVXdxEcs+x0sbZKBlOZ92D2Xrf+Gx2j0BYPs3ZYqgXTfIQyfq+ldW5
spCalDEvphTdBm1qe+iqcp/EwQyaA25C6psxqH8av3lH9C0MqrJHZdZ4Dt0q1mxFpvKXMQppgdWh
c1MY+Hm1N//ISHHfTk6xRdOKVTAc0Yf5zY2bqQ20rTugg0yPejC1Ywnbrh+HNZqD5ghsZjxoh94e
mk2xjboMxy3t/i4rT0zxv+maPb2FWXVp0eWBQl2VfpU+qdA/ZPb42NB8OY9kBKwse/qC/eej2tdm
zPl+hXieJSXCcZcF4r5bIbmuSlu0GIfgsAVHe9HKjxZIkiGlV16704Zd8hxWTrdhHtCwhegfzowE
Gv0i2pkZETJak7mXJXhwsWn5wPPdUUC3sechCieJ6kX1420vJk6c7txtOpthj6c7Vn5OXUC6AJqa
CrPFIE5zhXNadwpPelXgx6XlZyME+fdKtP9y+PB8hrfCokXlsSLffYQaEiPJpqX5OXi44+CHMb4x
71C2XBoOZreEXuAcGnBODPCDNqODMbiM3PQakSiTN+xKabBoo4QFGANlWjy8hmkygEMc99ncAaAo
bbDSZEmWEThnjuvlMRkJtZsGstgHgrVWdEecjZZFdCCdCtVqYX4yQPC+1Pq5Rcl+/e9fLP884Di2
yzxZsUNaHLfedXZ81BnQ95k7AOtGQZ2SmdrkDd5C82gPVXzX5G+FVw2HZMCE6S1B9aSzjgfHmLLn
ECV6088vtRX5d5GRmycGnbCWUxwjOrajkx8RUYcYfJsNM1TH1gXwNcvxbhoobtQEISHtTb2TJMjS
egtYGlG9KfPAvKO/S/7RQF2oZ0XzH2qKdjEEoG6ybvGEgLv2sBzl/VPZiuCIVrBq4ofQNtxVaWdX
ugn0uqA5tuny7gQE07rqS3ras+kdUHOefeIlz+miB5rxLINya6ktBvOjs+yfeyxDepOpv+/wpbZ+
3vxfNjYviuA7xsAmOVsAsbOoFKG7IfeVbg8FgIGPoZ0NZWrKR20ApYUYj1/cPtgTS//fT9pajqq/
b/hcjOAh08lQnBeXtf/LxSCTM0VT86SnMmTy7EVbBb4jq4ip00ZIC6DVe8izN53krA0ACAFoYO4y
4y33QQb9+2LEn3sLF8Oi89hhTHq+70UMxjwAl2OypZfiFI4e/nfeNCYR7ANF1AbHufUJREPXW4qR
EK0BzT+TwpV0i/nBtJajlBGErMP+mI+c/SX4/62Z4MRBVkucT81whky0LwUK6Z2RuBxb0OUnKafD
D37KX96gpTdNUwYPhU9x8/t99ZmJ9GVvGleYb2MfrHXXW2cUmeQb+tad1FX9IpECdibQ2wjIkWGp
c7L0rUqXb0OwrdBeQkGiZ+o3y9qwpXGsI3hrXjJdQrsVzwPbkNEVYmtYpIGbRkMAume/2OH+g5/y
R39cOkuH3FpkL6yRpa//6xIRzmghNeCnZA2AG0Sqept6iTwh337h2w/dLLxtwvrZr7QgIWDRZPbD
o3aRBOJuX0m8KnipomciRLF2WsZ01UTJrqlc55jAxIasH8otpbXPzG1JDyj0baqIouuCSH2wlVvi
Lz+GDr/wlEezf4En//5j3MqA4tnTTI9HxyRlAkAJ3MBnpx0DUGL5ncimeLvk62zLWK3oGEAQwm97
1UWo5xB3x3fp+F0l2N37+lWIaVcmocU3qoVkZ2JHpu7bdOl9kT4WS6ifaWKuKxjlU630d28uRH6Z
BfCIiL2CnurkvPAhftDUlPfCZcX6iR3ejB0Ii3KU3X5CTB/R62QPFu6TNGJ/ZSW3GUGZsOTZG2ZJ
HCw7OGGVfeWdi3p+GVLj3ARddT234pWokwbQivUwheWm0X79oADxr6lwGtMpbsA7D2d4bXKtwGzu
Rgf17iQ4f9KLxgRzLiJOpX00m6s2M18Mpf2rYUA3qICZ1ETErj1CkA1ikEoTEWS9Cx6ipCJFVTcw
0UwyuEvS2hwzhQRPVyckZ873bNhRHedzt+jFdlbpvG2NCQYN83vHoakr647Mz6VpRqKbdxO3MDWM
cMrWzkiJLOY+f11iI7LC8Q5BBwqsi78zV/DXWVfqW2pxaAkMwEXtvLoKsNCU5hpRJV1OkKrmhvzU
+q4IUlJ8wgaUTFR1u+VzOvXSfGnTESVFVj/1ZidPMaMLtDqAT/L6yZP0yUZi3z44/Xh/2fQIgka7
xd7nSv71+4okwcrVpOJRXVjoJj3kz2uj6eVJOQncI2TkiU/HhfS2Swf9KqoIV6lmwzsGhLXT0YF5
XXvmozOzgDOyKLYgTw8YRyr0hsN3DLIEVeVxdRA26pEK794aV1ynsbHFhb2LLFPch6lJ3wN2Vzgi
2A2zAZiRmfunmG47FBoa2jVZAttqHH+ERZdcrJq0uaT3OkB0+0ZFwcEZWRkmkBdn0JCOcBzrdKyJ
whVH1TnGdUY34TZ0Uo6hUw+eySy+unZDnxzfSIUs/q7zIuIZYIKS4t6RzjcYxj4YuyNTrE99CfBW
umSYW4pM8CoOH+fZse/rfrlfc3d0otZ4GVFGoQPQza7RbDFzWjmAcZFMJ7FaMoJf5gCHXTZMr64V
4PgMEJpGHWTPgFwXMAvzJfBy62wzNvif75+uNKkdUfpZqNTefdX4bCVFK5BN2BWWWuSDkhj7mASk
mGlQPywLu1UvNRIlraJTPGQGjEC8QkEZuJs8k8QqZ1LBMisP2UAbBIykvOPgBK7RlnqrY2gwKsOx
ZvMx28rklKKdGAmONnqz/+C79pfWsuN6nGcRLFpM08S771qTG+OQMzpDvYClIemS69jtPhVJ+blz
Auw9dgJ3BJEStoAmptnHy4YNW1+1WfA62UZ0kS0wJYIxNn6atyfhq/K28bOLh4OpXZ7OkCG2MSTJ
2Nbgb6duTjdirPSu7GEQxSOH0qZ4GTr7KyRwqgNr2vtzHMGvUp8NkigPhcfeMtK3DnRa3NuL3CqX
+NmCFs9mPsvHCNJYXUCyLLpxMfGZEGnm/OKSYQrU10OmrMZN2YJo/vc6sP580ckSUHR14f+7yv25
EfxSasUR7dc2YVwq6WngW2qvk1a+hAZGxXRIH21HHI2Q8clgEF8n4wuJfK1+dPqR3GwuPgel+8Gn
/S/VH5fE4Jbj3KKu9N7V+dEQDSRHoTga7egZffYzxAMcoVrT9MTLF1ZQJUKNKqnwFzSYEdEN9Ylg
HLOKC9PuB9Wo/efXWbrk8THcp89GDfju6zwEhgzjFJVOadHv5YIxtjiFBlt3jNLPRZBrRgu1ueHX
EDMPlSr3aN62CRedFkW9Jz7pW9ZyBIMpsiMyecmImu9HGp6XxnIPqPg4g/L9q/MMi0QAa6xuPEpC
iBicsq7igviioSAGiMTIQyKIMos8jLayuHSiuWQiqK/1pB/+vTDs5Vf9XoPzq+nZue4iAzadd1+A
zjXVNHicLyUj8HghUIAJOPhu3G87Ivs4BKUtNLoIyumMGN8o8uy2iOb7HrGjrQn7AvX+2OF+uMkw
VF3FtLYOdYrD1ndIax1mCoxevlrAsgevc55p2wfbNEIAmVrRLnL6JYx6GqDS8PPs8fNA+fTBR85a
asQ/fqLLCN6j5bkcKn//yDHOKOIyq0O8E+rVVHTVJ/zr49xQIy6t8mmW106AfFnWfO6buXrzbWZn
P99vo4S7HS5m7gYv52Zw5wMZjxJv5QeChkXd/f4qlVAKETeTRpv53u9X2TY1kPqBlhMQ+Cc6ELvI
lNkhFTNyQTACISG0ZhzTYeRNLIRnXvXT+BiSIWEtU3SOkjujRIqZJpp81hQtbaGTcdOrS1KCy8w8
0R+0b3zmg3b89xL6y4us2FeWKfCyMzMq/f3KTYJA/MrlRZ7mOTyoGFlnEkf+rp1iKI6NLm7zSF57
M0SnRWzBW+9s8FYhFymP2CTtD17kv2hWuB7PdBfxgeKhL8ejX/a6PM6kMOE2rHq/UVc5X3B8Ug62
bMiLczpaZyNCUqEN9ZgRzEE9Il5jxUDq5zHt56TfnxnTqWz7swf0wd1aPlK/r0bF5eFCptHtMBN/
p/ixDEfnhecwTcazfo4wzPuZqlfM0V8C+iI4tcxgTRxHQy3ol4d+a9fh02TKx39fx0/pybvr8GjS
o4Did/Mf79abO5mJ1CUfU/BrLwFpUDPyVX0z6QbIHiybnWgB4vP5gis6QKNzHbxgUc0pTM+a4Zdp
2ZtWdvfaWkY+HN52FekP/VwRpZUiJ5yNhYfp10D1GXvtTOsZqAilfnEa+aSCOZAERtayWSNEyTd9
rT8ZhkFzWWKlbTL7XEEVP5mtahkmYDWacx+DYu48DCK9TEvlbunwpiDTdU0AN6jBoKdHW1SPXiBN
TrCwvqDyIP0LSJrG7ITgsLWN4xDMYvvvO/kXfQDoFJ+dRS1qMu+9IAPZTUDCBsMZPI/FwXsOlBjh
0K7x8jUH2qyAnJsFQFUcSd4Cu6XLu4ATx6Zuo+AUOJBS/31BP6dB7x4t7R2f4z+tFVba+xcAeoKn
CZRajcnAzBEgWAmPb/Z7tNkN0wYlUMNnYQpXx1z27HQq90MG/ScxbU6Roo9faQXdV7FLXlWhD5zd
wgva5E1jOOkpaQhXV5zLGOqT1jUWebAiT7vZp4Z717CXpn16tLpJAGpDnqrsrkVzc19I7V2mCDiB
kxhn8qiJ6jRU9ASGHjd5Vn5xfFLcnLZqL4CTHPCrQ7iToFJgVETTB2dx/8+3kGcF7lwoWyxShXer
P4lHa0qaKlpNhVQHgxAz0C9krJvSaqcrzOPNllpjOYbkD/PkMkjTDp/psT+g9W42RjSie5JkWajq
PixafweAHCjU3IyQhEm9E1+8ISP+2Nfuupu8HzTarIOZeV/tAqQ0U3rzYiZ8VKMYHGOT9i99NRLP
nKrk2q+JHwja5TwOivsaQoe49skgbZwOQGJ7QvSV74GXAwKGEXYij8elRz0SE9DkEBxd/okJHbtb
mArPM+0lKOQk2Ebe9L115l0v+ru2td1tCAXQdqaKee4UQKvoXLCDIAi6TYXXd9O5ggAEBsMnS3TP
lYSHtFCCTc+4gtDvEyJcu9VFxdVaeOEzUmLnWNMCYjyO/Ckuyo3vpjEUGIlfmSLCTh5E56wCOlMn
GlDoZLx6T6JxcxTp53D+mjRLp7psyq1f+MTG/fw33/7gsf+lA+OZqD0J1ULxSbGzLItfPg2lUyU+
Hhm06uG9GTHV8YrvdmncxgMEQQmoT2faOM0giZumowqLi3NcTvHR49zg4UmQcT+dkI7B6io3fTs+
xGNyFfUiuOQlgcLYxw8/24deHmOoFW2LnDP9oFJ4ZwBaBGDLDATzj+KAgB3g/dq1pEhrGVCoRn6J
VZleeJO1OzUKMhn35uwdVeDd93Argy4Zb5hcQ3gS1KrymvCi8bwY2dcpHd/VOJcvaBLzc5F43/69
Cf1lmsd8xmVeTXGJK8x8952LWnbDtme5wLsa1q4xPiGat3d174GpzUMNxJn5bzCDLMjo62KAr+7H
KjBWXcEI8N8Xs9yR3zdEz106b8hspS9Rs/7+2N3aySa/ykk1SOFj+u3iBv9g07X+HE6xlZjLJ3Xp
r9vOzy3nl7VVe1lapj1ebm82CR7iYNntqTTGcx0v4LsaQwmZL87JLnEKxL3Li0mTxCSyk+wOfEhW
kP3wieY4pzbmX9IyqkMusiPjZ/B8UVGJfWdbO58iriNWpuvO4W6gzDm7E6y+mJlUF5Iw2SAYXgZR
gk6inr6xPuMT6jkGGbqur9qq1jgRtH8yw57t362GHYJ1TnsJs4jenPvnaWpJlbbsoxgwtOEdnkZC
p1TRkhOg7VftcEKxOqopXLpwmjNs8vTX/IYLiB3AXkG61RmLzQFTcHDJI+5M93mEGHlV5dVRzChT
6xoimQ77w1Trr3ZtWvsiu7MZq68dmTjXI4Bgm6k4OG9QZJIy3R5BsVEmkQcaPUZzi4gI0dQ688Vz
SxDkOgpytY5lJw69Yd7jLsYw1YTXXcGZLYm6dOdPIr/L/PlSNw5ExCQ8F810PRUoNfouzbZlzYVn
Ej5Zj6xrSL3rgSgS3FVOikGd6WI5gD8y4zK6D90jM8jqMMQnABzxzZAzOTGG4MHAww6lPrkd0Dwd
yqAFrp1yeqjxv2yc1LFOcYzFiT5Chx+9DRT0rs4/81K4e0zM14z/rJPSs0UkeHPlksp8jIzKPIka
37Vjh3pNQ00ebYqmY8MGHGKW2o1ChjxHnX/0+v65yyxfRmK/LZ41c3DvXed9HMZC9wpmO8fHLyTb
xLfOPHxulLIPHLGI1PnWuTFok4SYdhLNAfYCyThnU1tCGZt5XMkiIjaZsmWJMS3aPs6EAmZrG4Ly
nsv2zIA4IQJbekcWTIsVw3NXjld8aytEgZwQvW4wKBZc6E5Vo3bofm4iMmRumiE5ufNn3xhAuEA3
S8xXwqKig8pUjstJ3MQqJqxtbG504DcXw5fzbiiPhZDWWdjddTGRluUERxMv4THK3xh9YHpxxwoh
l5kw966kdRvUsF6i4OjotD9F5PVt+SwDQygMcQuOw74d/cRhRH6TLE6+eIrKG4sYm5tZVF/DQt6M
dAkRQS1AFVlfMnv+YrbjBJAR3mqS8WrLeMkulu2Or/IVCKh4W0F7zLDWtW14SCSFczHCNSTKw+jI
p2/5hcFAh1m0S9uuJjg2Q6G0Tv152MdWmNHwvk4TQfsR0JktgZv64QQbvKMFjrjKhJ2Pe7GsMEzR
mBludKXuLa9EmW2PxTan8qFJqNey8inqGjc4aEbJUQ2Ys+LweMoRICC7PGXazZGAgLaL6rD44KxO
UNUfDQkFS27xGwgMvtQT7/ZqVYcdCFDWU1X3UKzBAvaSlB7rUytgm/StIlNi+ha1aJo8swI56Ybp
Jo45qzi5ekbzPa/sxZpFtP3B1hAWDV1v7Tn6Kkq6SlVsfVNASKAch1/wxTLdqljjZRRuktYg/oOI
RUZEBlaz0lwlXX1npcEDZej3IhgvURA+VQWK+rm/40O2M2getnoYQaTjp2rmeZPY0Sc35k8MXmhY
pYcOggktMJo6oBA5gWLqC9psZ0w8hXBsjNUEK6/KyFYe8TW2LaMBd2bTIPKHUiRD04epbiK6buu0
7R4GS7TtI6BolSsv1LdLDvUezOWDVsSzhBEX37kzM0yg2Ll+LAP/TUytuEpboDnIw0gBc+U3RRL4
1LngtDDUxil06NSGXEW29Fe7WvesyqvB5PYgGahrFBMMMXEAtnhOqhII5LAxiKbCxAaiEiXrci/N
L1XXQeVtsVAZUXfyHmNkYttCojHr5/SeM8+EENAeViO5JVUa4GSB5LZqaONFtvPSElPYWrjJJPex
s2zIzlAOab6ar1M2y12IG9GsjXJTS5j5QBiDajp5BRToaUFRDDgOfSY3BePqTbLw2YZM7vpJ3dQq
OWJmEUQ8pAWArpD4ovpsRca14WHAcypuDtoZ/4pp3Ik55rHXDEQH2Ic4ARZKSQN6mZnEzCcfCpXx
mR3oZcrhUzkNKA2IKOvS5a/SSVEUJmoNx+IWAcBN4pT9JkjQEhtkNJMKQ6M1BkZRGtFtJIwvDC0h
0Yt1H/HHcJbDeItfsTNKCKMKuf7QRkvcF87u/pC3lN5V3nubIcxewkE9zFV6dOr4qxGJu2ySkJ4R
bqb+D6dNLyySF9/j1wbWtvEp/ZM8JZVa2U8Ek8erPM9JFgjr77r1Idqw3blRtE4GzEW26yPuzT6Z
drTHQuhyPCSgD5e1WPXundclX4Csgvzhp/Y+N242hjc3IRZi5CTjhvw3VnZtJ365YoJGep1NyzMO
0x+6KbnBTvEETKNV4TVkbfCOE0QV33YT0iRCYniSL/5cPsRBPq3VwHCl5bHbi02ROz+spLqMCyjW
pWQhT5L3JR2DY0CA9YpyGX35bH8Xldx6Y3MCa1rhKiBSQmngtlaZnKIF6mI2r9GMm528RGYWwV1q
y3t8fhx+PJIHauAgISQ4o5Xp1qA9ezU7+zAh/cgStEDrfCZM0jVmoknmvdLy64y2gfoVc3KkmNX5
PUek25k9cRmKEWTk0zQsgpe5xvRjzmD86gI7cJOjPSnj19GirTzFjz9fV55gtKmVt1JRgpXKlecg
4k0qvOVVjocfPnieXjXc8c5DUrxg9zASw1V85OW5YRESitpWaHmcnkyYhTPu8DCMrLkN/w9H57Uc
K7IF0S8iAm9eu5u2ann/QujIQFEU3hR8/Szm5cYdJ+mooUzuzJVN/1XjF921+pcgDWYwi9MaEaRv
ijdrHmtR31d9+ENYnfCknwVxGvLFHTXsqrU6vWchaj35YTSaj0U9+rg20a2jL4OXMuLP43FS22bE
YzbywZsHUGzliuQx/2RtlCy3xYfK+LZaLEBWeny00qKmKhKHESJ1UsoHB1oiGw82GSyqQNWX326g
BEofsdNQJ+tUJy1d/jCJ/rJX1KtpV28BMGmt2i/NiG4jnDfL6L6GLnS2nMo5MI4/ac2K1dnzLTV0
cVHhXEwkHzRxtkM4ur9efdA0/W7LQrFgpvLJrGkUL7OnqEifmtBxt9T2Zlyqub/lUbvlHPZj5vpR
Bd1rucAKCw3U+4UzLb7mG9sUN03Jn9YM+K3nC/fEFeLWWcZrUzse7knk/To0Huw6OM5wNunrDdTu
Ci+YB9cMoZEuW99urJ1IAH35iKebAX+bi+GRjxQmTC7BlC6oawW2IYuJvsHQi4Azh6SE1hFVDSTt
WOH3QaQZP1cwuYKBjzcR1cGV6YMv741qIltolAyvl+Kp7oz7BVYYKWTIvIZ3ZwyU67VmRhNuWP7L
cvpO0Qyj3dwGcRXq71rSONU3JDLGTG6XgYcNBsc9tZZ/LayPxHRUbLkjnqj0XLowMEFtQWEIIOLL
/rllwQeWXmPFqBnR9sjsaEPfIqLLzin32h/JxXlGcRDhWz1E0Sag9px7Nc31AyUA4ew8laX9Th6O
ZDhxC8qZp0vtSjaXaj9HebDxM54ZOtO2aZgmm7J24DSMeKhCHcXOuK/tlF6jiT9eFqQ+pcYJYy8+
rLShaaJz34y2Q6+z5Y/SECDQ2X+Jb8GJp3aFrxJioUyn8///w/eyu8KJl4UjyupItSNM6RbPAJ/S
Myfpbz+kE8PnwEyIeI412Qpy/t73WNObJKfiZskAfuMHhuRVLXtNcGyDa+wU9dYQu4ZJ31wV/SGD
nSnffc5CHqYeo4pnsBYUJh9q2Ye3lqI4aGmJKndY37O7IDE/WpOiYS+guNQYvQ9EOJRTieIa0Jzr
tvWb5wXv1kx8irBIgmcnBFgJGD0fviqw2VvtcwCkMJPuI5eHu6ffdkF2kiZFm+g9JaHn4s6zG55n
i5h3GO5Kqls3fU82fXTzR5C4YyLeCoXImLyGyvxsNQ+jlWYTX8SmzWDigwRXLMP6y0VPMipICSOh
jTHq3uHZWxuTcoTC1TU8ERAGilW17knEDI3z1qv5M8oSqknnlEbB9Hme2fzdMsNGt2JSE7tjn9N8
XEhI8J/qIwWhAJ7yFGVuJdvCoou5SyCGqWNSziTk4NgPkM0kqKUBgLJdc2n0NW15/tr45pM8XOzm
oiXU194jrdiJ4c6oGx9WGO44jkO4UHm786XghMYRYXain7ZuPkx6EvYJnVsheaACYvMejMNdPtDH
RcrAjfviUY1tQvkzIAuTyTuhCfpLFLtcoy7B2HkHDnxPcnAI01BNOrFPFkX1brgtz0ZnehtbhC91
TwiO14+o0vQVTmTyR88r9w5z5glrBlWqO+HfDSJ96oi5y2pWm2wCi5fCywbMzDWi5wxX+flTjwOE
Ftbf2vLH2zHKfuz5RnW8f4kFQc1mNeMRePOThrWNfuLc4BGWTPytzGx3SUChJQ8pHh3IK7PC/sZz
KqzoLY2MzQDAgE+Vz5Dr7CuSK90a0dcQ4cVQimbHxeDcE9XtqY9I4TR28TVF2OIs/sSjyjlVYehi
HkLZ2MwmYefQhCJ+Nq7odZIjUUob4YFiQCgCuLWRoRdgG5aGQCCUxTYl8tOwtJTd5Pmj1RUfgcMe
Gs7Gc6nMOGvoXhWcKjcevRKMZefpkNY/qQGDN6A30hptHUfLt9s0f04lzL2juq2cfVJGXunxKqeU
tQ507ZmMM5YS0sikNWv7ZvHnehe5wAamPuP8UgfpSU8OVE4EHIp3WNFY0DcIKYjFlfupsNcBbcMy
ErZQTARdxD29U6pMgTfOEQqA9SCbmtofRiWx73nnDk09TidaX2pQ2qNLkTZVmp5ojg6Kum1mhxRS
/sbxvXoPttwyG7ozan/fEhvacWnsYzV91jUdMv7MjdKYx70aMRyRg8lxhXw3aUZrck3PRhFOC0ZU
rJdalvSWuQBEiL00WXtk5k3bhm2fpyGcrrP+x6g43bslkEvyKntgSvnR0MEuSoLq5EnaEbmlgoOA
0DQ1xHd8t31PFpj1hBQqyvUACi0UDv7v1U3sB+bibxFN0+gyOS0EaXpr5eYrqtrZt1TAirwg5EAu
NKkYnXN1NmF2jzYPnVjx7raQ36rhoUe3p3jToiTF/J6SoKZzCECgXXnPpRY/fU7LQLtENy7UN090
N7X2ObGXMFh6vzxMS/3DTeiullSlDKrFZa7BP4CzeOdfhHoiJVVgxXNSUPXcEWjb+lD2thXBtjlp
3rUCTiF778FPQSo7rUH3VlDDOOlwj/FRBxR6yiB6MoZoAiXCAtH4lywjTT9MHeeRGReYjZI4qAFw
PNakKKXvSs2sWNyhOcSzii5m90O4MuG6WIm4RDFkNcskk+qeETYv+zN8R/oWq+AT3OkMkga6bB+j
IWfXhJFO1Qw0kZdq5XT5p5Au+B2kFRjbSNlGM83HGs4vyYSvMYJcKEv12ZqSE9F6hcu0PoieApSU
/gTlWX95hppZSPg7hmC5HecTotY+sZgXVmPz1/UZNA26gDAVH02eN6uwqCkN+UUq9UYT6Y68Z78P
QoB2ZTLTF9ucIONyjqHTJ4jqd6juNldACJSkZ+5T8A17XhC1H12XJiiKk9qJg8tiUQgTIFEFM9Qh
O+/lziVGx/g8e1ss/WNqIvIrMbAdIHCPzRoXZDHCIWgx8Uh/+xTguB5DCpwWh489/2gkbZOeBEY6
PM1N+6g9B4hklGwHDzYuqhZ5ZCCAN3kKmVAyBUlbkqRZ1r5wmYQZSg4HylLpa3U0bQ0NeyXqVP01
KKnVEBC5VjBLPbD/yq5fL2S70aGrutMypw28J9gBvsj7a4OFVkXwoztvcigjhdpdWKF3GGt9mMep
PQqc097SPkiLn2Ok2aIweEplQtinaeuJc6ahD/m1WMDqjFZUnpWduq91FP0OPFobPwDnOLYOfy5F
8SufnWAKPCFELe4E39Q71NiycR8QLTDZDhqNZVM4lPiJkE5lK7q6YMnKVpkox28kWvm0nTy49Sza
rpb/5Qoa2igs8vSg93pmL83MSB3Wokgjl5t+Br01oGIDVaTgvjKMlZRP2tqOnqE76G3izf9y2d2n
3fJqj/lah8ghDrZ2SON7SxePHdwGHL+QuBnSjeBvWRWT66Bs9vaQlsk2iFgR1FPUmTuO5Vt//YeL
pn2zPYyO/2hMnG5FfsfAsAKf31mXZu5vo2fL4WZkT9j9EcKPk0shbEMzUloxqUud4CJm8OcFRKKq
RebMeGmbmpB7RpTyaIPozwa6t1xBBY5anhRecUoj5i9ZsO6Z9BEyyJFApBSNyWCEM1I8hoUaaYz0
o7m65OAiHpuarzy6rCFaHnJnmA5ZhH/Wyf8GNxt2ftMWWNv6XTRVajO49XVquIi7s9FuOCCla6rH
mkPst2n6vWTRzHHYA8q99oE7wdcYdOIMSPqz4/Z5ShjbuAarrK4a1Nd2eGDD/ExWSUJ6FQU8ACrX
9fuAbPncAyuqy6+l47BcRgto4uSBk32/mfr03GIM2A/imTnnwRfVBMRsxDxQ+GxfHLVCdOLkq3Sa
i+vJiZ7FSm7boVs7lw9uKVAkA3/bGs6VS9VLac4T+0tFxDHjd8bRxxZYlblcZpQuBpHYLzY3Use+
BMIQ+9RjFhPk1rXrrQeEs1c/xaXJY0IWKAvOLJAkyKlBcOAbERD6gTRIvY6msKUkC7QI/7Y2jZNb
q7s6sf4pss19n/5EFaMPt39wac2EFhHXGdernk4pv6PfCmBQRmc2SBbqeBsquIlfMeeKQ+yEgILv
HWN5QPMcaJpMvwjVzge7TE5lSZ2jCu5rq204XYdg2K2KYlDRIsNsCT2ux+zdUvJRLzoO0yCMrST/
R7WJv+tyiqBgIjmMl9in73vtXtQ0ulcmc9eF2wU+cnmqIynPqRGSokivpQ6AYC87IKPtwTGT2zKi
pqYLsV07yYOZVTSJpoD0zBAC/7rqdHetWY5HdknGuEGosVzmp9CdxaFI33m+CmevF4tbfANLo+ma
l9LSa+6xoaPHK37CqPkRnuDptVjzo0xjrCmJzXb0mIRh8Mga9q8pps1aKl+iHihpIvyOLaf2cvjJ
i+kaqOBYq+YTpcq+dV35L5HjP/Rr8xiVDGfoPlnwZEsO2BDwLc3d32s5PtaJudbh2uU24le/qA+M
e1xBDCqRh28untPedsdPu11oYlxSqgG1U10Kjpt4ASlBBRK4H52VU2L+teu/bfbDbzP4+b5rHD7S
FmOJSVWQzfmW7eRzKJrg6g00XtROGxAxo82pV/TsjMbntNJwnABugNH3dGza1JLmVf7qYSgLlFp2
vsO7a3BoK7EqH8glMyeny7SSb4ZMRUzDhIiLfqdXkvtQU7psgi/sl9DeN76D4p3EVtRAfTDo+GzA
4re06lA1fmM16GDaH156m2K6AG4OyZXAJJJ+y02Lxnjdwlfuo3TnexRKOqKUwKALTTXrOG1qbT+M
Q2Bc8ooaokqznTmJ5xxVOsuNzoejbFGM84zqqzRjtorbv2YF11yjov5qzwXbasZZ17D13m0MkvbB
gv5rPqGDN8Yavmo78Wjn9c71gxfXoN4t22YTOHYfFxUjUcpgRB1gIZz6Q4oKBlE8vPH67gZo4nmB
tgkaZCJ8no9cWAqdP8wl1mAzXRvfGDW16jNKdMMPYbCnhs2uCIyPACgOLuj8H6ds8+xNrV5blCAn
T5o3zfKs28Btbguz7A+5iUOh8uGYLEQe8wKdgothsGk62u6jMjzPqRGcbRsunk/ZXW8ospMkxbaM
XJFSsgqhox78ve/Z/7xicbfdhqm5on/VfGSruFlmho8415vQfxhc8SAy0jQhFqUSswQ631qcU6J0
MFvt6+XcWtEhF9H8GLn1KbBYiQHtq7ixUMpmCAIUYAsud4lxG0jk6jy9mweXmgXTa/ZZW6BDllX+
6Zbwt+ugeJGrGaiX3TsdtYainMegTHTNMu+8aC9C74pL/+Tp4Hvwkz0dWXQkLPk/chmPuqcpY5Wn
2ETaG4dsG6fnR6uCb6/Ti83OIXq3+u3HiTFOLIuRXvZBxe3MxI5Ro3PDChmHXqu3A7lX45Oeth9a
DjrmJ1jtUa9BcFNtdAxlfgHhLLbD5LsxVZqd3QjWZmp0Mc6B12MAmLnMSnqMc4Hyz/6S3RV1c144
jTABUfReh+0ZQv/6S0Yh8yp9W3jWrzMPH5HgpNYUrg9/fj4ivb8KHp5buxVvdeF/skH4OwaId8ph
q2g7XjF/Gfn9oOuGnksFRRqgfHURuQ7CQhmUWByQ/qsoxisWE1AYo1vGbXMVHXVTBDStSrIWUApX
UpTclOlLEXwnrrmJyAMwD8fpFiiXJI7HCYIEL3oxjSdNEt2YQOfzZGExLQ3wg+bRTeFUlC2mrjYw
HuqRjqex4zuEc/ZN487t6DTGIYT1DjGQ3ArWrZzIf8ksbFB/hkPkyTTyr9RE4S5BIPEa3Bd+qfB8
u3TKTuabdLN576vwXweBhrMMN/1F8F00BKgtB6xfJrbPvm3YF5w67Eyyi7uAstJ5/mhmqh0XyS7b
sI+PkWwg9PQ2Bx3E2ypAry0uSRs9ef1404fn2h05AvO9bUNpDvIVR0KX+LSl4hAjVTsEL0ua8kxA
AW3kS+P3T5R9YBxJPIACFkn9aRIhKyc2OiZ4jEIj9zPFWkWPQ7DnPT23Hl0zWIzhX5BTJgDWUvfk
EKzaWCTxNmlvHqcVfGkOQ3PyanAF9ch9WRQkrbxSEALmyLmp3By9mjRc59rlLnOMYlfbxsvMoT2N
Sg8UEBWyU2kx867Z1+RCb4ZGLmH1tvmCCkCgouseC/5mnPwpJuN9sFhkIKMwCW33cwjURVMvb/nM
wryVe+D0+ZmGzRRbHrE3cN8XenBwhqXYeifguBmvQgtC/oQufudm1tV07HdRDvUlM1K9qb3g0aCU
qOjckYhbADOxzs19Pi1sbYHaTya1MqzBp9G65imrMrUnsEPYMfHtXo1oeVMtLHHOM54R5Tdi9mi4
itJ94zLNySfzX4sseLSo10KcJGwzZMOZJe4rTaUgH+vdWMG00+usIqlWF7/Wn6E73g/N/JWUNKZZ
AzQ5HGAbX7k0P5Qc5fwO1m6f78chetMmG4DjfA6dAWg1KswLU/qjr1LvWJFdDuCgQsWLznMffsOc
f7bDq+Lv+1xXRYV8kgXcpKigFKN5wA56wg5Nk07rXPoeZ5vsDxYzJ9AeaMyoRnuGsVnsJuYjGnuc
DhExn6O7cPIsdXjx/Tm7GtPyHE3NTa8C4zA5wmOXLlGQxa/XWxXBCv8fJegBR9blVibph27bXcWN
BpYKryyh1pRzQfjXZNSFmXQu7BneoZvZbCchPtkjHkjz0Gb+Q+JnNIEa0x6hiwmDDyt+KHMu4ED/
DQGABel6180GdSAU98UFpVoWoCeCsfQ6J3VOgs0bXumZEo9BYdxEej51rendIoseBwuNxvOWN5uW
PE6E/qZ32J+7mdMzHq2zMKgMi+ripa5kcKBl8KVfGusyos4aFXRgeDU/rnQuoqqBuqw5Qqk/F9P5
F6mBYyNoEchMH1mhx6OL7ETvY3fyh9xj5lV/yRmaAAetmpneSQGgYYR2tGtuk27qM8cop2cZGjdG
3saRDp/LiKFx2BtIW2gPYOZ4pikojjH0kxNpshveL5acnCG+Dm2515HzQjqP7JL/iUcCEWKUTzrj
qlLwsPCLIb7DocmqfkNbvUIf6tm0KufUS9r3zI6hcsY0vUnCW3+oAQfAmjI4Qxl5uB3opmWEM5wq
JYdt4SCp2pLxqZ/5O08Xsaj+Qjweh6z16Keah28/l81NUoH/ADZIZD9fRzrcOZcXWuTcY57GTsiA
2y0IgjqOQcYl3PcuCgOhyccBk83W7Z27oe4/SSPe44Eh3WouaG6zZhTGNbnNwh8TMKYVfBYBii/h
uP1cdT+Mx5jmrrXNrfMemVRJID/+QZy4iYhlHDkDoTzaBBxBjHcko06BpkyuXtlhmsGwD5FtO7q1
T8krWgDjVjbiBqg0V3FpRns2kGuWqmIP4op9T/r3HLguGurYpg9t8qIsIEwomAP2M3y6ctVtoRlz
tpJsPyJcKM0t0iOjM8BYmZs/wywgx9zfYZ1EBfofw+I/lOU6kmZSGadqmeOimV5yDgzChU61iPKd
ChTjbFW0vNY2ylcbHU0O0ZtlJFzn6rXME5hyYdXuqYAfFDD2h87r7PCv7MPR+RE5RdJVaW+punwS
zPyIoTbbpVq3ukzvQkPUW6WhKS+O8Si66GiFZ8HWD7xEUhnPzJGb3zFU3gcU0T9gSDSVEp0P0ZYw
ey8esyAn/IQdQTSsAbbkFFfkrA/+a2iGrfHXLRU1dFl5jPSyrXjbZ8s70Fs9MD8XKBn005gu99Am
URQEc6yeW6wgQ8HfLv0X3rrDYOp6ywCMwJaWe8d577Lu2RwQonP8ohu3YmykioDazS4HB/FXVo3+
aGf3BJPguW9m95yk9lffpedeMqQpKv3VOFAlAwoEqetBrlkNQzl0LkQhJlV5Wn4WuYZOZVXOFhDy
yZkfqbd6w6D2U/HXlN4cOqZTRz+HzeI6FqMoUnOsbCiCM426fOrjUdf1R4ER4OQIGkIVR7j1a7gi
koc0NQ6+Pd4ElkFQ0/1nudMhR/brWg+O8FKlu6Tn36fi9qdxSR4OScbe2j210cXi//UthICKRIdJ
02HUXTrLPOSLuPd0Zu4ME6U8C2aAzAHtlePiDBRRFg+tAbIZlXMLcq+k84VbSxY6WIrG7odN7B/O
MRfb76rhMW3wPrEBbVRuxD3cyNijp1B4bU956pv2Z4hrFjezYSkObf/PmXivLUq8BKUOOJDWylCn
f2KEjyGeFtZ27G4giFUiJy9outmWkfhJRMvzrMzvhHZtAxmAsr3JfIyUcWGp4rwn8lfYJ+952H0T
jiwPXXWF1/U2htGDHJCLTCy9G2lT9NbNwTZz+E246wun2hoy/CCZsCN1MYhoD4AOIBU738yfwPG7
yToV4Zrc5AD2/IKq9oo5JxQWmpUC+8QtlitPu6aYEz/aTnTDyCwr42xpeY8mF8IexVFmgRbOZNPv
zHjAvbjxx1oeTIdKX5QQN0qZ3S/Oe54tFxz906YyJANMP3wIJs7R5BjQLCemh5EDYB1/E3O/jK5A
otmJw0dcu5oigLE5uiobDosxf2P36D2J3y2h0hQGTpSHw9HtFNmGGX+vDBGkUk0wdJi567K+RLT2
jcFss1wjPYpVI2TGfSYApxnxVaSZ27k5z0o+F9boMZIomcsl/kOqrZ03DAhoIQXrOnAOFOvcEJ3G
MUtnkjNpPsBs+fZVtcftjCSAA2jnWL23ayKA5IMzMSVC5ZxcAuiiGw98EOa+yyPcYH3xAb4w5PkC
59lDlXJKj1cGjOSQd2ynJp7avivAAtH9lAX43LhCc4q2NU+OfKF3Z0LHsj65Hxm9YL/yeQGnoThH
WIti3TI3EqX5qkTS7Nn9N7NmrW7WLlowVWtdnLwzE+eV9ffQWxDdJO3etUNRAS1vlALtsprHk/V8
8vDC2iZiL3Tyx9Gp5kOCY4SbaTcj+voYC4aKKq0BkQ4zvPc4UAcZ2QuPVh3ecjTrmRcU0Z4yrqv2
qWjDAHalwu2FGBd4FNHslp7kvvPadCPOJ7H2Txfcidbc7aWrp/DcTO+KdNCW54o3GXVkU5v+1UgW
6gYCM4PCba3fDHG8+3AKz4jrsjpUhVfjaVA7QHwlliQMhSMdtLzo87abFtT7jsk1pZ91Wb8xXE0P
bctkYy0KKwDHR1W15yBHAG+hwL1osVO1vjziR+Wht/FTlj57SW8gQLk44VpatQ5NNd5GGhQulyxr
p0HrYMkGAm+DLU+1sxZlstknpFjV2vzqY/nxPW5JSR/yNvHZ0iv26xjp2+SEvyrhSmT1jKeavHru
MMvscPx+0CTNx4+gIkJj7+fOu0vfWyznNp4ARTCBNxNqmvCPKfhTsWAOzp7lpOTkq00BAWWbFfz+
Ujr+YpXZqxuvH/deOeJK9Gml8ChvXeGyOF+w3xqNOAqbdzCh6hKahORUU93R3aS2zMM8tIT6sbAr
9B7e2gyMCv4MxqrtmNz2ZfMepDg2UmkzNKhxsHENzDF88GiemLzNmwaD7N5mKrmxnMaNYSzyU3uB
iOvJObYTSqLN3DdhILz7f6kMxcR7H+WbsYaZnWXeL0W+tP5JJutdR9ZpeUNqoU6j/AoKBLVpLNdd
lloqv5Z1rGSwH1srLpl1QiP1nbNmeawcRjfQ30BiCcfbgUVhXDTd2Vy/gNQ7yA3c+Fm6Ofl7QXNy
8GdwSaPhIRkQLtcQeMbOe+Ex56CHOL/xMVrh5i3rjddX90rImz7z5ktrjASHUzwODp6ssjJ2tAc3
G9kyGcPvYhz7cUDc9SrcKPZyQHDDekYP2am0qvU8ixO7P+CYz+ghxxvHzWPP8D+/wRutInnBzJAc
Sfw/+UNkQxjBIDNB4ivHDLWkE+0du7xFcwCUOwwqEGsKrtIe7aqSQ/W+dIZkb6dIUP4kdyTduIw7
zZuBd5XfP+pFZXc/mWV/QisY4UXP5i7FW+e1/qmkeXOj6axiOAz2V2xp075mOrc2iopAwJUdDhPM
BLE12Hdzcp0SqJUiGwkMmTltA8DT9gGeDpwK3ZHkRLcrdfpVYMJSVCDyX3GHRa56t53ZiYuSU1qx
CikhM6k8bBn6Ny296Ea10S5Ca2/ZTD2wqlHSSg2KqCByYpPehZ1uz55hPrSdbK9uBHw1S7kE2sz8
saa/2zA2q7BoYyvsuhOBZ95l73MJJmRbipx5gPRzI7h0gM7j1xjoe3fUw05jdQLD2nMNcY746R9t
GzuDYCM9+J0c2RM4hkOqgiikB4q3w/lN0TJDSUz/RBnBrm/pbLbIgNGVMWE41KYz7XGwkjle6t2Y
FHtToFRkJd2TLC5nw4hGzsgDfYttxOnKQmXVI18PbgV3Ck4Lz5OObgrWf3swnhdmj94wMZEAuiFh
DoXVeDQjUmNgDQuuH9xJ8OH6TLE3UuJAw+n+Ijv51oNX2BKyMOmGo3WnD8tbA9Ze6kVMNNChOehm
ByNYO6wpEkqHH2+usVmtgq9XrNYjq/rx1fKQJhqOlmziqSKcvLhLtNVkF/4/3iQRgBdIrBSolM0z
j+MCtwYpp4JRznblY6po/wXd/BEmd73PvatVpJfK5a5s0wglkLluVQDHpX60F9kz+Q7rUDSMAShm
ZnGgwdcStJIu+Ko0YEculvxVQY6jmPv5UFagaYrIROkWOtvLYOAMkzCIVkljYHNTF8OoP9IM477P
tRWxnBMgGymjKWruXeSacnoxOnF0OYHGi8buQI97f679LNm0jLGNscWREDnlTpzwU7o0JqZPc4cS
ZCwvgV/kuw5bbUNijh3d3nt97QHGBbFfWU4fFzS773wJSA8T0EMXYOegGhkOjRKcdNWhGBsaYIiY
Hp224t1x1C9Ga7gpUnyjwz3Tx4EBZqivAZVVjQ7eueb9wRvGycPgb2sPCyFDXZuxoLcOAZR4gNG8
qMx67jOMn4MLJbdQ3kNI/w5rZXfFLSa2Vuo3XHaQfG2N+EQ9+9Z2ukOETXylCQ9bfoHjIfeHR8FY
6AjR+6uIvJ/At7dZ6V0aOf0ri5ymZkbUXBCI51jo0Jijv/jh2zMNvM6Gqz2OCNuDAWb9tfWQ3RRC
ffoJ8mOAsw3fmF7uzaiI2wvaR3hXF+I+G1HOQgFy1gzlezLjJB6VohPA+HISWNd9xF6WF+u4Vpb3
We55z35W3hKS+KPxON14REK/xpAt0ANtWGJ+jidjOi9GHR0ocNqNfStuG6Fe9GI2p4HD7eQbP1lH
VQh5/T4GmoMiIOrPqXEomFQ+8qsZ3oH78C4lLB0j1/7RdU9QZUc8j4wqR3scL2lXHswlA6GI3Fvl
DgAakGDEgh+FJ3ExVWN+wB3DCgLfZF/n/h1EB8L2awZ6BK575wz93YQBaUcS6aUn1MDEH4eVuUKm
8UrQt6Pzfd/6z/9/AdsbbtHmox1wnPmStfwYDAf3QeJMJ6LEdbz00MEzUmexweF2CRP/doUQVAX1
ZkMY0ovpMZ1VwsDe1KPyUuVEnIkfrWrYbTvt3krZ2Q9RYp9GNciDzRByr+1Z7hf/TQYuPE3LEFB9
jdXlj5cjRGVLcGn5UHSFVtxjVw0o6A6zVwUxbo3d2JWoKTVlFyl3JEppu5NyWElVW/rQzpGJAuct
nW2PStcZDx13NqaIbYzXPycvsdAwLpLD/5TN2lD5NuBLcYxmb9cQmraJKd1dKzg325bIjujNKGLy
yVMmPdHQ0rbz6GBn6KsbELA3vaON5+rLwBQc4wJKzv/jJWVzK7MiPM7Z9JShohzsJQj2fgtZQwjT
PuESveZmYnIMW2AONJS2RQlGGsihAdNddqGoaTnJdxojY6k5eQHuT+lk38qAcFKOR6wW5sleawkW
4eC8ou6brjf6rjodRWBdm50omPmRX6CFDi3BI9tzSixtxsHQsydC5MEGCby0tjn8Z0suDklSrF1R
lto3VQvdKB9vKtMYmLIg5tWdzyShNo7e5LNCVNMSu3ZePmeRsY0syuQm3u0u+hTSggOdp69R2Tok
gq2PcR6p9Wnq1wEa/y0pZdSfMLiXyPPYFa+TmPUTYW/EU3hnKUeMVzcIn/6H+Tde+Ae+gboiprwp
ivzNYNuEGqGCjDpkTUj5WK2UQE3fIijl6Y/k/nu7VBwL7IHHpYftFicT1vzZStjNOc6+A4Q/FVZ7
O2vQzRhMOUIv3Dmk5TI+zNr8UxTqWhrriXyh6DtMsYtETn0sHMt/mzraZeEL/bpSvxs5N0nfeXAd
bCUmMWpqfyz7LrLLX7WSulFNsf9rNdy2xBPEGsNG8feOgfIee0FHSYOCb3EyOAer9ZE9zLrDz+Th
2siiuO6XG5jr6pWfzLxF6zvYNgTEJQzfW0a0nNQ3zPuYa2HDuVQVh8BROq/lELhbLe2Ul4wPkcNO
fxt0ZBfseyo/untFLHVnD0kXZyrs6RnrE4pW5+pSpukek2qNMjjZzPPdZ39yR1qw8E2LfqB7eiIk
MRn7MsxQ/YYwj53qkYTC+MoJEppe0JI28MubyWYw3WAId2tEoeEFwIl7Z46KMhJui6l235uByWkN
gXNDF3u04/qtXpfO2wZeUj0KLHBdVpuHxhbFoclH4zVT9i6iCGLJ8RAkJjNH8jBM+RBwjCOZ+vBp
kdzqh349AwURLIU6cC8WJoWZm+C3sUYHgkwxNerM2z5S4i6r8JuMFZvDNFXpUYFduy8Gt9wljGXi
dDEerdQYrwb5vUOqRbGLyhsZYAJP2GNvJNwrDKPchKfEG+MqLXG4G7ba2U7zGCz229LJW6tsiv2o
G2Bi61saEX++t3J8cNNfgYidRoN1Sa3fEALnpcPNtwz4HoPJsXaFRwKPpas9CXgESJMfTlQ5ZzpA
4mLsw3eFK7u2mGiapWr2iXJ/61I390E/kvoLXCPWE92U7n+MncdyHdm5pV9FUfNUpzc3rjQ43ht4
YJJBsMj0du80O5++v4Sqb4ulDqknJ4oF8BA46X6z1rd6Z3zoUirp/jgEzE3rXE9vDGFwimcLow3T
A9OoceeQkhLqbvqAEIR8SDksaEh04F39k7LsY0Ynsx1bNqaw4ZZmpBkvOL26XQ7gwHZJvEckvdO/
OCokANmsVdB0FNM6VOpbg4D9jD++2ul94qzjlEV+3+rviY3lf54mOk6f3bPKMxdmrBcnT06kBfeJ
JMAwyvYm/CvqoLDc0oD16zRN+nNAK1ZrgbZlBURzarO4Enp/7H2UpZLOxzC13cC1sDMRybfCXfm1
k26JhDDX1qxk59LbYG5ASBf59emL5tk6abfx3RHKd5QjSDdCi5qqjk8goPb1VL+X/cvQq+QWFf2l
MyAaoYVBp0r5DDqhf+ViyFq4GQWbmSGZUYDzyZUmAuFVFRqPmRZvwN4cUtnUR66+ndt27V7Y7Aac
MNBuIxtAQkJUdA067iClPb5bWX8Fx3ugLyLyQMKS16TjcxGd0UmJXcVI8sgAnpC4lLMgKWykCbP1
LPtoQ81i3c35hG+F+W9QfXq68QyMjsu1yN9aJZwDqH5GcO7ZNZrhjGpkXIfePH2TKMK5tVg3LSvf
dZMnuQJcfpp4Zu8clUTbVPYXpn/ZqfRVtUkC86DsxjuVFQJwj9liFyftURuAnCLfrJawQIg1cpPH
LM3VvhnIMYzGsrzqn+5EQA4zPHWKRjZEjKRYs2k4OGqzjx/blg2zlQx329aygweH6VA4bLkswbzR
LnMNYQDGqTRsGCT2PRVGd+onZAzxOERngkSDbdDheKX4JqJ10RFlUKZDsIlDxvaB/tFkBRuNJhtv
aejvS2z2L2WGjRIHwPzYw1XT1+lzYUm1/oorETn7HsucSW4ui75I9fLMyCEmVLE+xewCFi4Dj0WJ
lTMTAwVC5Za7yZrqY1r430eKphUYakwtQRqshoCAGtC/9QqpPaEILm0clOPvssfVCAlmLfQu+zak
LyklFrarxCBKMfkUFrxZMtvttWIIi+6ETHvNSu8EPmFTpLfjUgJAEgn5gut80Y0ec7vUvjmBGC/d
jHmr4wolHsW6R1/bTSpl+euPKFCYvhIcauO5KftD8dzllfaj0pJD0qY/g8DsKEg0RKaFHN41csqr
MD9kPqyUTryKJh9JSGLlATvmh46tgi2JR9mhimil4dvjqqAUVgppevVI4KZzT9yRGYnJJ8SOFC9S
zyXuf5gS8LaRxdPG9lGDBy2TuSR9cuyxv9r8Bm7TXzl6T1HLoMiQHbJHCxSo4Vxa7uoLIDKfKOFW
CkPmh80DW0TuJ1tu41lT4jPmWYs37DXGvvA6jtlT39QBcYpEPmpGxx7d899Y1q9UgaYIzv30Nsz/
pWqD1iMMu0OUhyQouJOO1Y+/hKSV26lG0aZj5Phdo7/pJ9y75eBnl0j0n0k+URgrLVh3jDuPdgVL
G6bJSvMS8wMRzj7XqsOYD+oN6NuaAe7EKCjNYDY8xmaAMt/JxL4KWN9W9S4K6+Kkm0zlDQ8sWRKB
461751wxuLxPrN9OOmgZl0FNxyAxKtkYzoNGlyduB/aqtWe1uUMdOI3fcy1zEG2yO9XqeVzoBIda
S+J90WNZSQ4AcnlKCrB6E8XdIjYIBzBl90YzHqOKtYC8qabeA5d8C8s8O+DrqbaNENUGxduJLp/f
uiiMjUmYw8LzaubvLGm08iVx6oioL24y7AdwgsXyNY0m42RAG0+obKq8Kugkbdr9usnWEzlWOqOJ
TvP3aTMERwucOaYSYnXi6KESjvvUIWtCrFVuNLNUAASC6ci1+q3QXO+QIpku3ETjI6zORdg/ypAs
zybkipXdQCyJXX5MRumv8ce2oYKGgeBWtYV20EjQQm3qeXwKor7kamtTsNwLg8Ph2XAsUwDyJWOZ
XVIyYI1S/TxOLB04lN7Kylq0bYbzWZodEhXFNI7Ik4VuVNjJEx/Trpc9aQ0zc3pP9IH1W0Aq0zbm
Ya0nEGw1AKybwmfJhUMXvWBMBLP1nfOCfS5j/9S01UqKcu1ksbcU3atv4y4F3MSUgZ9kAZWaJJgu
/ulTSOht6Fzc/ncTyATxx1mxg/IPHighri0QSJAtH9nLWD110Ai3haueade0jYNpazWwQVlCfsfn
C/B+o4ZZ8CKauZgyTl0U1+sBvTs8F9Th9sVSQu2myvyAt4z9xQxuPF4Yw/htt40kp9tojB7y+Kw5
euLdw3F38U3FYLZQhwQ54lwFp8vG0ZA0UCdBA9zoup6gLoGZ6MXqnTjiR1/Nags5siNjkFrYyDqK
yF1bbpEfJA87vZ2Aew3w2L8e6bnHQrTTwaHIcDfpXy0TZSFKgRd/4CSKvDLlJGPhortMymKD03Vg
PLJVhfgcfPASzDeJhK2erJCUN72HaMs8nkm6Hr26Pu0UPLfiyadCYZI3812EMsNdUlji2NXCfNAr
1BudxOEco3egpeYeVbFFSZSwT8pJGZViEBjpFlZjCgcHOMDXYWs7nc2JVj02FZcJl25GZwyy3k01
LmnkU8cqHTYWoP0HpfPZ6SMY6ARhFN63pZV25bLlwC/JMZketUThJ4w3jKF6RIOXUVf2Ka3RRyBN
jS/o7lhV6ISyDFOsrWPDv5IANcvovPa5cayFl4XPcdteuA8FNuJtkdDkx3Qxy9rVELQ6ocuwmMA8
PB7IrrG8B7RNgXWsc0IpkK+mI+opK63WSjraKkTItXUm4Z5Enu17Unq0prfuLZley1odlJt633vU
YE77wXZQ/V7grp5JFeCYKHWpnSSJGyH8kDguTkam9ZumfU2aQp5DkmRIuAp50Lgs+HMLFVaVte5D
NeOXlSnBSmEkU5gYH7wMQyiJOskJhkVgvPVSlje9jrNdPhrtLMe8dYREPA4eRMJpRLPUMKU8t8nR
t6Y1nF+033MdY7oHckmMT5/QY9joxgKtn3aX8+0j1Y3m0qSDePUQR4HsVM6tjzlRNAk+1xQPWRKx
WgZItgzjIrppUXHQ0vytHPLyMwnNQ5sDw9HH6G6UDE1qJ4A2TIzb3Kj8exDSF4vuFxIScnYylomE
MemZja9Ev3+CFKEtTTwPA+eSTR7DH/b9URlQLMVrAGbVgVY025LtwI0AgUONfSOsMCW0athJw93F
xL6t++BVTTpVJLrL2vS3bQdnMkqUwe7NvnigoRfDnDbB82slqbxPNSKMtRSCJ21TDP/hN/L/JarF
Q0jkWr4JhyYIdO/PsLusC4y0Yiyp9PZxNL2rFuAkYdFpA/xYZqPH8JTH914jQy7Xyg236mTLr9YE
TgokS28uASkgYbk2x9Q+Gyma0DBhyJB0zPCFgLldTtYzGhbrgNgOyog2atuoMJ1r1Pdz0mT1Cvdb
YKLgRbNZv1sFdwGV2uWJnMiDv5eOVd1FEdWHwuI8IECmOLKH+/ARVx7oTNjANOBUehkwuIVCHyn3
2hb4hy0kZ6vCs6NzrI3gYHVwME2hf/Z2PqJXRSKag3DcJfyUB1OZx69vda0PkftiLxo8uyxH722m
xgtSZ7bWVeDeJvwmDiL+UxGhvjJATpODspZ0I8fCqYyzJyZ/De8sWRL+oV8d9lMb3y7JpPPNfaOg
CqoOJfG/Py+tf4HvchRh8dkmxEJrjsT9ldBVM/NJGVEmS6BnN2m1/i6aoyGxkJy0CFdESKDUyfTL
LQgtuZExl35pWDNVEf+4rUP54ZlR9Wjvc9ICYEP6I/fRbNfh+7+ExINECZmMDM5Io5tiyITD+1Da
T3i4+k3StfFqtLvHhntGa8ErJd8d5b+A8ydQ59lTIa+6OWzhEPr/Ie3E+H+dvr5H4pHu6FDdnD+d
vq5QdgrHdD7YeOQpbartVDcdSS/K4gnObXaKma16uU0BOgRMvh3a4//w6Qf/gsj1HOBlZCTbhmuS
efQnTDi2SX1wowHFW5tx84k0oLOoj4D46s+zngnl66nNu5M3tvqr7KcXHBco1MbxB67xF5zhwXvh
xd9Hs3a3s8sO+nWDwXoABLhHbdgs5GRiT2O6jTC8WIKLghKlUYBPWveSmNU3d8Jb69mEZA0QxW1y
qPB2Yj+t0bxhKWcuPhd+Ijjy3EM0EZLzmA7gBsr+50APv6bkhTXL7Ka0Mf6hBKQA68QFhdBCuCnu
kCEBWzauG6WGvRViWOlQaU3YMVdOQy6TE2AFNBpmDiYTOhoxd4kb/TlP3lWEltaeE8yzFGeODOxX
PyYmKeN/h/rsoWeRJicGUU6lfZsPYkUW06KjPl+gL6sZQWKFV1jKJ2yCGXcBonceIspHkCkweSf9
ygCPhXHMPhoTOF5XZ9cKOJmdQWvEujisdDoB37aY3D7raKkUv8C6SAjj7YoYYVAIMK10g3Xfa2IF
DmYO7/2G9Dldi5bpTBwMb51DyBMEfub1dbDWE/cJtzeSIUgvyRxUKkSxzISKNnKu5qOoPiFsPWEK
eygMMOciIggXPNyb4+MAmu8sVNsSUhWqQUk16HO/73yEnEiCWgB4By/Db++OzOFTH1SFWXzWpn6b
G+rM7HzwPeiLQtsbORV6TO2ae5jM8pa2vmLtM+ycyf2mtxB9or6+Dh5Bxm35YuvNe6LhuBsHKMIW
Kv+oG5Kl6fDvmrh4kO3WVxM6x0QnLHAxQK8pl3BmH8VooJ0zEeiOxqUpihFlZ1xs6ETHzuOjddWW
NJB6gzcJGSMk19GGCNA7DQvkjjntQDoOfg1IPVURt1sWrKipSXngGSP9a5U+O21dbIuOiChGj+tC
olTuGn42P6imB1qx6cG38eOqPE0PoJnRRsZPJVz0XV2j0qo1PTw2JsdzZPq0QXdRkfEdjnAcTahC
Sbadoj444jPVLqaJM9seqn3tBsU5Cqfi3Kf3tDa9Aye9fpSVBQDCsKhT3YzTU47MNMqE4UseZ2xd
HNPcO4YZXYKY0z6z67fUAPMwVIxCO2c530YDHlJAQV2OKu13XiG5qu1Z+wWodbbaUeYNmOTS4FrT
Tl7j3nusBBqAULnIrmc1hZ65rNxycQ1shAIJoph1adnlMYnsJ8sY4qsZFz97Vfh7P6cwi2R5laQr
MoGMl44yL1kX19tUc4GzOHG5NQxEEQlQhD022tmdjcQ7AA7rhmRSlCgu2LedVa7DeWY1uWE16a59
q/8dGz+ym5JhElEgJsGZP/qiR+zS2eD2beH6Gx+RgVGSdUJyvNsvzFH1xxKAAQQC7AYdHYSRMFIh
c+BB+Iwqxtg9meZstkKJtXQL82PoHOsMdORZG3L/UCY5Uq8ItFYR2+0e7aWsxz0p8POpQFEheyV3
vk8phHAmIhy5/BjdlnAgFHswEhj4FFOY3MqW7VuYWMYJN7rvdC67RxuofFH8FJ2V7JNcq5d+KG+p
RT+GIoMGzZ2esMK3xxIVMObKsX9Pq42H7igPe3WrQxc5d+pgFMxlekwGqRZZ14x33Y/WEuHEI5CM
rk3zM0+HZwiL4iaa6WGCScQdUe61aqIXxmQyu875BP2wOCd9/U5dAUY0cfKVp0ePrUw/pqqC42h9
WPN6jHktroa4XpWpywEbUiAJSUsiUW/kDIkYA39BIetsPNc1NUtG0trIxnPtCR8IYFO9ysYQdxht
R9Vy+pZunK7SkcktCTnlshvLbJ9U7G5RLgLS1hymURWPFR0iyXZS5Bf2Lo40FPjxK4brteeAJNdH
K9iJmtl5XwN8Kt30tXQLa601Hmc0LIkkRa8B6DNelybzbm1AFVk2fvHUzFmW86j13z9/52f8r0U5
T1/Lph0KELsRbP9r8TNIX5GG3aeIuMGYCBJAAVjnA56Q1thhW7q7CSXQ17/5v76P/xX9qG7/eHvx
9//mz9+rWrFnjOWf/vj3y7de/mj+e/47//M9v/6Nv29/VJdvxQ/xb7/p/Lh5+vM3/PKm/MN//GCr
b/LbL39YlzKR6t79aNUDZKdcfv0A/Arzd/7/fvEvP77e5UnVP/722/eqK+X8blFSlb/98aX973/7
DbL+Px2X+f3/+OL8G/7tt8f+W/75rf39X/7Kj29C/u03S/8rN2Tfwp5GfQqfnqM4/Ji/Yuh/tW0C
dEAKU+34FHG//aWsWhn/7Td//pIOFHYG4weWx1dE1c1f8ey/8kdiF6h4v77wf37vXw7d/z2Ufym7
4lYlpRS866/MRN4cWjpls2/5dmDonEm/nkB66BhVWDX9ZpAYRgpHxxrJi+GMCDz0qCjXysedkxg7
g+d8aq8UV/mlKIbqmgGH27tBg46osu0trbS4dFH+ahaoHOd+oAv9tzgmtKmwQv3cKwXuMu/wY9A7
3SdhjQyr2YWQGnwwZton5mxr43tuxUASP4dNQ532QXJzBoaj+TTAD/J9bkuc09q+0T48swCdWSrv
qLXWhho5uOM/JT8mjddGESHWy9zyqcycAzq60vMlyxB5RiJZbxOgJYcY1AkWcQE0IEyzm0WHuIjn
2GC0eME+tBkBAt5bZZNh7uOqKbHgz4MW05l1mBlLNk/88VJFTOTKLt4bYUCwdKinR3TMWJJS8BqJ
xZ5e8yT+J0+2xxR9BqweKDs6WdHQIv3o4Z9Ovj8O8j8fVOrvX24LbmCD9vId22SZbBnU5X86qn5b
OFPvSHbv/hgirDCqvY8q3+t845mJlrQPhPT4bxOLrK0TlM1yDBjOhmN1ZG4OnIGkWVFPw1n40Ese
0qrQ71/gcSJU59lIX+LAMI5hY0eYILC8uzxKDz077yV8rMvXNtHHUrefSuo9VwRiJaOegs0fb/q4
LCyr/yTqa9PqFeqQzD74dTwg+7fIBoJVuI9SHxJx22HDk7r1ko3KE9glAYvWHjfbUlsy42V/50FN
Lbweoo4Wsp0tO+sesjbvOpvls1qbRRfegNEi3SpAWg8CSWWPTfnmGN2z77b2NRhBSNRefGXkCJZG
5VG9JOT7oxH5FePUcBoZj5NjbZmPKOwMg8l+6UNn1G1VbE3hQNFoLf1kEJi6QFnjiM0ATejY6HS+
7vAsY687sCMrdzWr2hGJ2AqJl0cSFYkpGJPKRyBin3XOE4eunqpAVXLLeW8dusmPWUMM4RE5okCd
fcEohmAaz+wyKBAVqmEk1LKMm6UgJmdl1JDnvj7oWI9LHsBzIrcNJ08aPkfUCkP33I9jfGsr3C9E
IALeGfgH6jer8IcFiJ53y0dPiCg1XQ06CroU5tnlDFMgTVYAjiomaG63oI0csN7xuY8pToEoDYpV
6zXvIDzGfSCiYiUd4R/iOMkAFppFsBqF1x1rRmvwfS9eh2ITpI25HjFcIBy6NJopT8pUS30e+ko7
8TakmHxrO1Z1o41fBg9fDYKwP+Oq9I4eyp3e14+s/n5OBcG62FnARYz04qGRM54ICCHM5qOjS//H
lOUWbF13Z9Txwxg29fvctSMGKKu7zkifm1/KqtusLgMbNWap2IgzX6krS9qFGVb9U96G5ySLO/ah
wXTC9QjKck4oN6OHiAHfzhzmSUKXqDevwsSapOG9yQJv9fWmpo4pGrCQi2xJMqVLiEDlJ6Um8eoT
3tPwhj3hrQmsFzfjvYw5GdwzZ7/KLI9HTgIpIjyPRgHll2n111Dl68XtSIGujEkgTAwhm3YOQpTQ
WwYyu7BaFU91nEPa1Vi9ZygwllGbG6BeZuT0NGmsNj1qQ9IoS86CdyE17J3BsR5b+eAUY7p1/SS5
xK6+xfkUnsxh+OGSL7IYPKb0TLrKk1MizI36Bu7HyBa+9F3n1bLixzTF3TjFuGM0gxs8iZteb1tI
nVNsVKRo5UdU4CiGq+7ZqZkbsqv6wpwHM+s8q9JsaRDqjn4Cjr+L+O/IBbyotX1vO91dJ7HvoYUl
tDUdc0mxSxGMueHs1X11HkN83YxgyQqfecr6fIZqQYciMGKLZDEVa+ziIdCGhynvd4Ciukd+JWNn
JkybExvRRlVDFPrqPMqaJK0A2Bb909HRWmIp/NhBCMl/Nbs+6ocjogn2vuPgPpoBJ7qVZNVZl3uJ
QwtDNw+qSjCQtkc+dj5rBP6uGSKkmdBUVJPJKkxeADOzyJtfwlZXG1vk376IyX6HbiXv8FpmAu1F
BxTjH8EGI9mS7GaHo7SG/j8EkdjE2/z5keG4jkVQxlxGOoH5NWb7p/GuBR0hUlMNXA5HvqFZ3rnH
TcaiHUeb47XFfhg1rHRFeme5TNvohq88KlkEqojJAXEDpE/U6kzSr1lx+wW9uyauEJSclf1sCAnY
1aYZXmipwStOwGRGlNjnUMIpcK0AoEXJGqn0tXMbK+3s1jTRVod4jKDcbgMSVhw6x3kbUhsER5f2
B1Pzx22btCbyYGPchnZ98izTPIfIOQ9ZH7vLmsQ6Bo7tm48XRs7R0/u4yNtdHnFFtFYSPzKkzIhT
nZKFbrcHLQv9Q1Zh2Btzb2/C8bimMtZPmp50sFfRfVAkuNt0Zr+xaauzEgp8GBw5+ZeuoTiEfsSa
LIIuzSQEhKP0oic3csVDMhBU4Hxn2RNyv7OSG4+dZ5hIxn5IrfdABskbUcx4HIKUdUxk6SCS7BxI
QpltTK/HoKyuAm3NNUxR3xO6CD18ctNbpIVwjYafnozjsyFGuWLUo++9QJBuXZr1QfqwkDh307NT
DC+abNJjE1rmRm8YbhHH1e1g9jzj5pQXu7HF3sl5R9qtT36GcD0h+D5qUXfJzDg9QikdT5Xd1mRh
0UlXiYm32b+ZbWk9J10/8b8Gb3Z44ECei7betYoN0FHGU4lSKyfoXsy03ndeA6I2STC2mmrkkWqL
3RhWkCao6cpugLlccHlPdpWfwbHCTiQZb6V7TDL0g65L6ynyB2MbE+O2KjI3PPX98Hsf9vEl1/pr
UcpsMTBzuNlFwaxIpdoxKZR+iCJAQIEsVhEg2GdXy+6Nr/E0aZLP0LLgxBJJY47OuQwi/8HwEnib
qsNCjBLcy0ptz5oy3OIgfLK0LDsHEvmIUvKYBs0mMwf0KoWITvw1c08/Rnng/8Hj1wp/y/nW7Cap
YziPTKwqsuS3dYwEcrFurGyD68cvJjRsAbQ6y56yszO/TM0+lRP64VTXtwwzrCe0s3Yzi6snD7t1
B4KldwaBzlROV1XDdeZeA0E3f2yrcHwUNREGITuHFfQ5Y+2IPgHqxRC+RgiOoNEiJ9Zxx5vpzxva
WBELMIXI8pTxCpAg2HtTys2gKFmHMAJdZTJ3HvWpfkD1KA7wFC9EnU1PiMfLZZq00RYbDuK/mFTd
IgkktS4sVrsm/HFq/SfAF0XXjhfPSOddQ3UBVYubsn91lTl8dMHUIRmAiAceK781vdwkjbMh9ek2
OmP7OzyFRXsamJ2dWW4GDGwmZPfuIPeu3tebsA87xBk0LGWZoeGtcmtbOaV/UQggSU7VKaVGbDOl
n14SFABXNPPBjikZmjy7MVcOpJu1tHKxighSHckIbd4L0Irbui/EOWMFucRv465qS89O1HuwOLiD
6E14tEr+AabEQOeijmnUlCWnqSHhEbmSu54GMz7p/4gFCmu1dg2/OE76BIE4kOFqcBUQ37mHMUNo
D4ZWn0BuPI9hZ850teiORn8fKE9jYoFEXzdSce/1Mbh52mEiteCLFfSZuf6rVnnWEcW3DT4RsBNw
2OlcAeLJxkLczTQ5NwoGiEDt/4TQHUdTwJ1JkhnQdIAgtCkWV61oX2QQqCVZS3JeiI2kTcKsQILO
CqXRxXOYTBfR1z9NMAG7ln3abHRuN6M2Y38Cm5FKmP3sihym3zDD/lVxr8Iuvtcy3DqzoTWa9kTj
RIAOMZlj80BjnhXAmxQV94mYjQF4q/qeynnbV2NKRJwRqKCiImP2r2uoV9shrFa+Ozk7d5oufhME
fBBcV0P5wsaOiIaYS9iEh7E05OAuaVa4b+WzpgeU2Gi1KBK485z6tCeoY4aqippZnR+5Bx0W6iZL
xUdk1vdRYYvgtx/OqUR/RMh5t26EJ49fL4KugAfJLQzJi5U06FtjcMr1ZMTyZGjFiwGca0H8Esr0
KHNXYNn1T+4hYBjt+CqDz8rr5vJHXzfSQGQ/78QbZww2XyeW3NSx7dB+Y1pUQ4615uvDqnPQs/OM
NqC+OqrCPachMRRF1/XHpneuuIS8UxUgXimN4MhST9vX/I4BoIbaidgSzy99aIFOYqO4tlVZnzAA
y53ll6ewC+wDXhr7ULSNWFcdqwO6igpP+YRXFzc4+emj7RWgtWKuOeYbwanUUsEUnOa/aXvz2hVs
d932hxUXcpcijVeLqGpHTjyMEyXiI6gDwAy1Jg5WPW7zI+3niqwlg7hnNhgd9r8VjzRCFKaR3CRe
WgOCsxXVl7Kx7U2Resh60+EjGXgw1DQW574I3oKVMQX6doDRBLvdXvY0XjQKbFTMLK9nTmB4FLpx
azWc2FjCjHPlgzbJ4wlzihQ3RL32JhtrhADw7Fxu4aZKTj66w40Z2DmMikFANskt//j1otByumjg
rhBAj/3QZOcUklM9IGVm19c129GN6FwBt+xzhcxpKRDT6Cl6e6CgiJZdfwYPsA49fb0MM7vBdpub
1prLoZsRwgYBYhg3XMK1wAgwgmHmyX19yyI96Feoiy+11xukgyntIBPvRTF32kWts2Bj0Z/13iiu
pcJfi8l15uDDp4trbWW1QbstlSvOZvfioiU81zzLlJDjLq7JlCDjj0DsQGfFk8h1XxKDUMaIg1mI
hb2YeCBVHrEH2mst4mrXWTZW96nR2T8IociMREU9Kx+whYgVI3fwhf9ThYcqxitVTTPI3t1ZmlU8
lrU4tVqzSdFTXCovFTs562AwXAOBaBBTEojdtpl2xNZQo3mh41CE4g0ZT+qpV/6xUfUFCXS88/vv
eoZkPt7iWHAJI37PQxWuzQHQTR+l0bOrLk6ZX7zaK+9DXBIUWlXvOcmd+fw4s7qgeGTJERnIGrQC
Rcw092BxBhA4RZOcmX69pLvZlKmKOWUzTgPTXSMV8V8Ymt5c8OI3FM9zKWtUxnhmB7tE1uoc3Hrq
kNrhGzYoHXYtAXF3JiZZ0Q/7wUK0WOMtfazgFe8YvXfExUZkCEDR+cq8Q25j72x20DYB1Gc9xWOg
K/mZ1Y3aZmOPUc6cYFrNET9WW9rrhlCfBep9sizyBqwobNpkg0DqFYtUuPm6wYGXThDSAHjRHf/E
vtHdOTEPKyS1K/hULrTLyjtID618mjBfaGkLkeW33SVPG1xKJXEOqG7s0zhDzDpEwf+4cX69OeB+
lDSxQLlpUgn6MgbiNlClI+0gTj1vGwMbnWNdYhB9AG2vmumeGA3ZpBxT7aJxyc4SBvCZsvx3S3S4
dE3ZU3uyUVuwfD6Mkd/tguZTtA29XodBFAeChUJqfnvBBB5qM2ocHZ0M4ymrWNUyt3Z5FgD50hHT
M1aqplOok4GXFwme7bgnjJUrN5yAGjbecHLSndNTFn692DWPrMifzojTipXble2GSq9Z8Q3yVNQD
qTIl1A67Th56d9CONpTbVYKf+R+3NNPE3y8lS5sQ0fnS4iawiZUeX0THpgSDxmOu4f2Uqo23CD6+
kVkhuKs6/YUerb9oMI6YrIhNbcBpt0KwAyzkTP2i9ey+yR/KVow6P6SRTkB/+uiMTrtaubBdlm1l
cWuZX77+qw/6FFeHB5ITCuAm75iQpPiUzqUXmUSu8AU2BtlV0zNv78/pNIWRnC2fa9Tvx+SKtDEb
BRcrTIdLM4tBSje56m95mjdvctL1I8vFgRHHU9Tw8cs+0u/0TTiVJE5LlbivCpLJY1ibyTXrnd1k
C7wcetPvQafWZ9EmLuK4iowTE6G3aMsrZelRtCPwT2s4l45o71Yf4kCK3Y2DpPAW+KmxFar47OKy
/2HSoR58t/mOtGsHlijYaoLtqByNW2SEN62w65VmatmqCXUIszX1Ih3sAXHqcG6Rym/b3HwuIuqt
RgfbWDajuY+cT8yFdFCYYZBW5FylRdUw5MLIlWejvXB4Ki36BKSEM5cbBsA3sCfeQBYP8VAxwJWT
Sr0tAantHbd4diuG5lCjGLt3qOzmdBRcG34BtxNCcJvJMwsDJlwVofV5MOB+wlC+aPhRzCXLUECz
RBMv3a6ZY0WyLD42MQJEdL4EwIC5KBc1mQMzGxUnvK4iYqL6n/ZgeSdrcPH1EbuytFERX8z5xfUq
f5PxZALSEqwTLaoOFDw0ZGatjuiHF2Oauoz2eMlD4llGL/7ZVGBO0PS262IIU3Z/rIcrrpj4S544
125T3l0Slv87FvG6dsjzDvP0FB5z87UjPP0gVcKAc6heUEZDyZxfSHj1ln2Cs55H33Ya7Pb09RKG
2c1DSMiB7Cp3aendKctLsW+mChPcEFpnrokdasaLNkjWbYYoz/GEDHwBEWszAAKkxKuabWpEHoZn
S9t4MU2kr/eaWrlVqFZABDKUG7rG7lG+jTh8tmFgFqe54F8YnR5vgjBJb9Wks+Vni7HwelTHi1jg
fVIomtdGO6RXffB/EsKrHzphtmv4TYq8ZOU/iNbbt2ziWQWn44HEWCSe3oMcVXRnaNYz+cGxpVVx
8u5b3+ajnWWF/xLo3QcQyGblRWGL1TwDdFuYM2EvpJ0wIIlZzg+zd81nhVHubE43vxGjszTAG9YR
3burEyeWN8D0Geb7rAD/N1fnteQ2skXZL0IETMK90hMki0WWkXlBSC0J3iQ88PWzEuq5PTEvGaTu
jVaJBWbmOWfvtRsD91HLFTSdIdVDnzyut+zYMb+qyx9YoqkirYyZj1mb+Y0JIgW5T+uCKLtpS2KE
eZ60+R3dKJpjCqg3u7Gw3ITLuR/lC9gdU93ycJ4W8zcXZ/r3vgsiO/EOOs6oIxUQ4tP6SwiY+CbF
bU20g67kQ72fvmAitIhUY0kRFANSNd/XFFVyP7x9iW1ElchlQEF0S2JteNHpIN8M6zk1VEhkrMpr
4lXyWppNdtEZhXdV6lyWjHk38Vy4hkLbvuRc8eOGY8UCQv4Sli+ZZmdk5zZ8JTSnYGDA267t3JfE
/0IxNlzDqBphIWBtKOm64vcqj3XXZx9JHkeP6WAv6S3umvHX3xA+mi1HjRstZutMvneJNz5NGO82
2xd6K+2cJLN/TcOerm0MSTzSO+clUYvGRQCySxwYjYS6xUe4VkurXFefFPcNvhGuI0ZYZoWpMmn8
B3Sa8TIu0XghPObcagYqCLw8I492UE5OzlHKAjyvuMrJ4iY7xoShqn/UOCrRi+x/Z77/w8gsLLVG
PF9tXALbdqrloekr6wGMpNkuAH60vCgCYrGaV6+QIe3Vcvmwo/HuRvlbR4P31TKz9hCaCxDUOPWJ
YpX/oPZN79IFk7ek+scIm+3VbqLlWDkdcWiaDoqdCMAjbZf+VpX8Jm1IBjfk/DLE0R2jJm5l096h
AjF9aEb3SP1BroDOszQgOvrU+nHT2lEgM2f6BTD8R+YUzhO7xT6OREE1CPfF6oAfm/qZO8v0tBO4
lLnBs8yJddcTmcKy42izMDUzZeB+lxplem4t68dSeMiihjLcQljm0cYGvHEo0dykkLe2BgY+0mXY
aJYEEza3GRFkd88gstebcx8zs/itBE1X3Y8BoFDmugTCfWV2qWxc2wz5wJH0Z2LFJJIaq7Jasvm6
Q1MNITmxCQphQpD5t6XGq1RL7s5BXvRfqs7FfWvb1dsijHDPNxhnZZlamJrlq6TYvKxL2VNaOQmC
71gszTWBbEbFN8F0xbcD+48xVZuCx14HK3+X8TgUYfH3sFuPvdIhhGHQg66s+ws8z+w6lQMzwB6w
Zaj91NrKOowFxhCzmPQdc6PkOolsZHtHpl85TnGfEErdR0kspvCnY2SQ1JWY7o+zwyjtCmoK/AGg
O1H12lfhLtz5LUiDnkN9XVf2p5FNL8z1sseMlOXi+/mfNZdU9Kc6RyBm8YjjEPRzZOJI/SDcofUH
fvtWeR4pNlbdX21B4p4wqVg15H8vSdLsfHxXQFSy/sSWS2KGEUZfSY2Ng0WFcIqwY7qyOM3B7qDc
2p4LjsXMtd1gNe7WK+rlRn7EyRPSv61LPohDkrjxpRBpcwON3z2FTvix5cfjrqnZJ9C1jC9FzycU
E+vALC5zL1LzeSY874FrjLF4N+DqJsXaLwgPiLveIrQWcW6rrm9QMP6kVUWkkF2Gm/UDjfOxuNPs
7C8MbALYkO2xqRxu925ugFZnmI+dibmYGQsCTzweH2R4OjI2hfA0KH0vLXvkxS0hnqjnrqiHrsEN
xM5kIhpm9FgLhP/dF3su9AO8x/HiqiWsugg37rRHrezpjbjErs7WqLaS9ZWvNskMffNurA2SgFTz
hfQAP/AIS9ksdjzuEbg319mBnEzQKuMv9dZ0mh+Rhz51rXp1oDCIZAbaNKFkuoj0x79GBmWJUKmm
66s4ceRZOtklgSPGcEbd03Ok/jc+uu8dFuoLCX75udfyeTuJ+rhkUjsx38VUMwraqCltpCuW83Hr
QeG7wZD/rbe0Qun/+G8g0u84drPvVjVdwpajYpoctJRTk5+6sE+CuvTh7mndpZmtZ6y511hrpktH
D5iLGGVDM9ObSjIQ4YZdv2GPzc956b+nuY0BMuLmwQGO46fMo6fDZLCtbVp82aXO8u4NcDJkEtE7
cOvs9g1+yOSBLCT31v45mgevnenzCww3ZoZWLuWrhXqbka6iRe2rnDwHiMf05SvfPSsWWq5mU0vp
wxvAzryhJ5vcbPPMnU8nizPXL+ur2LF4ZVR/WhPVs7GE9mVRSyIJ6SQV9W7EVXFM6gmmUQrYKIyX
OZieldeBwybvMdstEb0eU8NQuLVMQx7F5OoUMw0qLTLWbQKfwCa6+MUFKDDUbrite8GdEMu1Ddgl
8R/ckeeT9MHq0AVwb9Vg/87jjqg+9c6l59rGqUumT9ehUstAHJrz8uqUy9V3ZXrOPFEwiGPBABmf
RBJ/5bRub6VaOgj6jl/Ty5zBUOi4KN5Bc5qHlBSTPadzeqsbW7/S7iaQ02bXGPikpi77ZsKFxVT9
tcqwMuRF/hnZTvYCT2NrkVF0DQXv1j/iQv6OjsJ20AeE4R5hbXgtXGJrS/CnrtM2QZyE4VUQE37S
I/G0aF2p0GQyEtbF7kENpb3hH9go2vZYpsmro/X1Cc9eOtVXoaif66subu51vCQn5n/x1cvd+Lq+
Ig8qP86O+XPSnObcC+OdWfQEVofNhz40LpF4grUN8eqmNaPPcSygLvHOoBexdTsbQ73a7jvUrCQ6
NZweVYR0s2E2fSG8VqD4VC9FhjBYqv1+Vu2zfL3Jq8VR8a6F0RPVEX6OsxUfRgMmFQavkZPb+DDb
JboYTeG/mdPQHHXqBiwIdbbtkwF3Vt8V11wqA2aImfNMuCj+q867lGqxFxt9b5L+TAsIkn/DrkNh
YUYftvTZrHOstfyALtIp8lf6YZdiXryuF3cNQgyqYAYb69x4XUJsJtds/gm017us+8a61P7Yn7O+
eYv9nrteOT/AzeefBr2UeQDfh4/g4LuZQ8aG77/wlG+6MquO60eA0r7eW0y3t4uD7HdTg13azzFO
Ts2IlDcMlWRqju3drmv3miH9Ng6JHul7b4j8v93DtYXIjknQmnnhgK/pLUwyAsTGJSEkadE16vqy
Ltz22MPrPNzHQ/anaon8/G9ph0lFPQ5PqTMFgys7PtfF8rT33rOQJeM8fUCxG2YxPMgjJIaHMfLW
H/36J2G0p0Qmxq7Na+tg8518d+15m9MHRGmM2BTym4idEU2viwc/1Lp245SdG1hN5gaur1mHYqq/
6vyNLx7u4b8LIPxjb2jf9Sb+LrSw+dE1jEHdaPoo7RxClpky+zdRQU8mVPFMwzvd1bN4SBzJINMG
7TFwnEUOYo6lt/VvdoFWwm0j4D2atddTZzZI2UFtjiTEDihNYfY3brGv+9o+r4aZdUEZVl01RmSt
ZWPodHWm1jhRurxRFxoDn+kI9D7RkYu0pBy+z6FoA5GIR9K5B4behMgttRmsr9ZllPVWaCK8hH6Q
TOw0kdGmL43JbNBHkHtoNWbeyxy/xPE4PnVPDw+o1hXXrjOPFR6UrS/d5JEj4z1OVWOhPZn/bf6W
5NZt4WoU6B308jzXucId/3u4oDQfT/m4XJKP9aIU5aXzKrPq1Y6a+gJTeDqtIyJR/C496RyRbZt4
zceYIRP2O/47zYVslzO9kPBlcMkzGgwUUl6jvyRKfp1hIT6HqUoKrSPzAHEIkpAaMFV2VZywDjON
HqR2N7hZJKr+KxLBODSGIl+XTXiSxB4eljTfoeprfiX9z87OQ3LWGfiX9OO2BZqpCwll1qWSGc47
FGOzwiKso+G6DvGO/SCrvnwrSLGIacW6Xg67S1fdXVT+v2y5eC9ZQXrVQin1wHjS7nrdf/SAF4PU
hrLjtNyaJus2OK53ITqA+0czlwDBuJbv/k75SKjDqtAG9IwpBEIC3CpoSfs56WUwNVYadO6m9WY4
pgiiqSD4omJEpme7ZnKvKqcsc5igd3W9X+9r62L59PC5LdEBXzzo7QCc2ERDurUzTOBCx9gckqq3
JXJE31dz5J4Hs/s5pF7xKgY1tvbxy2tMPG1NEtfbG5KY3hambBH+dNqOFsfILKrqfU5/6slaqqYT
k+wf6SDpcpVk82Ea2ZiqD5H1kXPzjC//PTl88HOgV2jrNoimi690HbiRTpdYx0tjQEn70hc+DXqH
ByNnnndEOfN0aaSRxxoWHISOuS9/rZNDESYgksOUDztqi0tZ2Iw24qo9TxOT9A4I17lxYhM3T9ve
XEnXmIyM8Ijan6Fd047veq2yTsGLdjUfxWRM9ls7Vz9nPdFOZAzExziDu7ee/ybJkieDocsOm/i3
BhH63tZwDaSx216tvCCSJaqm+xRPL+j7sochyGGBPRbQW8oefi9pT5XY7bO+BnKheU8cxuWHXyNW
MhH2ZLO+4M8Y4WYoK0ShYx4l2mTTwsbJuJDWWNYUB6XQ/xgGCMGakAXBMN6MziAffo+9+cVKvOjS
q0a+nUukSQ4TcBpSgU4HPlhfId3JCVrTQACZ51CJmNYl4h50SRNEepEK/dZrbyOYd32h1UEWaDZe
BNf6XaN5qLjtbrxUPR7cwaV+E4Py8GtmfVu8SN4Mtbh9eYi9sjxLbEQXYk7GC9rZTx8wiLMd2Ov3
oTpp18Vp4AgIjVsZwRhWeMRn3bzqA5QFqCpyG5niCZ5oDoq47E9/NXsS+W8Q0my8phkkwW5xXhyr
j9/aHmaSDmb82DV6/ag19JVGDnFRZgNfuhLHV18k2NUxgzEwtslXjDLcupKm80eTx8NlYevbEB28
GRAxnNcr9PrU1nmHw2F2lj3sOe209Ih5yWKFHUGLIYiM7GzbIRSmkaqmg1j7Vw3KPR69e8a8BfEW
4L16uTiqemhC04dKxHeEDsxx7gqLCXBuo0RFqKhEGo6hM52oGgm7Zq7cI4Ua+4uG9ItAtVzi9YyI
BvssPwd2B2B986M1AGtR1CV/5WFL2JKiNeNV6U3qsKRTZjNllEDyhP9JopQzm+pk1XPPbTKmL+Za
E4kejJJwfnjbqGAWrjemogqnaO+qTFNRJ7p17cwBYHdYU9FlGT7kmkJp74XVEnTFKP4+aOnC5LgN
tWiTmmyxprokYRcyGfzEz961e6w4bv+GFrJ+9gvZvbMTzErIk0Y0btvI824W2/TdQhSVF4Af/anG
7gE7XxpL0IdN/VaahApBWim2OaDIZ2i4Z980uUNgMb85GRS2Zq65XyJVeZl5CkmL+cfvhf8qhOmQ
peJrZ33h8o1xj5/SQMfSgfEHHO31z8YG5IRb86RrVcc+lnTP0SNTodTyEyJVQahx2b3VIJsOAFjz
fbs0BtIm2r1mo9/Lyk4P6Ix6paoc0KWo4XkhmVTYofbWR2Bv4DOyzZmcnusI0iXfYcvZhAVWTST9
/n2cR4AUgKcrk93R68hODTX/C7O67hVCdwaxy6jexhw3Xjpt86GJfsFULbaNo+uvS0HKSY3KBwSR
+RE10UnAOXiMcuifzCOPdtJs+04f3+PFg0mOB6MfOo9uVui8Nn0BGGXiHlaXsCsWVaRkjA0ExfDf
fwkluHyx1bcNVeTDBod78zV4/pZMy33fmRAbG/i+ttn9oj2yWccjbeJ6rwSIciXALh2NaFOgUP99
1RJCABGUNAbyPn9ZfVVyEoXGfV0yookICoW5KPX41zJXxntSW86zxifFb7rAmNjab44poJFMtfeR
ONzU9MYImk6aJwTm7ReDUGeMay3kQDYhd7FfNKu+aLJqkbn1pHN1dKYljptMYtyjoDI/EvSlcDXa
77OjFyeGQ/WHbvjPlV00+torgZ6/JuJUD+vP2Fg9/xECzQjpRRi98MxG/GKeNEZPlk/fESWouafE
kHsHg9ANZshdKPNYr6MJlZG5rTVmMksxmrtVqIZ0qWTsACpyHs0P/F2AO3XRv7j4uKYZNSCQyvlr
aPRvyETFzppQtFf0GKhgFUmIv1WB39p8mL+DGTy6MXxCmnvdrsZ1/cg1tOs+kipnQuwzF90Xq7bL
s6EgPtJKHVrqVcUGqfjSk+nvujxz9tBf3Z02ju7D1IkhG1J50D3UetIrb/lojs+OGVrgaVO2tfrD
wtfmlZjE6IHTiQLLBfvidcHUpWhTiV5FpzLJR20SPkpzuhFO/Ga5GqivELiIYVoFqTuwoj0kaWdJ
J/bcO8U3A2Xv1i608IBEynvQbSgueaf9qBPhBGFB+eCPZflOztMfs7VG9ikBboQbz9ZR5tZkcEQA
8Mv/pEfwmYsshFyH3h7AOvCldvjihsyNZ6Os3kJKEKK9ke4muoP9Q5kZJ0MmDw3s0dy71b30jdOU
88GDc2jEsR7JiMkwiO1ds+dwTRKm35VnIodaawKeSgTtfa6o9cb4NYZ1fEZw3b/asmUmJJf6NPfd
m2512nHdK20HbYanxWeRoQbQDTx9Mrbz71ZIanOSpWBNCMnbCMTSzzleHrRK6rdW6w//jZ59btHE
RKYNPSzU5OvXsDJtBwoJEjtEdOO28OwvM9I1fIFV7F3LOaNLaCa/ShiTuxISfjBmeXrgm3pO+hFi
sZp0VrV2TyfbPcdK6BbH/Rf15QGmFSZc9uc/ZaeHd9lo4Z2xFA60nvC89c9qBoQIN8ybWXvOvSYX
CoNzedGn3H93mT1xqa2KDwZA5JI7ufstlZ+efMz9K4fS8iO2+nKnJ3V9rafsaczad7/3iU4cC/MT
LfIuAbQW5IOeXaJUu3temZ3MdJxh7rAMcVuc5sR64y+b9c2cYX7MCmq/KF2IdUgHdnS1oTmZ6x57
zl5yoFwb0FS1IS/TCtbFVj4aac/iKJrmWtJVYUDNwqRTu+E9BQ8JIwYM/zFVn8wExFBJjwh2zdGI
Q2SKaHJPARSeKbDosx8iU7c3dIn0lyq2svciqoqDxUhgzy2wPo0LjnGhG5A29PwbgyM9wANkv65L
OguSpvX+5DRXoxvISvJoQfhdnnzpLRXFlPXJhZAX89gnZnzx3bncpQvI3pJtgOuxMvf0xXRss6Q5
r02dtHQLEpcI9s1zrK6OP8lz7HXkBqMk7RjBS/Jqz666Ssp1KJbJ8iT4T+Twky8ILc3L+kobyZlr
c7ppaXG0G71ZwTLzFboMv4ySUhNIFNnaqoplYPJvFWtN9Mcjr6MSbz0augOXltsE1/xGO09fInRU
oXhYtFiOa59qGZgE0wZ+m/3OBDw3F9d+Ts4dYJl7bOQbS3Lt4kZ9U1JwODgEQfjddFmXLLX+fVWo
V6V06YtaODI1psRb1L6iRzGVZ+ahrwv/teOL9toZAEmpo958LNVmx/RoQMnxcId0PjYLPWbEIztN
RvaV/zG9r9Mmml2C+5X+TTgzg5xKCwZnWq6Z0nisy/pWr/5px7m9wD71OnJKmuFqifmhT5TntM1/
OaBJLgPUlovRx6RCDfWJxJWFZ4ECam5NkHzr+9p4Q2LQBrWnxwzIoyFlrktEb1USaoTYJLk6U1mo
gQdHCPSgKJmq7EAqh7HpyHW9DGpB5eReUpUhXixjc6hJWQssc7n7aWbeoYaZ94jm8c5xECQukWEe
cx+SwzoZ063MerGcU2d5M2P21kSgcXfqeX4B/D7JUnwuaeczVDaVF3n4xGhonxzTtR+aoMvjs005
ya6ru+xr4erhsWirH3kDGUm4Uf2l9Jn8drUnrqXAo5KMJL/F9lwdRctweJ1DrHOeVjQP6k/Ijr1k
5BBD446ZBAUtmpsO+UHYM7mEy5pIxppqnK+rZe3+J2HpHucpwZxXpihG/u8C5B8R3UxujZh0iho1
ahht1LUhtGf1xnxDE6Jd5lUY55TVV4KAwmO5qhA6MyImrQbd0JdTILHnHHGs6MG6VIgCg94E+QE4
gQ2s3OfRyBBG6Nd1mUSvXzslBTUnmjlWc1sJ5cKAi2o6qYc0E2B5XpOHA65uPPhWJ0ySpmw8Xzyu
/iCxn6f0if/XFl1fYRlBHtEBT/j/vro9qs0tM1pU1GqGsaqO1iWdsz84lAVi6zx7+kzITiY5Ie0y
kiaZe/2PEYwEeFUu5QO9aY1GcVIWm1oBizSYuLDd1O9XdiRexzpVkulbu/UC+N99EAbIiardOK9H
UW5hdwyTetk3jfgZxnbysgoLTM356eniNoyg7fvSXXaNX5q7UVkkCIDJduu9dKAK21hNXJ/tsal3
iVEU+66w4+Okp3EQjb51ykLXQh5FkoPldOIQjSUKNi+kUJpsfSegf5xpiTzoKXUvWk8iKiKEiNzQ
2X1xbDAXmocT74iyq/+V0zuuMVU8tbQCnu4RgVrwAb62E0SXOfxTCWJ9kN6QWx/ZE98ROvycwOuB
Q2BdekTvEe1i1/oAu2X+XF9kiU4KSVhyyUr50Ji1kjQ3RHDINQJDjToKdxPRaAQbTVdazs7EjE6Q
cK5ulYKRpE6+CcllAJ9kCfcmbNzmNDlzwLSYFAmw0yD92adzD1LcqgjxIhAxcxvmJL8U3rMr3D1t
2ApA2pzsALRHx7+lu2Xo3WZt9JfhUgYVqi8URv14TZVsYF3wQtLNnuaDxTTFKJ3hXIQjv6SO6y2+
VaXL8Sl+c04oreY7lKGhw0ZFTan+mnySOtOiVLsZpTa+WzHJgYR5KtfXaq0SHUbJmlZwh++YmEqN
YWRbgDx/pOmSndcvzvqdKRtm1+CpCZ2scNfballfjTKKLlEOypb8G8mlsSEasXChJ0lfx7+V1jcj
dXHjWfEcVNU/q4BxYnNOiRmgMzh/z2gUQJPjyuKLasRN4PhoQFimyIp2os4AAE9le6jIOqN8nT2S
6ULv3Zuyj9t5xTKtC5Z2tMZAIvOQWHKzYuZMT3uRgbUIACkoudclqrBwZK7/UodUGkBM4EyMuj68
zP9bciO/jFG/07r4H/QVhBlV/Dz3sG2XredNGltQY99FBQ7QH+heZHRSrxltpDPmnFPcZfmWqJ4Q
rRFdqnUx45qQdAN1cp53tFR08lX6WJ9INzT8m6yyX/SvnVNrY97Hh6c98FafHlLWqDPxw9zG3rZu
WSSKc4EG7bz2o5NraPjhzZQ+j6UKPqVTTjpUIrINdByPRq3E+BYK82iN06Rk9PS/1+aFGlhk0ptP
kS7Lg41RhNlWXPpBS2QNVya0ADS/E4Ptr5ctn77uG3sXA/Df9gNGA6oY/t1CCdbXRadHOf3ioqa/
NYusSbyCMzGDTDhVYbnxRs+98uf6renoj2nlh+QZP4fQuhkmxNdUzbzWJVRvEyoh7IXJgITYJkio
0sbTWC75nnud2gbsf0gkfa2Fr3K4c/lea9WLtMb66bqpvxmRLyDftUgejh1InHTlNGd2g4pqCPKa
6vppIuZYjq1TrVs/Rgly1EN4fsv89Lq+y/jJLroR/SGe09n1OWhjGPbWh6LCMiDxraNrYZdRwC41
z1/FlSBcNk3cH2ZkmXyI8/Rzql9AMtU1NFI/9t4Y9xhnt2eviKr4IOaKDnQycpzpzXFiOPRe6mFQ
psK9r++kbJVXpsE857j79XcJKrF67ZaBbrcxE/uES2FKqtbdNmmUBPiJkVCpu+tInteZLfQUIx8/
hk31c8laAKsTfteDV6MatsYY/Nrs5GzN6IdC9WfzbHqH9Yax3jkIE2dUiN48Su3p4nHOnHKX9B1n
ZhsGZeoeNAEQaJk8lwAXn7b6aEtKoAQw5kI7VtDJACMogFFkLsbWubtPxmhtjcqCX1kOyS8vwsCp
vgfFkJzs3Mn4L9akGUT4T6gZko16NfcxenwA7m+aXT3dPgy/Wagv+Ki7jYEr83VdaMv6WJGiD5hC
J5hAfLSa/5SaJzCKiuaFkISilH+0SoNyqdRlRAgX5Ag/UZRAZmzC4s3yza+li4RqGjAGiAbLNR75
cb94C5PBGpDuphoma6d7Mgpon8U3wCH9Pq5+L2nvQNe3oudYEUAn4AT/aCv3MeTZpx3n4kSM5fQs
KWcpktQxqaRApmU2B6ICdlrOM2tT9z+ope0TSQf3zi7LU5yG/s6urfkrAMZdZf3BP+F8G/A+Hpx8
ME6pVQSCyK0HtuZ/RNSVZyqZ5QK0P3vVlQuvKCA/VYiXX9c/c73sMnHpOFWlz9gjtkHNTS3afy3S
d302V7u8bsK3vAqbK6yU3/rSMQ+lTdgz9GaqlAMWsqnIzUY6N5N5yw2aV4bqm6RuV7b1ldq7vi7L
jGrSH6aDFTMtqLwoosJv2lvhvWUS70Wv1MKJRS+rni1u11FJVHlCAsf/zHPSBN0JE6bO9jy/8rzI
+RaKbH6NS5NryMBjieQ1C6RreqipF+1kkg/x/wzdvdgTJPoQJe0bLb73ZL6uW63hhNl1XIwrovN+
l7QEsKx/TkAnthr91meWMqIWhFvP3A+4HofbIpk1/Bt5eEGWDbuqNSVya35/RoH/0LaZpqmhZJkR
VO/182/0vLe/goi8VVOEEngB3VdQlw6NDDjmqFoYKmQOcm68UMa+pbm9WQdM2V+JNvuJLgAS+C5Z
L2tpuBaJhT4+mWEbB230Xxk/VkdnIPdlY4xkIP1FGHhzUx/W0UCiBgpxqygUWqGs9WF2jHmC8Yi1
3XGivXgC3qF4VpML467Mwdtz8ALdR3dp6cVOzM0Ezoi3/dDI49g3DXlV3Yy3LplxhuaMcGFklMQm
Ix9woDDpPj+HKZksxZIYI6hX2Pq8wbtS/jhXkupcaIe6WlavQ9Ux5VnM9BEV/B/pA9NssxKkLzmm
c8y93bsB+/NGGiiE3C5Nd9BApLtNtCw/lnX3WfR0XnwNzU+z4DAYRt3mwsr2VI52Blac3RW6qCnO
OGvORUWPbNP6H1GbwJLrgBQ7ROl8ZEjmGf5UqFbpcpFpGqa7wcvmi0j6+eICrSbrCF7JrLQxsVLJ
5GFCPnSbf/MzcMFrjUckBiKrSoDE8o4jOodpMsq3ZKjLNzTj2tYscu5qnWm+EYNGolQKHK/t5W+t
H8Rz0FP9NCV0R2cMLwBbmXGZ1vfEMJNzPJAUYnXJkRyAX5ijnORocLTIGteT1Dt5TWf/t2HwSNhK
RbIuhfMgNjMOPN1EvYwtyNiNLiEanbqj5X2vBWZR3u21gw4/Blw78LqpmfXPJvVfUbbk54oH6uEK
/3eDjvmgK0ILaF1cumGMw4l4V7rviA9VX901qOnRyWlz0r6Y65GCUABB1sgRVee4FkhazLeadm0G
MLYW5oKD1PL8syBfg/J1fhTsecCAh/OUt5+9x9TWGj0Ep2oRuRgCiWuuNrlVh4aJEQpF7Wvi0wx1
TPmDjSsNyjb80AQu4llJEqlcWVzzTNDBfBnD+QPN8nD00xp9Y6j1F67b5bZMcXWsXp1BiQmLMP3H
ifs3spdR3pXu1eZ6vTWt+qVWyE+ETWzctSZA9Mf/FHPCkKyTxAjhmsbtJr4y8EbXOEw7i/Se7dga
4SWWnHku1OujsSB/rGIH4TmWp7MJT+PW4NHpZE8CoocF1DQHfw9SAzl/AZQHgEdfXvqxsvaQ2P6E
1Rzae5EU4ZYDn/J7SVLAEMI4OsI1g0TpwIjOQpMm2gKkNVKfRsfVUKullMTvFTShIXy0Fvo4ZXrA
RkwKEqDgDQFzIoBmyKjX0AcEx759wPZjB7S67YA6C2hgTTCQsRZNbmoj+/N+I+c1gxxBQ7C+MiiQ
z/NKvZmc59ASTc6wUyejLBt2zHx1ui0o7hffeWAa/200WFilFs7nChrbNu7g4NSoAuzWejVBhGxC
mDSHVeKzLsxGiVtNSWuk1bYlJGC5tkkNyHEUmrcFHmvssAGat+5QLG53teyfq42aG2t2G/DmBaYm
Xql00LGi9ON5bqMXEhSpdyyItVR6p1R07iMcZ/tMF7nhlnEYamkd2tr5IIADgoVMCP+MG724SNSV
DTmfrf2TSJz6OEaFHIj7mz/0omeurXSYGMrIU19fhYfOktZVVwPcWS2+n2IxQxK6hfxB7IyVT8c6
Mvg5+Em5JqPgIdUHM0KCPgPVSMV2og3eJ32Ck9ExcgKLYjxo7mV7x7H/MGWVm0EN73wxZnfp2Wev
jl6lNvYvhTrM9RgHnmh0vqGFv2cKx/bXe+3RJTbj31a6VTfTmQZpAeZoOrp5JT58FxT/pqjt9Kr1
1VfXdcenr5Y2tYk1husSOdAH3eQ+jIvA+8IcsqC8uv63gLTGDdsMSLTcQlz+W3IUUxsZIcche7y4
rcuAaZ+MBDnd4WK9R6MW4QxMrYfweCQ0fHjthCytUb3IgWZ4gAbqdYoRiBM0pz1RDtIFCZnV4UK5
dWu3R/V4YFEb1PL5Lw1R+xn9UflsHPLDBteBPowL62JxNWfiLuZzj0Z8/eHrkJyIRi3pQpS9Xhi/
4wVeNflraFqm2IbAhyUOWLp3lYgZaFrgyH92Q4Ywvy1Knnqsaj6mqv0o24ZRtds++s66ZgTPbibH
8U9/r976xF2kI9WNM2u5rFSQOGYcNedxwNiL01sd4XaJ86cyHb4sSQervrAcIjx0XErqLY7jLlgM
gJRW0RJybybLfaUCGGJ4YsDRxrS9pZb4dObFCP5butYzgiJVo0S3vGnI/9E8GOMHuDIgqMPwibt+
RsGjf0WKOyJ49/JrAhbgpTHagdlo/ZtRkHdBRdUwy/PCw8Dw79tMsaj7vRvgt8x3PH70ZzOUJBma
3g/je6gszOvi9LN3xtINGjJZoA2CCTsiy9/ouaD7NgzyU8ryGqO8O+RJxZRd9MneQdT+NlKjcklJ
56/0IDfmAnco71DC262fETqa1snLWAOEJBw7TlznkkHbuetWjmBGvWJ2SGZhE7psp4Z2zJSZFi4i
weDF5CE/jIgnNVLmMqtq0Kh8ZmnZXMY34eyKxGtRCnIP6OP4aaEwPNQRhiXd8F5tyx+5cFYYEHm8
YRnOy7wDkAumY7ChqKtlfQUsvm0jzAS+f2P/pGggI+y14uc4cVmErVPCq+jNAdEaPdb1XZmZ5o0Z
Eq6mWAuc1aesFtz4qJi42G9lFv4acYS9K1vYO8QjhziCjRbHVmBpXfk+dPBfvd7+zJP/Q9h5NceN
rEn0FyEC3ry29900IkW9IGRG8B4oAPXr9xQ4O9q9d+PuC6LFEUdkm0LVl5kn20dTD3yyy+o2u0lE
9MuRm0Q3gKDul6FzlAzA3MsHQMXwzCTqiAJCGY1F38JA6cWelgrxyenxFlhPxnjCRpZp0YIoDRbD
E+HuZMPIB3Kbi8EzEyk9PjmeQZU+Xi5T1rxkAqqNWenjFv75gLdyxCPHizCTvJPgtIEjvQcdTlo/
kdr1b6HMjduYlYpWVabf7VMXjyByrGIi+hl8qTS7etbtoqZvzyNeRtwz0HVmWVEYHUTH+7CN8Pg7
XdmcegWRCU2bkUjpzIciLb+7aVh8h785jzUlfSYl2xz4Em5IXnBoXZssMyN7zFe80ofWnml90JzD
MFi3Kuu81cAwY0fGgiXbLZr8MJkVgFzQcwGdnuEPQf0B0xdA/ctkJx1McFHoZHzgcXxFmMGwG2Bh
nzWvp3aMva7SzhrgwrvZ7R9+U//8PNKixIijNMzHYogWdlKCJxqKa99OJvWsGTd4zaH7LYvKO/VI
5b3SdevaFb9kj/+0rAq8ejXRd5BLxVPrGdUZFIGSFIrYgVRQkt/hHDrjlwim29TSFQFUGkpcByUG
k5cXbxqPJDulqEwf5uy9nCJqGrIknpmotPampogR10dylurEl7LKaJmvyMfN39NvJzLs8xz8+sM/
962+g4vRKAZIDVhUGyFpjqwEQMY/3Q3jR61hQ/5jclj8DZ+D0s7Fd91XMxUihRk2Vw3qCylU+Qr1
i89A79hnTd1/lgtiVc/Ig/Pt1k96xsSM5i/AAItLQrVmMYhhb1GAta4cBJu72TtCGZS6l0GayZll
uuR+Y2hnZ6pfy3+y/Eu0QQoCiIAFsXLZRpS8yoTpZCq+QymgjgI8LE9eEd4K5crsJZtZkbrYdQvJ
1qqPjR9DX377LV15ARKvX5dLSmnpxQvOC6/3z6XtVL8nZyPqN8RiDYlHDlJ+TDajwEZ7gXYN7sEP
jBcGA7hueEcXLkSjycUjQ1zEoM82EeXzoFS45cL7NL90bXpjm+I+HCWQarGbPSZ7Z+Xgjd3QDnYw
fcWtnNvQYFjtcZfLm+MiDk+29maxT4QpZtwHdus3gZHdX1zOXloytI6qX5/5AQLmxjHi9G4rJFir
2dnZ1UpZwSrI39yI3UesQqmVptkXN3Wxs3rujuk0u1281Ru6gJkeJdX4Ppap/nnO5fWhWFJaj8Sk
hzWYq4mg+/SlAcGyo1QsP6eKSYJPJSG7VLYri5BntRK5v40m1z8Aivs7NzMyUTgCooL8SHrQViCe
qE1GAqhs+wmJMSbO2+iF0/Rx9qk1D6yJoLkQ87VotF9RlpYnw4VqUbPzcqMSD0Js1SfAgMIWZI1B
SQVxcavg4WK9GtXeyBijR7bvPQMaXM7sGQsaxsmJuKqAHx310N8GFNQXx5loavaiq500W4Jy6TXT
ivHODzDeJQHtXa+R/1i+NuGD+bTzMQjC6/8Pv2LxouOgoShc5Sx597er5cxG2THhKXVp5TVnvnvS
LLpwV1klPozOGWDxoJY2ZN/PIy6ASRj3zIA9FBOPvIVtVu/1Immug3TvlR1kr9z1mWnKBEkjZZsv
g7q4DVYbrtmJRDuNBjLIYUNBp+AwU8zbmM2LKOQvWx/yFdMkrHZKnPSn5EZyUX8aOJ1tywLyr/RI
vZt0F6yygFYUo2aEt9gaLZq8tq0/bv3a4jVLRHY2onxnJngyHY+iFCLbBvuSAvLPGLyP5iS3A8fS
1Z/jH9giojspATUREJyjOpawAV4yTh1AhwKVCIOQsmvoINxInXozEuvWhjWKti6q5gmQqLNQIwit
FX4abSkBtG52ke/amHSbxVyQttei2VJd1F6WS14H7cXVw5+wp6x90yfpzQFrfQubBGtoBNjSAVIU
EPx/Wi556hxTMUznTZEBE2OpElcP3DEOZ0zQqI5nzpL+uWJrBo6e7GU6Yf1rxg7/n3q0XHxFoZIW
BRGGMtNb6hLwPjlkGYWhW1nme+Ll3HMdTOjHzy8Ki9pspV0u26AkyqezUOMqparPRkxGDBLT5yME
n3ir8fK7HlGfVH3T8p3LRQadvfJTL5dvfomUvfwaejfQk+qElwURRwIrWvk4Dw7LnSv382ZljiHB
0GxKeVGsc1+GI/XwXOxa6EccBM8JDaLUdkY28tsYXZaLPjH8FtQTU4cZ8eMy+HCVVmWrS+u3wykz
D5ESjcGW6yffA1m08rCObJgfkX8TkTxPveOhabd0EKGy8oPQ4K1LvJpu7VNs7LYsbKx8pI8AMxGg
YRB3TBv6BecpPnvqApqM5H6ndR7cxeTV6qFXmkMneXrVQ5w8hhKUaWnD37amzcU8YcE2IZYhPFet
/5K4urkBmYWH4Z//uDzyereg+VZtY+PJPPBdPRYdgpwToY1z0GX3rG/7PRMPxlzjZNPaUmh0Uoxh
sbFICJwcdRmrDDZXw0jarnFLAB2/8oaURwG35JZZJF2KNgaHEzVgXq0YtkNDENZlfvYF2cFbu1iK
XrQ2MjeyRfuXXjBsP2X/ItTOBqdLZQSILfs7dqR2ZxJt5vfnYgwJ8T4RZTu3jH+mozGFhJCxQ6dg
7ggQNBXKHeYpF0rypY8LzFRyyt5Hen8OtsoQl2yInRQ4QL9ki9MoPn/e1KckfswqLL5ccgI1l1gl
xht4Z/tqTp7kHnsfkTGtHiQlSbmEVhU9eVqd7Jc0o6fIUsujJeGojW52ILR0QChyTz4I488LzRFM
l/sQLwC/qmXpf1/wJgDTlcarChl+3t+Wm9xyu9NkuyZa754ML4GmkrbdqeLTuvxpaXySkQmvlQ1g
plaTxclTSkIpLs4ip27Gw+LO1kHY8+nS3N8TwI2D0FThtclMemZ//gAFIJiS9/M9Cu4YxZq1Cb1m
axtpfBHOwIzGgZd1guix+hdDRDNbvEUQtjZ/dNKmAhoaxO43CkHLY+DM7/EylWiZO+5IG9t7ihiz
beOChx49y3pQR20/IAHTJyUqJpoe9GgUwGOPNYGZu0EXNS+5rdJO1WRVnxehIk94Aeozb1hWUPay
G/jG82W5tK2Uh6lvb6xbKTOtnltg5Z2LKkEzYTqzWf44NoO21Tl5r3ybHKR1zAxuEtVQtLi9m7w6
aTjBFPizpgWw7s+4Q/mkAFo6mSlIrQjgEvZyrnBtf7Cf1ywHJ8w4Zgw1uRgq9ERhqJpWdtFzl3QK
kjYC8U8mOFhzvZMzBscmaLJdihT8Kmxa37MuLk7CYeCPid5azerTSW0icbZYfVpZq4eNL9m2/Jnx
L4/0FkOZnMkUfRS5ixRmZdOZm9t0HpVryXVK40g4mviFTiOx1t1TYAfYLApi/oQRnzoCInuMhRNK
WqPYUeCFWjiCpGWIn/F8HZY/RZ71NEW1hWxLi9GgNOa4ppsMQuFmiaFV9vx3Ki2lj5PVlj6T3voW
Rc9RUgNmDpgHHrImxrkHt2wD09Tci06QPqbVIM/dZwj77nOeVz+5ZTebpk6/ZRVP/KZq0MAsn8WV
jdzw3FSYMuYXmAHimifWRClPqq9LRkYHfWB2qhnY24jyNw/D8HqUFtlBr6JNoGB+uggdi+Qh1dAk
SAlKkHoxk7ACN4lvZvbeygEBxJYG9WyURJOdHQtjrOgjD+wj8KdjpWb6Uh3t1SHmRHRHXwcDK2gR
gh5XZOtc3XVDL5pJcCTNbvHw9HY8X/x2G3mcuKTZdLuoM/tb18ODgj1IB/IwGxd8MPFhfh8o1dh6
HHrvgboYTOoIbTvUrXjhg/slfQJtMx0qH6pOncS7OHDkfQy7Fnwi4hvk4PjOhIZLDYqsNgsdsmZ3
r5Txu4WHzc0NRITHLYqWDjJzsui+1I5m8P8enHAl82ldQQHN3ZoQPQTjbV3b8pLYvXM2zPcxQws2
1NtgcRksfoOpG37HSdIcNd2lXRQBc9f08JxhQrrXbMSY4xk7QewWJaR/pYyifA7iBNBnrJPN6PpT
lxrw49kLAuyjGirwNOdTW1kEFlFpeCddcsOoAHAP1Uq30OqWbVXBqZ/TMI7GeAG2q0tvWcOBevYd
Qgg8kBrxKixtNuj8icYH70ivHFEYKrzDGwds4+5oKJp6+qUSrf2Bl95bjZwWb/hae9ok8JokeS7Q
GS3315B8AEd/lYbKoeODfngGJLaswu4zq7g0bzeNkA2m57ghOJ3O5k+8n/q+bqIKPp3U70FLcTCN
2XQSqUkTtr/kc+aUO1G9SjzH30VTu09jOz9JGSQ4YlwWJ5s8K9hnhYhbzFye7pQ49SjmUL/88oTU
ytNZAhQ6zfOxkz68IDuD1laZBqH3hTsHrrQ5D1m9y7z+/rlxA2CR7uCiMJ32IixKaHJYY9E+z8vF
HmYO3BTtImg1zcHBxrxDengCvzEdSSEA44vy+oid8FuMbn5nkNts2bnpB8NmrNVmNE4xc7WM9YTy
vl50vqhqcNo0/t7otd9JgntdhEH75MyxtxGFPm0cqLqRawzvIduRhWSXqwnc8qhQY7jGA3FZo4ly
WhWHBVJh0h2/GsMRSJLaHfHh2DXJmJ+Xg8tyhEH6dI6tmT3lo8ckMtYMNrm+Zq1ijQFxpnPkZNpU
roAHGOu6R0aZkx5j0CTsEcujhyveYCDdRU8FbIWH57LxZ87qsaOMnVMspXNikOspaxrQMRmSaYa1
YhXO/MradvZBoKw5L/svc2ynTxq920AM/JeI8QHZR89bOyo/vYCRlkvifSRRgrKXiXc4wP4ByvWI
Asqb8eYWx6pSg/zM/qBPxj8uwn3ECZ86hi6nzDoFfNvG20GTyTYBTPdWu+6Hk3dym3oGv0eZjZ80
MZQr/6LUJKvFKtb5EjMb0+PDxH7dtYV2Xy52TYFM0DbpjvSmtxktm7e4Dc0P7iLW+tGEioHmdl0e
VVkD82901rpmcDeRnjwSfYL+NujlyDC9IxMNj28/ONBoO2QuvS/qu64Hjz6llYxRFAWr6r7Z1iUB
2UjKnWv75lb3iGAFTNYeb+MY4tGpxvo0LeDJ2mo/lORxk6Nh3EQvgk09rhzoZGtPDSDJYXesq5hX
FzzTcvGngTqoCcFXG+JftR65u8/7fewWp//cuOD+7xY0Chcgs1E9R/zDMQ2ODP9SQpda+H3H2Qi2
c8mBOCmj/E5K/7UI5TwQa8batyDJF7GUVg38J/hLOLT4J7bTzjYwm18FLJxToOc9d7v42cQMcpsM
mJmj7fIednHMByzh164zb/PgO7jByvo0DATwqKrKgtGg2JQk4qwuqCOIRh5EaIyY1Xm5aEDYN17V
xuul/EJ2hQFrmQXVuI1lKK5LSQfqUMcejoaLhUXQsW1BjJq1TVmBLrAq/Wun5EQJNujkwZ7cTxLX
f956D90+9q6mn6A6k7ScEg35nyXSHJvvJqdeJmque2nI3554qfo1PK8NL3pOQa4ojssHwjBe/vOr
4vwb0xxvl2dxurcNx/b+rRpQ+sLWTCDRW6vGrJ57FHzx/KK1cymb0dlFIYooQIa/v2ZABuWjM4an
5a8EXTzc1XflOaC6IouSdd9pzmved/BMxZTvhPpjzzJzSIVmfP5Xyxv9S1Tk0UpXES97ptcetv1z
YqG/bhZncRRS6jrgV4KOrr64FJksX8Qy/88XiaatTIpTOQ20fOA4a2PKrrunRZf/87Vlce3VCrt8
zWpFS/Ic6X75y3/+3vK15S8vX4t1t/4sBqLj5/8uk7HppKkrjkYExyjJcQN6akzXtiw0NB2nsfEv
XYBR2OPwpoBqXzMmGdnQHzzgDOuBFOow190jt/VfZdS+9m5Le/tCTZVYSDaxn8PybJozWaj51FWk
+gbhssILrGC5rijo7DPjzF6PE46CnsnCzmEdX/U2HVJhzEZe0KtOBYU1ksCH9gmzgNWdMT0hrWSi
TNsnnYJGzOQ+ElSSp4dKbaSzQB9WeuzCPIU8eJo8StzUCQSBr9sGOsCAAOro/7NYmKxb//ZE0Qpo
GQxxA0P3zaVr9X/A9m0zGdhGW9Feg2u8z9RvvVz8hrNH7GjRdtnv0EyFrwiuWOwTnbZINC0pNj18
T7pxfFZfiK0IDIVvUokSmi2UsARfYtJlG0xV8mHgrAK9DOtz0PGye3lzdWdy12UR/5RqoWgxcxxH
Gi8/B1g8cX9Jyd7qD2ZtZJyzal3mqB2n76mFQ+U6sjiWdv6Tkf38bOp0CvuEMi98LGKgD+I54J0A
y9PWnmNCNEA3l9FCpNGL0JjVadlKlUr/tZICxk1MoSzsKXznILdMXA7Tqq4XV4/1tSpsTqvdACN1
cEy0+7BDByKetdFn5m5j2E+3ojoxqYLpM6MD4ifyqb6Y35Mozu/t4AFWhUq6ZTMlGRpXDWQy9OAM
BvmCRNSjkpQ+kbKVrhY1dv7lMXHN9bJjhQHkbf0xoUElMeXJUJcIWAAQOYeFlJaV8uCP1bBvA7AZ
biFd+sRBykSZO2xI79ag7ygV1D1SyoQUDc2174ZvZDfBno/3mLgzm6Ge2s/NA/+ouEtSmUdfN35L
gqx7Pg60KAfJTOsdqWwVE0kA7QD30qd90TDGY+o67mtya+jRSQ01EEte7bCGBAU44Ebx1rwy0XZg
v7KV5QJuHmQOVHDQgyOU6D2Oxejc9/EmVbNfS5nyk8zY+5Bu9lMTTjtJS/HVCNqtSZnjrfGaYl/G
P0qtoWulcrq7RU3SKmTicu/iK2VEFEt3w1/AHn9aZU3ZHpDXo+Ukwx2CE8o4ttjONgD2WkbzCN2Q
WJf1Ptd6uvfVeBXWGJPa2miCtcjM71VV9cBvMBTUDQDgOqPNY2hRaC270mnm653nqJKLnE51t6lR
dguopPKa6g7B7e4Azz66VqddBoxvlzQYc+YgnAriCb9/Wow0o4wxFPQR7/zcdwyrySEgF4Wc5Ea9
lPvRaGG4ZUgVXZSgAjrDsY/68WWIlXEj9N6wSewar4yoxGU+liZ8AALWpaXJQgvoYGcrSaecImu0
XTjsh7r6JQtGrf5/04yy3587HMiPULfjmX6Ncmrx+yUod6hGvks3C1aB6TBP3alVWK/lsrhLCOt/
BNJ2d+6Up5fGAuTdmu4qVElB627w2jxG7n70P721TfgbVfnhtq5ElqkZ2rg8DfGUvLqBKucrfXPt
9JG19/nVV9weC0Di+UembEAFvqm9NILmJxOwcb0wp3qXnpOEKOoW72ZFVQvQbFzg6QqZ0r65zDd2
VG1pWBpR1DuruSwbjOXiuWI6Vsg+EMPC059LA4Ulrqr5sAwIcy8TewPvtKnsGTS5kKxLmctr7ocC
/g1MN/rcbO5wKaZNlLTz3mCuvA5JJqwJLsQ7oWbh4QCO2otVDtjp6OMxiwRcv00g6BSPv8asMp9t
8VoJfNnw18yrERsvNt1GK6xdDe8eBFiImfkmGCmJwVNy86pQPAsDyA+OxSs3ey4VMb6xsOh8NFKb
nhDtd99Sg/Tn0sTGl0q35p0rDPKD/1xwx1tQEmmLl8zcra30/Y9UJ/9+CGwt2PgmXBRiaDTZZO1o
HXTEaIkWjFd/8nMM3mBu39K4G3YmprvTcpEON4Mx5bg01cSxE2VASnwv5iCuo313ZLJblhWO+iDg
1B+FpCPMJpW6AV5QVqSxJoK61YzvMPHvc2MdiJQ0l6qrghXtju1hcEP/GeLaak6LACwIpZDKGoOJ
xTqjzVtnhT8sgf4eOzApnNUscRrUo8bHX0XM/6DjKWEJBh1OrP8Wp/F7YQfDXpSJfbYV0mBArOXY
an6MQ/Bmq6raOmaKjWGzuKRMZ/fQTPTXIamfrHTeOrP2I571ZhvOr1EQDfuIpi98BsnZcWbraLJ+
t8rIpinSvRtTytqTGzVoY0jj2mZoI8ONQagPqtLUJ9zocgpX6zphbCyTXat6eAzPoCYDy41LijGH
Sl2388VjjQCl2l3/sNRy3ca6Y5R7Ge/rcHxtE5swT8dtXehae/Rb07hQpYLfMiP2VI7G19wIf84I
fiQIqGXSSivFxc/ATMv9q58V8zrsR6AUrd2fqwpsoc4Cvi21zl/14EWlHOHys/DSl9ZCdC29e9+m
/cMdBgwD7iFPYpDkoJp3CaLWA3A0EQKMaRuIjyPqZe6Trkycp8EmauvaxtluIPj3BmnoqPzAOzdn
a9pX3hZBvbXHdLfo687QvNcxdiH6mttLz5O1YSb7t1Jl9gmLMPpqXd3tcTA+osr41pSUBqBbXPqC
OWSQyT2h6A3FBvFxOWBPdQ8uPOIDq0fBI5SMSwFtAb9rCd30RkFaaWQRoZVrvaw3y0Vk/VtoBXW4
qarXJXaoea63qyrjJ4Y17+gW3Z5k9HxvysK6JLnNNt7IQOiNJDD8BJDBHE6AEUcqQhoYdWvyxdPG
Q5VYoxu6J/ZUycbR3Hw/duYMucTJzzag+4Dqw/uY2FDtERh3kYJCjYaanOvkMfoOGltqWukn5LFW
TVtRmh8d5eeUWB/Wo7pFLxhqxoITarH/npQ43JeYWe6ZbEpZy9lj9f5espysRdS0QKer/BiicTlR
VzzmmYyebsJyG2X+o+mJLS6IroCBejNhVLTm2Hn4o/er61HqGnP+FujWLSW/Dd1HnKgt4YMgsgf4
8fBQigjibC53TLLqQ4VQsE4BjD/RWixPGS27xSSnozTN6DypS8zx3NRleVki2XrjP7uBa+wNeiOP
xAI3f/CinWh+As4mxeyRsmgz6OOTKiUc6BjhiBSuPM3kM6qKEyvADrtq9L+5bjZdQjV+aswSU4Kx
8UjdBr1xZdTX3iThgk2VEytYPN8FvL4Dsofi2+9tepNP9ZClMCCxcg8l+0orHTWysuBFlpOznwMG
y1LqtpX0Y+nJr5Zh8S7qMRcMDaHK1kkpQ3ScJ0Eh58aBxb3DBByvNY30oi+r6OLr876gteBdszys
5kmVfeni8hcoT7qT6EJpSy8kU9TRXuwKpBHlIapdgqW4yt4Lxsgrf4hOmjOPRxMnBDkLwABs272N
O1n60xwa2oZp+z7pYgUzo/Zr5ZPfKLy+eNJyWEpFNGG4qrLDgvPCqwFC0jRXZDYTHPijfrP1D/IZ
6CVm5WAkvKWQJ5THucPyQyKE6mOg1e5JExbUejTldR0aSJ2oBYeMcc/OAY9KF2EimN4hE3UODUyg
MBQ7Ask9r6OfGu6mdcvOnB0SFqPMBbRuNzpJItpR8tR33hIjfI6L8NgpZToppWwRpK1rUEbZIYjK
r1iPrV1Kb+a+tuQL4BTqAdLYoccX+FnD+L5TjKPStXZzwGFloRnqla8rmpEEEFFkAHB439hQpcEK
OLtayRtom7DuS+27BQYIT+h80N3MuRRu+3AKxzzoauw6YkE/eWQTbdMQ02rSvlp8YndB6/xYih/1
HsNlAhpUU7UrmUbVAsbfiFNHl644GOaAv9onyRDu0lMAji2SwrepmZy9mPV94Ez+Na0sSLmMZ7bY
2pdyvw7cy2hmEOPogNrktPAMovwNJS4DofsUeyL52jXDCV0x2WqZLQ5Dp03rspAgWSZX55ZWJjta
rjeVNxhMFrBdOt2wDWvDoEK8OLOCeVe7av5Ch+HIgi9jXbQEZAph/06p0b40ImOaYYoX4tzM6xjK
b5uxtr742NZmTocXuwj0bWoNP5NJo8saOh13K3CiZsVwlTjdrqv06ho53DBNDSpNEgWHSiGeKj0i
DzDBcA1gVuETTNYFAwA6pcd0Y+VDebHA6+MZhSOxXMgpbobYsPkQoAPnGR1LiqoKwog0lBi6FXlF
CSGoulsuXqzQobMR6XHfI+s8g8zfCasddg3enq3md812qPmHAmnM6wKcERJ+IS61wgSnFoZ2PYyO
tEwlED++EGyGaMZgnX8MZLsEWWakQh5avdRPzI7liVqxXHy3cFweRhdiW1NN6QuON/EXEifdHdQ3
HUi5zNxMiIM7wfRF4AZ+KUaGE8T7itL5GtuvxCcfkEo2iw2ENkSSTVaKPQWxUpT1dwejCKbtRF41
JsYbW/gQ2UMhz6Y3YIePrNcEIs2ViqYZplAmDn3hDmjlYb5lzosXhxxH4YoXZ2ZkV8Gag4U9/Ggh
36z9FqbFmMT5S9oQINPnUqzXiI/pdVCXrKNTME27jtCATld2l2qHPBDQmqbG+ZFKm58LLeMiOnPY
L9N3T0AmdzWoqbZKmPSq2CROrWQX+hLDq17JbSZt5yZUc4A3MboJqATbcX7YtLXbXTqHFVe9TRb5
jkK69IyB4m55H40wY95PYFYdlbcip0KuJCJ02atLRDRvb+nOD5R/ZIyJhLIUWbeO5iTzVjM9jRht
THSVLMq4S6FxZDgCNj6RA+CmBdpU6pQnvaPUyyma5sX2kp8mFYGHQgjr4gziS6ZRssTP2PNNQYBY
7/4Yq8B8SqJy1+aYnnXIvE8hAQ2qfR+OE6S70ULT1h06N1ihq1dLRv4mqc1nTdG90p6iuK63r2R1
jHMfp56qt9sPMWOkQilc7N3feIKDXaf0a/SXdCN7Oa0/k8Oeig/HGA6nvOk3A99wYc7RXujksglC
biqjYXk0D5rLRljzi+4i8F2q0OxyoaFl3jVxhONKGS+XS2TRQhZZa97CmugR2qQ5PqKeHPay9+Bu
FaGQYoaTTQFumkuNQsLdkwoPPzgBw8fHnlT1tfHxuQgvCbaMlagXSjIzPBaqSEGdM0AGsC127fb7
5PYKDKkZNA3DiTjp6miyPMqDB79g/dDKgjw4iYtIyyi9Z2OArk1GsWBDvyK+Y+0GEysDfXpMbf0E
K2CZP+mUCRw43IFoaKm+g87wq1Gz6GWnoSlMcSPl2bbj5jQU+tkBxnDPh4D+gsB8lR7ZNaWaL/q5
YVOOltYWuAplrhcJUXzN8l91H89tg+NoI1yqkbws1Y9wxDHkEuGWrsqde9lH5tXf4mrKLpXVJu+2
n5z+wqfe32q/4bDQQgX3bTZalpbsZBECp3C69+WeUmpAmNlZ+c82+qn0uzPQz+wEdqJ+xvnlkVWl
97I8izbrr773RgrHOcatbAs+jtODIm7qLHLCYNzgwpNhinI9GmTh/pBhzSrrsUG6j9h2OBw6cvz0
fGQp1jtNVagtm06gm6iPy3HeTsPVoDT/MLWnI/DL+3JA66v6I5MxTM12GvZ0S117NhaFsqvp6vTp
U5I8Q+d0c5RSZwC5OXdEKjJDCDas0ZcFWd1meCYFeGxazCjDGTtOCIylym1LofHOGDL/UVUUXbrU
nW5wcuQbDGCMygL4Bwk3hFA1cjqGO8C95oixB9LZbaWaJwJ5C/j1uukY+F9oCEW2ylFBls0AFEtM
N219HfBBEbLwKwbGrb4xgwjzMmkH8n1d6STbGsc05Ym8/RPLVQ4ZaIDCsttrqDFO6+uRJ7ufHj5k
y23MD8ar9S0Zpx+N0c8cCqEIMFD+3ncUEfEWTikf5Hs719Rvk08OMvIzbRv3HRFEgNG1Nn11k+JY
x5N3TH4ztAnPDlhTIKLgRIGN/UwDuoZ8n8HWMOr8QjBdcKLIqxeIn401HGPVt1Ia7goCQn1KMyvf
RfZv4BDtZarKUts2hRY/9Xr2ox1ZREfuSCvpGdHNIf/UwNjKfDc52zJlbbMEDQnzvbSQy4lEGXCN
ypnPWguhRHfip65UUUX08l2WZ0c31KhXgazb1FQb94WoNr3L09ZQX9mWst1z8hcbqaWnYXbo6Uym
H/wo5o6z6TawJ6pixri76m3l02td7ClaraCa9WTB9Z76jqS3V/HRVZ9XWw+6PXUfbLGWYSzTwVMG
E41tekdF5jltmFIk2QyeW4crknZ3H2ocu6Mhv0zseS56y1giCYuEozDfO8YAFkcb8ZXTtjiXlc2R
7rCkXWyOw0c2z3LdOID+SKCIrf9p2UTNu4Kg/uJ00Xy1zPFrGMRMaRppbn1VAlwNw4tm9vnBlENy
bKLwvByCKK/+FVSjdjRaXd8gDVHuTr95PmfaR4xTDvI+z5SNgVTnfydjfHdJx7ys6wmxlX4tcfB2
/p4Cs0cTinDfZNhqQbh96UxmI4Ref8++1r071fDORJVhiOPInVSjxdCS9wpvzdHM2AtYinFMHk2e
gsog1h1jcUA5DvYJFovbcil5BSUQFMo1inWcNtZ96nQTqhDkrlxHeB+N+S9QQOlJyxvrxrl8TYCq
ukL7MbbVxEetwGOxiupRMPpmS6E3+m4Wc/IYNaJDAeL5uo2VBd8FV4lUM18yM7r6mj4d4JhXlzy2
re0429h4FTGrxSyx9/XgLbP68arJ8pCY7KzoyekPWEwLMBRG9lwUNgfFKKbZRycKnhM02jFpdTlJ
P3sdTDfNmqnKmFrn5UAR4nMUkinl6ae1qmDCPUOZJhpES6gLFCBKUixVPCrN8+QN422pZ8YQcASR
YOApFPqegwLag8kLnYnilWQkhgfSpGmK6uTFtQpus/w1Rn2kAfoVGF60bXeM02IcjsrcWN7CoMCm
Vxb1I3erq09tj3Je0dJqemCwdMPahJnJCa9Kx6fIL774cAN2peSFnZQDtu2H74tBD7vYPtQRZlQ3
EWx5Cpc0sM6MPPqTicF0HaTAI1T+YeubwasuYnufAPMgS0O2AXGH4FZIxrCCCk/fOv7W08JaRkpj
4kKL2F6fOYE42J5maLQ49aq1F9i2vY40D1OtC4cD0zZ3rBGT0XLBONQeMsgwf8YxyyPdbWmqCokC
tB7tkiMi1iFvJYWQ6XMe6M7XmXdOyvFyI8a/bXtwx2kDL9A7cd7ap9T3ER7oRNLpFDmhvR8Hwijr
sWIbG/Sgy5ZLk9LaWgs82ov9wwxy6hYjD2lZT9mjt1pGXKodd/l0WiYZjjSmA3n+fkWMfIJ6JDjk
uiVhDFSaBb+KZ5ymjC7dzyUSFAvrdUqK7s5U0tnbtvEgMAlG2fdvtTUFN89PNF7RD92HAu0wQiK1
YNtXRzN/aBl5nrIoQqhcmv1CC9u6hIO9wZ1CJKNRHE91sM3UEVdM4asl9NlZ27lf72Z9jG4BbQy7
sgTEPUQveLLZWDnaU+bgQCoi+aaAi3sryvhFlJ8yTb+QzADqEWjZpWP/vwvmsLz44QizwhZPWQrN
UxR8NGSQQTPJ2P3nRfWtVjEgW+0nlkeTOOuLi0NJJEDSJtZ20lUgOo8dO5I7HbM5NFHZnCn6ES8M
5XmWS2Q6HFMjdbgUe09hgiV/IALZ5SATrN4cLyOfvVOdelsHn7CwA30/eGbYUg8aeihz+td2/i/G
zmvJbSzbtr9yot/RB95EnD4P9C5p0klZLwi5gvceX3/H3tQtSdl9VfcFQZCZTIkEtllrzjHD7Nj+
dZixwnIPpyVmtQQL2d1Za+QoRZRJ8SjYGa+EcRlXMmrtxzpOFw0S0Nko6rPb+NVZPmo1a9EVmMg9
MJUVWjUzXKAZsTa+bZYATsbEWdceBXAT+hc7eb/Zksjjc1PRQPnL+TnjsifpNrt60JJ3Ojlvo24C
sQEy3+0Lg4hOV7PRW03U5qJwSLZjNDwPuCQP8tAMBKMk5viaw3PZBMKEIQ+hTd22SlNkPOI5T+QD
xCxNwzimri0GDjl6aEIk7VnZ2c2pKSM9sZCJmUG8MX2CCTDzsxFggbeUCnKpJZ/AWLGjxbuMrd5C
GNO7iKTMJwX4Ip+w2lFC7LJklbAdJwXIj6OdtLNWonCPco84ZCMpVqCNv/uW2zZ1tyxRzyw4Tf56
WGUPYdp+qtOhwZtVWZCIc+88ecgGO2s4tKphcUHjuELUEy65EIalpHEGZqFt7AGcijztuALrZu4P
eemSUyu3Pv0SGIF1SLST2SfZISp9w0RGRK+1jRDA6GLZ9+OgjQnopimFskOPahSfeS9NpBqmzMHS
na1iOlPHl07l3fRYRVrpbvDa8NHEOUMTb3bZ3rWfTKIotmNDMCpcRmdFewVQoeAHUKLKznX3xle9
1kjIvsR5Wz3SPP8zbxJzWzOPHGgYrIugxa018r9NCfpZxV6aQ8FpXTJl2OSsMLRMB6+BKNhVA8EH
kUITQWYZ1VqEAT/F3paE42qkorlm9uoPWtikW+m2CTH+s9hO9iMrIqoMdIyLSCUJo/cOo2ycpbHC
Lag1JF250akQB7sr1zbAy70l9M2BIFx1GmnALO+xNVFrVmMT+ZsBuCkUTlM/QL5YkBJZIgFqCEV4
oEq9VONuON6NdJmhUQFPmFdF2gmbfP520+1HFWF1l7sezkuzJjhvnK/OEBnHSFcvjRu5KyivpO2p
sKZrIWWbQYes0BS7S4mUkiQV4sjppKRIt0I9s1xyiZzyCKdT2Y/60Gc70caRO9JODA9sbpm3Q96G
et9wkIc4s4eDPQ+PFTSsn5pgLBy9Jc45xE5ifaEIYWRsUJnTivDjkNUtESC6tUQsM+N4Vsxz72Xj
xkcVvy4teG8gIemmcOVtghLPViOo4kgtaCKLQ6o7/crEPcNtX24dsSacc0D8tkGtblEawyveZH8D
aPRga2lwdcUBnB+MkmBWd/lMCS/FJrwibMi9xIndLOltY2IdDefSAT02HMoFUObDddSifJCucBcS
L11P6RIPnGGb2NOjrefmKc5mC4VMHy6cEY9rpuiPATuyo5cMHJzRoSf8QSaiyGwUC243gaiVt7bQ
++7YOyxCJ4hPZHQZ2zQ0niYw/P1iEl/wIA7+iAYJZEW2JsCCijEdM2le0kSVpR70gXYRVHxEAodk
jpW9n0KDFujgnsbDpal8j466k29yg3uR7kf+iCYy3OXZkKPdsT/0en0D+l8T5XDS6ZcdpQGfoHsw
Ix3hn27hf4wUV9vMFXpRJ8C8j6PTd+GgQhS0RC9VHjSTf2teuLRXZmS2+l+cmchAQnKfUmqdqJWy
whzJCOq26ymoyFjuIyyBw+xrW18brhJL9yNt23Snr6norlAw6+DiQR+3Am4DeUAww/g1DhiYO2aK
Na0FDEYpifGJgzQf6wmB0Yph4O8wvONAN/NoEMZFD3stw6l/aEIDN6bE5s/R0pf+BNZY9sovqOOG
3CBM4PYMDcJMP8JaoiNjIRliDyTkqC2QcR/1WeLXf/jMDZtS2PTgLQ0UZYrd2Bgk4zFqUB1zMYaS
p6J0qb3WddSmTlW2DwHuJEJMCBK2e5MED5ehBoAPVUDHJcGSqvILwZrOJiuBkyzNDr9CC9YpJ4Ay
Db+kyFgglET2eSgi/a76Cyukf0mDt7sajGCnCT+IomwjI3pMnbm/DKZFQWrQX3S2lKfe5sIofD24
cNm+tH71sQ5M7dG29BywkGpDaAYp0KKNWLpBZGytOf86TVytPYHECNYrJNdTJSxvdbDVFMYG6S9P
O5WwQpW7VC5EojAYT0Ho4i8fdHM1ex0OeFrT67nEtDVDdUPJ7JT46PsRYJSaUx4yi3re+U60KU08
EPJgizHKqvNXrUPhkDWh+E9m/NgcNWu6cN6pgfOz96NwL8/4km6xCZXN8EFIRroA7lEpaWecIW3K
TZ8qXXnVlM6/uCRjIeZEeU65vCShcskCaqSsi3NHj6kLiOIt1NhsR+DoTQJ5Wn0ielwt1g6Ej3PV
oScOyhgGOzD2uicHAOhkCLOGzsUs1hMmqomjUxnHgPr/TpKCDFHRHbXx+Hvxpem907jZEA8ozVoe
ADNX8/T3kthWBVVtsedQSSBawAJd9UJ/Jg+Z1X9/JE9ZP03k8h0YL8giFGV4ebALveVe629xKwqx
TVherN40d1QsGLbUCK8TxW5GvlK0sfIUHrdZ8jmjpqAhTT5DjFqkyqCcN2B+ghxFVKYMNWQpZiE6
dN3DpKK+8kjkWMutTyMMIKdYU+K3lsVArxyaJj7ShLGe4TzjvqV+y/fiUZli5m1lTVdx/OXvPzld
fS8PtFVDUy3x4ek2w9R7NbHJxkm34qzfmuhR0c5NZ1scSnZB59nmXsBWoG7kC4XjvHkN6yBbcZqD
PLRa0t4fyVPzrxdSd2bjTvF1pWH1vueKoyrFUkE6i3zK/Ctv/MepfISKylqNRdYs5ak8zOJNmnin
0vM9WOSl2MsoGKOjPKQmjQEgr8wVwhM/CkDzj8OP57RLo2MflS9pcYoxQENTYajNI9pP5QLJwllp
gvoiTyMYlA5i6PSQGSAa5XPy4LWZux+18g/oOws7phCcNgraTtpP2qlrkHlQkMH5QFpBtVa8KKBe
fvIboAhWjXnIwPkoI4blUzJnWB7qGhK4k2gf3j0fQuu+xxHrGiGHkDwRKvz1nPxV+RtzXLNAojS6
lkjiEOX4wfRS1GUd2vpRSLDlc/LVH6fYsbBty/P7w3evy1N5yGZIx/LR/X2qodinarpkgxM/uGSA
im17Pa9U/ABLOmd0gMRh0qmsrOTDQBeyl5SmcC9+58fP6IJP/uMUV+a+t6gXBrVIqxF8hI7ezQmw
F81KXwUQKk6dwM4b1nQpsjofK21azOOJIsN40pDBL+HZkbIinvvxwo/TWLwQWnoPM1JPD7Hihmc9
rc96kTOb1OElR+3CpJWyatNaNlyW2Yvyt1rds0kDsY5RonlHfGa0nwWb+55ZKh7JU1bFOeBCl9Q9
+ytS5uo6UQlCoMe2KPegBqCKbZBRTjH4E3GY2pQ1tt+GG0CVR5Dy5i4AgHGU3RvLYzUqCIVmuPJ3
9rlCJrf2g9hYpeQfXjOR00BKJIQZIeOWz1Hk6S+/Hy/s97JrW/PIZLccS3NYm1qOzkj8k5pYIwpB
szJ2JVpaXzPATX8qlxmw4BMrt+De/Mba7LOV5aYXrXB5gM0JODLDbk72ke6vCJX7/krZVxiiyEiM
NzR5KdYkdr5jp0bLfVK169CU2hUk/3xR9Sd5ouPPfxiKcK2Jqq08NKI1E4ga7P/zdMA5vIgMbvAq
eR5dO/0WGqjdcOYLZRntw7D17DMBXd8PZYiEtYUFKJ+Cef79eQO9FuVMmhVZaV9sQeyT1jLqHjrm
D6pJAYtl65hCZckKCzHDLDZ8XpXykEl5/Bt9t/Efvg/TRHnjOqbhIoR/931MZhvTdrCsbcQq6py5
rn4LBoyDCRyVFDHJTT4VAgc65lb94cdTceFru2hEEpiIX2pUB/AES1o07PTfetF6l+04nytuP87N
Qc+zZCSrmheqzBy7VQz3etGYrIN+eokZutkQxTBurWyI1xW4JprSwCkXociC82pv/fsr0hRz+89G
AK5IG3SLrhmebXiu9u4T8BImLtWtzW0OrLNOv6o9HCl5qMw0EZGJ0/dz+aSThIRFIDpauCybNxS3
Q9ReavqCes/ZIriGHydPo0LZg0MnFoyFourTRRbJhEUQ0aPL5NGVT9jjgFk72IitDmrhmuRC+cJP
PyOf/Ol1P/N84He5u26NPNpWSLG2ZtYOb2mWYHwJjZfU1K2jc/2bj0p8FO8+KnhlmqkhTFN1UzqL
frp5fWtKNK+3rS0zZLxnS5M+gZIgIVpNvwZhrRUgtPlgOgsLa5zX9P5z+m7wVVjMAgBginMUVnIO
nFf8NJ9wO2BdyOk9eqmB8dcuiVEeg9U4Eo7AvWGdXXEwpthiURGf9ZGNVDOiUG+tQqh7xKvaLYzc
+aefFO/gkahtsRa95Gn8EoaxvQ+zISVAmafkQaMfv/j9p+MKx8jPn46jayobad3xVFJliVf9dWgr
WwS4feAjcG7zeP1jYpaT7cT5MlSoJPO9BTN55czn8mfCMMwoo/dvamyhp3Yw/AbTH4THIeOI5/6Z
UFrIslHcnOSpheJpZYZltpWnpVa7wDCQp8pTrZzms3gjTIr9s3yqDT7JN8MI8Z/fLI2Hn98MhNz3
NyMWbD7TLrzJ9xnJCBZ9SL/d6zQnIzdqniNg+dvBwzMzVn3zrKodqrdK+5BU9oAKYDoXll0/yR/t
GjdZJHVFKrf40SDGSDzpAVpP8UYZli3UakIILF41eyDj1aBv72+U697O1r38Kn/WLZGdhumo7eXp
PE7kxqudv5KnmtKDcMD/dH8nQ3H0J1q78jWVZur299+69374YORwHM0wVcfASqca77518eeccQwq
4phyuMguSgp5iIUquFGit5atAcUXxLSoEBNUq6TDP5boO89Fgx+Aiwm+kt0WL33os2es448u4WIH
zK/2MlfmnQcX2NYBu6PKtXrqWPFwko96u6FdSUKFHiMzS/z0CSFAf5EHmD/DhT6ducy1FAK+eIFl
Z3+pxaFtyi+RU60iXKn7SsRf1VxW56EyDx51LRDUPFXqRcTi24y3jniOmKT8IVI8iCbOcEpUWqWm
UD7+OK3Qw626uCyXlbD/3v16CpZgeaqJR2rz1s7Vlk8sxmlVla9Tb6H71Zpy1ZbzE4EtxakvKvOM
oIbdROvXH7A91aiCKHalI5Ffldl/QC27FSj2N6oY7qaj77FtatLM+hw9niPSjj1xcPOQ6otbATmO
BnISI8Qpi0gndX728padMFidA+k+3w95hHJbXhz//YvLrPnf/+H8S1FOoPrpkf96+r/nT337rfof
8Tt//cy7H/kQJVH57Wv06bc/9fC0eX7/A7+8K3/5+79s9an99MvJOqczPd26b/X0+K3p0lb+C3DK
iZ/8/33xv77Jd3meym//+seXostb8W5BVOT/+P6ScNZpDs7G//75/b+/eP6U8Xvnoh4+Tf/2C98+
Ne2//mFo/1Rt17AhfWmsRzSbm234Jl4x/+mQhQr8DtceXjRVzNJs99rwX/9wtH9q/ILqsXxhTlLF
HdoUiF3/9Q/L+afneC6eSodNveHiXfu//7DrfeS+f1v/2TKoSavbzyO8pdr8IXAlDPEq7/zuXnc6
w8j8otSJRe3/QJdSGyt9q5NhhY+YW0u0oMa6ji+orFB3cYk5TpBt3DBqTiGMuv2InQXjq/FiT7QJ
aK6B9qWgdD+Fd8BkWE7ZoRSOyIaWOlGgLBepY1+NyhyvHh1AE4AkrEGb0Q7/9mYuio960oCCyAyy
qzGLhRpWC7Nu56uLD2gx5FW3l7/tqmjG8yyNXw2Qkb2Zm1iI8BGZUdQck1aN926P0ybK6meb9vZi
0nHOt7hS8XxlYbqWxiDX1w5xhFKA2tZIiY+0XbVDLuCxlOsqI2SsxwVgJQkmBdPHC0y01pda6bY+
5JAPqfGpRCH0QG5BfCpU0vbs+LMMsM0BL6yxakLN1bPijPzxcawDI1xk5mkgM+zJzJSTK2AseLPu
oTQKouS7WHraYK3sXgaP9ZDmzv0izYuWFUbhPLTe5DzMFhXmMbvnR5phs5TG1joIQQWG5W7MY3jG
4nswKUDvXY3WbeuNohVQnz3fI3G8mP/MZ6VdahhqVhLkGHf60qDViKC1Dp+CKn9w08hZln2XPxDs
NhMh+ahzae7mMh7WdaMQPgGoZaXrugKpMlQ38VDpp24E+9wFbrgvFFKxfrqzvl/A/wXw+lpEedtw
62nGuyWJhZ1TVVWbNRvrEiaoX5ckoDW8keA6i2ZRbj0wphY4NMLmSCui+JCimBPFSs01y7f7F021
Qt34+jw+WJFbrUwxXcnD3IT6UUNkuq7VaRKC0teuduJTikOJeSA3X0ZoMe23EZXKsOgBVi5Q3rOS
F3h43/XtZRuCRF2CgnDoIiruAksyfesycaHS+7TuJMqz/0JYpHbqFdvYO2F908LZuzb4std8OvCe
677ay1NEVuM+CJtkEQQFcU5ZDZtb2ksi6r4HeZX46sQ6C7blm5PNyqlMq2LXEYi3u0eo9AU7izkA
SFL02koz5mFFcrO16rBJrTVxl0IIDl3ygd2k5KKqkzy5QzwL4sZwqUKXz6A+0e9jQbKR+qupYQbE
eHVCVUliyFwFVOZSdTtqxjlJxuB1rBVni1YGQlhUh6+FrZ2DHlIh0quEi4sgWZfuYGGcNIVorUXZ
5fR9J8JMgsleKh4L4ZB/VWB0GJ2gQD6zMroESUMnyJzGayPv1rLNRbb95D/7Fr7PLMbJAGUhKqN1
SMn93NUFQN8oEz5iLLum+ndW9vclQYsBGvQBZUGxUXDlVfnTNsFUUGVACkjWcRQdRiWp57WTVMUh
ojwmrrUGGc4RhcbnWXXH48RtDuI0/JgnpofUwcE/UV1+3OeDMSzNHnSxW3oBbs9OW5gaVBl5CAVk
BttXDLMwn39qwJVzaRcL2YujWp9sp1khBi8YR9zWBkUbX29BXcAEVyHk/FGGg0f4kt+RjKMhjClM
H70RSX5dTT7NgCxIDCaNGEzgA/SnkBWdas/m2aujaI1K3sGUTIz57+9fXX9fl7Y05kPiz7Bq6R6S
awEN+OmTpEGUk4icK0RdmF/k/GK7bbyivZLT7FOt3aBZCvbxLr7GWnKRjutJY09utJkKJ6bN4ZGK
WcFwKnfHXzm14sKUTyVRYW4zXFXkharETnmsFzX1WU5IFkG0+cLxNrlT4SxhcfFImzja3gGmhmEb
xFs6uPjTyFoj/fygFRCEDK+r2JWQvp1W0S4ym3JZVkX7aLcRUdk4p05FjXCbghVKwYCWQqZwzfL5
gvqtpk0nkoUmZX5sfM9bqpN3Q9TNVjarLcIzxIXjlLrN3VOlC9ULjBdsDxEBiA/s5VDGKYiFMCZq
jz450LFlIOh10y8AVZ7msUR6IEOqCquGUjGZ6ztcSUaFjE1VLoPxzyAOvdd5dMrl/T5SgiFYBn0n
Alit8KAo4aYU6TYiHB3ySL1yPHLdmOZfv09DKVF/MmajFCRiJ8Yh2lilvjNLHaNCFF9oPao3jKZX
PUuMD3Vanh1mHJOGThTs5Vg0QVQ5GvH8GJGv8Eh62c5pw/BBHiqCgu9jnHgv+RZKpORrzCLVLqnz
M7HNX23X8tZo7JwzbQbV3qJo0raqOZdb6tjqg5oLoYGtPYNPTNeuS7nVlelZKs5XQs8gbOLryQZS
/eSM2IWKvcq17EBQEKsHWiT44r0AkPowbqYaawkcq/CiTD1Y3ui1Enq2qgY5gZARrx91IzrlMl18
QqSfutaKYU5H5MS0gJJWX+hdZq0lf9w2q4hy1wSpsxiHiFROYMOJb3/V5uGzOujM2n33MdTRflrq
pF9haNobWN2lYGIzPidW8Ez+6wAuV5l7ZjGXZlqoNxeHyKmEEkEdwQsuBqRqGAHzq2mTYEB04atV
OhcJfMzxMu4jZbjd76NB7HLjAfzlEIdrf3ScjTGjTbajwYFAbBB1LcdbeREFICu3naQpq9XwFemy
uwG3TBfd6Y0PRhAnW1QTRcragvjSDmGXzUJEUexhZ2oVrEHKxTsDkT4yXEBJUvrMADstisSh9++k
WwLb8nDVTPWHvqTdKU06xqS9dshozjLoyeIs0aCP4geDF5xrpEb8wCeppqvRSiOD5fejlCkGoV9W
xZrq0D1zbdNzKe6+LyGaOqNsbY7+ys7IRuuMotg4E6pgOZIo+M3up/JDdXTmH+jcstRN95OYl7H6
5LtOSdc76CgO8OmQRiKK4OGcRDQoM/QoJP7Q+CxRWEi7RQ0KdVZSNo3iFElFjIylIjvU/lzlKZwq
Air6wgHSw9iO2uOYJbXBNIG4a6zbR7dPX/oyIXfBAZlUN2Dw9Dol1tHHurUAu4xUs0SKRUxFupUs
HH/utL+pO7J7+ffPTRTA2eA77FtMW7z+0+DuhmRxWh7zXRwhhTRw5z1ElaKuQeGEy9C2Kmi+m84d
WFDRXn6z88TaSQapXbsrggLwDOm6z13fQa4fgMNUtcuF5RetvRiaAbMsRNA9sRCru2hA9/xvTm+S
HhcrufqkmRRkHGy0TwHJSVsi4I3drBYUygvvmpnZiUq6fsXMT+JzmC+q2vkDtRRe+KgtL1MYVAvU
PM2q98HjtmNH5GDrWIfAKIE7isW0BuNSBYJ9lV+8ODMbz7viShxDnJyWUjYYa+zHWHh95UErna9x
jiaQVvmA12dS3+S9ZYTDlYWb+zAWvb3txOJwZIwUCny4shIuKw4hlY2Mzvna7apoyfpi/qOzP+ZW
Dy7ZJqFUfsKUIZwHBUjaYajdIy7djxX7pxulRySpWWrh9WvapzkB+xdeeVf1UR4yC9uLT8VzS3mC
KYZ5AIladAEGdgOMjyzX7ZiJpwatPxOEhRKt8JnbzM8d2sNNH7eqoLYJnpUKPyW3WJtZxZPnpuWT
YRJRR7+DhEbxnNakEV3OcF7IV7sAJjFhR/FSKWKwgBWWUirh9kEt6et20lkfVZpHnVp5CwSRXcJz
1KRtV5XBL6+gBHSbLkNL2IL+06nB0XFhALTn8sDFdZa7w76Ce2EU3ln1qDk6ebNKPHClQ+cbywAx
yxWy4ni9Lyvo4cwXeCIIHhF3Xzv62TtvLi5DSdZ11883fBjNBZFhf8k9b7xGCJ/WhD+1a9fBdwll
Orx6Ufj9kLClrKo5OlkTLB3a/KPw/DY3jGzZAn7PnSMTonRcWZZb7OTFNbvhp1pRHgZc/Y/sTGP0
pcWphl/z0sBe2QReDw0fedJRGQN3WdkqDq+CiVvRXuVGtkXvuywGJvC2iO2jzUd/hP/5/ZF8DjqM
sgkj7cP9xcY4jGhxVip40kUgtBFTTAqtAjgXc6JmPqbWFxlpoPp1eoAHidrEA/XhxWguuDxLQkt9
dEI9ZaRLaBcNOGZCp9Hm1NlmbnAEgizK0Ah6Ld9l12/aTCN1b4jg4/hJIdT14dNkfCjxSgzVawG/
/UF+dbEbPMUxSnM5WxJKlgqhiW99dcpWWCZwiQkxHaOZu7H6rDtkyPJ5T5Ej6aXhp7IMgIjqSX7t
clThjjp8gx6PWIG9cUe34rnBxOvC2bxFaXGVqfOOD+Y/c0XyKljncy0IbkjoDp49AC2wLZ4Sz5tm
aoGUbOOjAHDs2jnXVpBBsHI3+hV0drZ3AqVelRbpxCxIsuehKqe9iqWZJPsh39/XVU0Jql+mjk99
F2DSIT0hbSzrufQwpvqsIbu2JlQYp/ktxH6wcpz+dodHOT36Ad+LIJySupQQCYRZXWke5aPcDWGp
5tzKTRWysKQI2y/vUauz2C3UNdv7WZ3HNSOiQxgCnKwXN1BuJcAYsTOWtjl50PFCHTpAH9LiIP+t
7Is1fRrEGFDf/JC6t+o0m4QGxGiW2VfxoKB2sKMxwUo9ptRFYcHv1mOBVXxsuxaFc3FjV+rfcnMk
RSsHJD8QXHJj96TcWrgb7KlXdaTqWOKG+Qh7Gne/guGFW6gkmTSaGDVr/ZQo9j6eHeQKSsOlapvx
zo2tR0WsyGYhxUvcplqYajYfBpoNe/FP82nNEjJKG/vHIbTYTtpKWW/kcz3sHdT8J6Dyzc62/VEE
XU4f0wCXP19FfKm1yn4C3LLvK4dQSRtmcmd340P+NhjqvOzTCDxkYFUHWH7aVk80/2q5n2OwlgP0
sqKau9f7I4wP0ZRkzyZW3vVUxS3W5xaUMiZt4ZVBpCQOnTNvqVnTz29yNKSUiWzDaJb3FXOZKlQU
hEXKmlODbZNBaoDFp0S37MkL8QXNIAiWOWbXfTu7uBU8vpXUdpIrAJh5gW/BPJtFegDVG+CLTvVL
woBLWSImF9Uub/FAMBq9L3XSsCMQ37TKakTXv4Yuk4qlLu87j2EYmLUdBU1/xF6e8enYuHm0aByL
rkkXzqsK4o1T9MlTERNb6VgEWZAAg/jPb0aNkVQ4F8q8o8/tOS+V0QXkBbYRlCC7Xzdd6QHkrss9
0ilihSOh8R8RFsmrH4f+U+sMZvKgKoFxwH6yReJl3kaDt6MDEe2juO4PZjE8V6z5LmAN+uP9c/Q6
pVvH0FrJs+vNdUaAwrXUinTrDW64Aw1yk3JLq7Ie0NQ+m+LylYeMa3YKmv5EjpR/69F2L3Uj6De1
h2EtHobHe+XO6kbeRo+dB11M1ENFUQxHSLd07PHiyNgVr2WFkUFWzLvis1kNkH1sVSSGWcQQoRe3
MZLLskztCFUi+1Z/k2HWOshAYC3AuJCWqLxAT4nNDGntihJsGUndozW3+kvZVX+Gn1iUkxQr4047
wDVMvmaL8Fh7GqBxHWzgLktL7dkBBxXO5CiX/tqHYiJoq0i8eufkhM5ID2JDUtsRDTg6c0xG/fBZ
mY0A3xAHRzWe0xq1cxmSZuaIyqepAR6gJmOduuSPCPHPW9QODtNixpaBasEu9pL8ZkT1R0Vr2Vpn
oX3MyBRiLiMt+vcre03q3n5d2ms22i6HOiKmEft9w1cJC6bJvgvXWVNPBwkfTEev2Ie2fu268ltl
5hnb9TLbZQZRUWHVz5Srs/rYaGqyd52+PqoBi0u3tB8iJLWwSxFgCm24e8bE4J6PqhY594cmprn1
fcVixdYrOUv+FqTguK7EDirMx51eFm9qRjp6S7/t6vtwX2C0TWSi3mTTMom1Yid7lTpQ0C3i1ZJ+
lK5syWmj9CjXPF2lr0jJyoAl42XK5xEJqqhRFH5i7GfHKheVXXxBPGzuzdrVLnQ9t55f6gu5Q/QV
/NiSE4Y4x7pFVvdnYqPXIh7ItQ8TgLHtELkg6Kz2yvZ2vA2IWxsL012bPsq5gSiU7JwUxcGhMbUM
uH7P8UDxXF4G/dT5G29uTMx4WvpyvzSm8CGsSgU/hZGv5bgWqTOKbtYq9yJhEwD6JzumfDPImKZ+
heKg9Tfy1pUHF+zP2lfjx8DGyDWkTndAaEXiT0y2TIrsa1F0JRulif99EaACBuoZPQXNToJYQtbc
1qBrO2x0sLuFST1IPfz/M4hdIng/YpIdI698I8orf1XyNnj0k5eaQUjBQNY46UVWBZoyKf6m426+
J5lSaGSgpmDgeZbrqM67fkxrBhXhrkVKmJL/qPSUgiqRoOeJRxFot1SjLyufki9aHgFYsfDX/NgV
y0eNVzHtWSQjDsJ0nhNOXzetC/PBP2tivSAPFhEgNFHSZae6rHLyTHnAVG1sG81YlppVPChWuWlI
1mQLkJMPagEJPiSDQr5dxwgytZry2vkEZVRN2qwN096zAlFvKHvcFTZ075aUubli05495rByV4PT
9o8DPcwVLgPtbz47w/i3D08HF2I7onXt2rCc320/G2Qt5JmHyEnpn6JqLs4W5KKVpRYxWc+1AIL3
/CtBjxPYQfkbd5YE4XKTE5WOYUQQ2KJ13/jtrUgywmqcj+h2mbk7M9+OZjHDxjAnqqZnuQPsuYqv
JT5DnZwc4kGJpNCoCp+5avCkx8k+QSiygHPwvRchvwF1CmC0VKm6oIbNclE3zU2ZTDTbausxooWI
81d0qIwY7o0lqj26PzNAaP62mzx3pYOI2voW/fTa2dGpL3dchu3KH8svbWObh3ulz6Y0blbthKY5
nPtdYs0nI83ARvukYLc9DbXYphLDbuGSt2Z2M2+Usu9D1QDM8WOJin0xiRW92Sh6t9SCzF7qgcFF
Gdh/NkOVfVFF3JQP3a12YTkXxksZaymaHyB8Wdom5MD1zS2JMn2Xj/q6yQL7NHruCY2Pf1LK/CGu
4+jJyUdy4uOVRPNOTPwIOYX9+6+abq5mN6eKSEuZ6HUUypEsp/KtRIWzzEwXXBGNRbkzxEJCzJg2
WQ+Z2QfrPh0mSmsKjGbun6CxWUe0hEUHnkpLK8NHW8FaKWzm1oIq2kbTAAE7KI4o4kURMOUJtIpL
Es/o2Oy2ZjSwaqbrV3kg9nyBisw9/3gq1GON0BIj2cFzNO4/5sZjvzErMPoxO4hV2vTfGK/GB7cy
tU045uMiUfsZVtCI1D8ki7wsp4+EUB3rwvCf8Rc3O+TOHW8xrdBVRk+E/oLG7NJubzprWUgIrWne
h1riLVp6oM9tWzCGP8hlodze6vSZv0/6bPCSFf5gRBE2NFKBrHXpG6zqesJAkNJF8jDYLfSGLEl2
l+a6qhPv4Md8+4o2bBGkBhs7NoqVa2D1Lic/JUwtoe4aOdexTO1dpebxDppjtfOL6JuTjdidJqoe
AO7QN7fGwRdl06iHMtU48FOa0YGJaLlnY2y4CMTC0i/sZtebAH1QiR9n8w9JMvBx4l+ndvrk+pO7
GkKYR7IoLQ/GVCc7epDA1Yabit9135Fhs1SoVW/zKKVKkY3YvuKMEFhup+CzEo8vLI2jzyzw0Kqo
05vr4HrO8XCAswTfKP6a/LvyoEPqLoFObe/LuaHPlT3b6r0xdea5jEhWEmLPs5+S1an0Q/VmY8lY
qQHI96BXgoOjB+alsJFCJi9VK6xuhA1PLI1ATRjM5C21/o8wx75Z/DbBCPjiQSccgD0RxWxB0wd1
mU9AE6oDyUHlqfGA6YSKmFFtZWtFevoi/ke97/RwA4NPapBEn+u4f1DCciBZPPk8hK5NSiIZBYo3
pYveAuCXaU1+VWcdhk/KrWQN2qYwkSZnmTEDigv1FTdteLgnurQGMDaZjW1kLtIAyfPKrbYhz5Qd
l0Pz79B2Gl+cGX6gxuYusO9B+yqzZ6zLhFLgl9tMVopCVWXRReC3vysitP9AN7t95lEc25EusXZy
h/Vr05JaGxJTSaIQsUKSdG8aAaR7qVYsrc8RNwwdx3KjBnq1jhHGPyMCGk7G7G/yMh9Ad/TjWp0f
M6huyx9rb/nI6b09fsr4QJv5o4YmYW2Cfz/Fuv04gmt66vPOJrewbnY0//O/6X8ZUjL3y/pTh+Jv
2JRINdwF+nttZtFC2BzZ8K+/97Oc4I97YiH13AXNJPgERgk9yhwQiGJJVRFuDif0RsGiA7OzMgel
O3R2Hl108tLVNl2wR0qRPdvpDjls+WEcUWkM89gdZqXbjKJOIg+yn6VoVr3FNU/2mPd/CDuvJbeN
tuteEarQiI1TZg7JyaN0glKwkHPG1f8LDb+f7dFf0glrKLksiQTQT9h7bXYJ5L9+b7PoDhqQ8zEe
onhfgPVkujavqG4+WvNpPY4CTYs+2vNsHmChRydqveLz2D5noJ0+mzib+WsuNi4qAq7T9u/aVO/b
Y19J7wqH681JG58lAxR+5b3iqCv2ZpWewd5uSR+Gsppw3DhgLPrchmSJxAT5VQGRkBzJ0KUpMnUL
0lQyO1tkKy6JZrzM4FX3Q1mQbM5UgAnxDCJ5bCVBWh07Of2rum6bsCcHyw3eFqMPQaswTIYufE3i
5tHX5i/rdzEj4XkLEFMVHKop6IqQAuovtN9vIo31e1m6PBz0HKD93PZvjmlFRzeBkZMPiOG35Njw
NXTt9/XAZGFB0pAAHD3F5XztR5NuWGZfRqLJthKGJsl5LW7bSSC3zwROOi7cDZQU822MX0n4G+7t
wfoBu0E7zXVlHDyNBcSo+/qmAx38jdREwlC17B7K+bhjCvEVI6h8spJ5fnBcF19l6YhTJ5ZMeLGk
oiOfY/Tva4excN+GwXT+3vGJ1JhemJ/dYjcI4k3YiTNpRoLczI747kEQ0mt3csdo/0HtCeFG5o88
QvYVTKZNbxj5STWZtaF3zOcXe2IaPQirLfaWYWGmzYzHiBaaWrIBxDIM0906L6i8Bod+PYsrNfcP
Ix6z1zQoin2wwPaLrJ3v+Ut+SiuRXhybrAn1B/hRn5/cTBLPjRPvAsCS01SHxlE242tqBdfWKcOv
qEd9dh2NeZFR/AFWl3mfmt5H9emqd3wJn0q2xRcP+igIRDgKuPhccAsNbqY4YwgaR/Umt7xldhN9
cQuG7aHUPjiD5h8mYwwPyPW0D2iRcCwH1Ycmm+Z96aZy2tLsXHI/oF7s9Kvq0KOcX2alCa8fm/u5
0m25+MH0zzw+PuHWdZ8SNv2NbbTY94fmZuFdYGRazLY4eGqXyZbix7ru7br5cw4/6xsR1Z0TRd8a
ktL2rVUxz3Dicb9OB8rama7jEgZViJoaqGRkot5KC3oWpJD8WEfZnUpdScbwoysYTZkuUdhAYcbt
ykSWo0tuT13c6wm2Pa3Jm8NapiVAwvJ0G7KIuSj6kdb97yf1a25cgqMTHZN6M2Nq7UQldEsSs4Bj
iQ567/I7dk6ykKoIyN80Tuusw2oF2o6kz+HsGDuoqoqp949UoWlh5q13axxpl0R2W1WLGrX/1Ebi
WPtY0TWAsbaqffOyTgC7hslV/VRXTIO0hHB4cCv2HuRIc1RJh6SUjpvYNFl38IpGdTl73Ty5rR8E
qJfnErf/3uXg3whT3w6dw9CXFCY/9S+Yle9Mu3SJ6u2GCswD9zBWc7lj3KkfjVA33pAyeLtxCPWj
NLT20ehSVsl0WpDeGGGcfEI3VTED6cBhYyDz75JL0s76bK9mKEreRXGZH9fDd54Ab7SYOy9Dlz8z
EBhxIHQ3jNLoXfED3rsJ0BhUHNusSuYt22/9bMBR/lueZE9ckBX5J+B/AtQ5SyKDObRfVG3tyFLu
sNgGGzV/Lobxkyolfz+JsRah1ruD0LTYsvKowDujKxPDv3aFyTh1RdRPOYWfU+ib3que7MBcctc9
E4ksHvd4EvsRLuxO7SCiiW/HwD8J8qi5WrehDD4Ovc0NMPufXDuuDhQYLdE8/icp8DaHAWBJZPx0
J1WbUtuljk0umc8h2xVouTqawrIrfeqHLrsjE4CQEH98CTs3/DZP6bMZciBrVveJ4PeWnL7ZYqIB
mhDCcc2oo3j6/edh/yIxMmj4LZueX1Ljof/87+6U0OLGyKug31PaLQAmx1vP56AU+86Nqs+awCdo
6bp2ZzkpA+MYmCTjDk6TkaxC4Vbpg0o+QRiTEj8E2QvLuo/Aj7fq10RJWIEaG1ca9kB1MMqSxqbK
60tm/kx4GJMYEya30A6nXTxGYsfMqt8Homo39RIZ47c2rZzqT4cIamk7kx/Re1iVahzeh/Umzpqs
hGXBvDZraCMiLcj3zDTtfUaifLd4KsKpAPG77Gcq4CdrJ/P7j/MXD4yNq8PwyCRAY0Sd9f7ySlM7
IReQQNJ1P1zLsD+3CZ9s13keYwrnGxI6+yJJBzu3HeqfeoBEiMp6mzJMO4c5w2jdtgaEgVHEVnX6
y8anSk6gREVpExTFKHDvJTHJvKzjutNQOi/DRC2SOnH76gwQ6l13A0Jun7oDaWxRtlNrXlgEFm1U
jvjdb310Vy79RYVZD9FEZIPOnRlYx6M8OjpkedbQpfFAbt8RMPUA+YBAmN9/UESx/HIjOhROOgMT
ge9byGWq8q8b0bFFAS5eVyN20tlijT82674GoP/2a2TCkpugu6n9YHrGJzEwd4j0z2EPzGEnEkiG
uh+9yLRoznOz3LIya59ir4s2hj5uzTzMP8fSmg625YbnxnH3RVN2T6FoX5DQRd8SqOObLrVO6+bP
B6cfqXzDvM2fc9g2ng0dVGkpa9QoF0crnpg2lRj13ebJSD2JpsazYF3M4lbFAs+iNj8NDvHIWSUR
7S4nmJWMbGom/bnIwmbDUvDO6uPp0TJK0tAyNnzqpQltgKih8cW3q+mcNeVIdB/hQTnijSNs9hXf
582m2IzTkO9qzfs+6DXwqqEuH+syhtrt/Fif0BF+gNTsu+ea5qZAF03wWCrvCoqwKm7wCqTnUdbY
1e2AnLhSm5t7BKoJrFHUbKp0CBL9gg6l2rZTTiJ6G3ERLLvngRGePwPz+2eOl2R80KorK9zWvY5d
ADRSXZtRM3xs26TceTr40hiA4ptEIAvYJdv4WuTdjNyA7YFB9SI9QnM91waDx2l2XttdIJzJ+hEG
bbGJWs25ioi0QpKEdLC9kAPazKxeKsCyJ6d2qlMZyuSEed/YhXKYNrOh2WS8+wGeW877rPTRgHqc
2+CWMWNoA1mJZgn15H9ixBxSa1IK455/q71NO1jIavGpZzCLuviZZ00K9sJiM4vg8agFrTjkA7Ap
zppPIXtyWaPDk/wPmRRxEKu3lVX++P1to6Qs/z2+HBN3/SJH9izunXeD2qmaAK71rHpcvUMA53Yt
Ptv884ic/6D0xeRU53vSZ/uNehsubIPRBDxe4OWkwSsd59pMA0OxRdQ7453diKDT7vPaROjnmvES
Hd/BF2qPll0WjzxLy63jLbFoU66fCO4M2dw4ITOokNMMJmeJ69bM8q1dU4u2PQ66OZrfvIQIMLWK
bmo6ffQpqY8urt+owQOOzvGkQbTX+R8riVavFQOmH2MiUtFqHr1yvqn6HiDGpbKn7tJ7Rs1GO/vg
R4l1P3iAlHrUlkisHXRqQl6TUZMfSbfqaacw8jBqqqZLUWP+aWa9/FxpPSxlDaD31M+PrWH6f3qk
6b+IxBmfey5MD7RbZPy8f6S1U1GlHGyo0/AsXIplc6qWHQkMnpveRPMekanOMnRCXeSZfrVjdptv
c8ZrUDeWeL4gQ58QceFeHZ9aPnSaPDnUETKYJLJcOD+oG8M5ONa5HVNz5FvHxYvMo+w1zcCfKr+D
RnrkkbWjs+EbAe3IBHSXLqHUSRRWe7XekMUsL4DcS+QazcdEFncIosGwINVOp/YFuOE9DaIJ7SPt
CT3srEdVxXeD12H9xg9JVIo6VhrB1LSrEBNYy8jYnIDmB8lILma46EYZlqDfYWHMsKlHesuC1ged
AaWlms8l/+qtKjMbTApKz6y7V34hfiiFTHmWVk+uYzfP6qUe2fKk/sfKIeiU9tB+qa2QaNfmKjNc
FN0cOm+cDMOlcQ3cEkEW8RBgSuh6/t9YG1JiNG4W3dsJR5jG3vWN8tg51bPm08B0bZq8AoZFhI4M
8KsDATPT2zuIUyfdna3XqKiJDo7j8XmgEd6pnwhPOfz+/pbvXcTsCKkbnMU+izuGKuK/p6LLc6PO
NObEazvfRJXPDBGPgS+eysmKP0SJCRlvNkAPgJV6aqVGfeoxiLVkOBxHsxarMnkGrsPfEgei+jUM
4DXcHT57O+WxJdk9MOIqaiYjKO3LukqIRDa9b4ZeS9R+oj/QEWjk8mUdbKGY/f6QwR5OsF7ajdih
feMx0MLJc0b9mLMpv9Ltc5Rgwx5k8u8XbSa2ve1K96xR/52RPJFQ2oefkM5wwawzvcj67mTZXzWC
14d2edEQ5jG7TB6wVe/1RQQXgx1aK0BpzOYxS7rhBYvIJqhbmEdedBEM/484yPcyirSnmBDQJ3dC
Zcdmkkgwt+lgqgYXtbtEHllyxWTiVNftmUSuDHGGWT8283SYExJwewv4el24xVZL5/ZJz3N5bFsS
sH//bf+qSof2wRWH38o2Kb8Xl9a/ayAvAP3TWg4ihIUrnkabxCrtbo8L5KWfUpJvUj+5rVtS0XkP
KNZ/ZppvXuPa7l9zjym6X4Y9+ZUBLJUqvs+hbDIR6yJ30xgwfgCq7LiknL0b4aIxy6+ZCLVPoZhu
wiAfU2ldJ9uz9kVnfPnDv205if5zUpnCwoLGVnHpJY33aWcuWoswqVx7NVQM7mzjD2IqOOGawa6E
8OmvOXrGW2T9tK3sAzjppzAuj/YSdse8f7jaEpmceRaMokAnm0y0GvPkVMnwEDvueNc687cplfp1
AXbva5QvmzKA3vP7f4Z8r8lFt+lxT7JVIeiOeNV3xh9gAqSvlkZ4MKyuODaeXhCAaoUOTz3iKABk
Qe+Fbk+SQ8p0HcTNjc++6sOjV5Jg4EE3uVP7N7p+B0GZ6b16JnTaKimfxVh5r7HvfnJK3cfjz+/l
4XTvJ9MxJbjUi+b2S0M3CuaoyC6j2yWbsjWSrRKOda52IshwhjFSL/kmzNWHkZWq3wMDV4kisUYe
rd/gaF2X6rhBnRdMF1c59SGIwqQ7ryOR0PHD+2SCnWM0nXZUOqtJNwjGCuInmevdZb3x1qmE1ffI
zmc2jFYYGzfXTayzJ7SMpFP74ouoP+dxPBwHX0dm5NwNc/lDDJZ3MWWxpuva0b3pP7ZBGJ2MQr+g
RdJBclrxZ+xh9jKIZ9/1lr0onQhWgf5xslFgxgwt1PpbiDA/llaBrlIPfv7+23bfd8McJa6OChvU
Dotc6/3jN7HHsgXmGx9WJbybJvoDE8J8E48UWE0fFCw6//fitwZh9f7XUgz+FQqR+yoYNcPMN4iX
FLH7yUJhA1SOSBiXVPZyk+tvY08skq6x0B8sRKzq6+ljRqYarmxwG7B+QEzEJyg7IG0W/s/AZ0q+
Z00LEnq3ZOGZzlK7V/eJOu8rUIDIkMXZCK1KbksDpKEP8ghnYeKejVLilk9OFuv9B4IgiHwoGzLO
8pTFrVHPB210kBdHHQnM5F0tb+JOelvKbQiwWX0L0sS7KrXT4AMDYSvv7FxwikT6uNd1SA99zToA
Ca45zo3vZIHmiC9Jfa4NUp02ZkN++u+/J/H/uS0ptTgjeXq6UtJz//fJKQlSZMvilIf1ooyRrx9C
/btZ6sXRq7CliM55AoZArNIiGwxGRtmuoAhBtdRwkpaShLoanlJpCtbMNX489XSS1RIIN1dM0SJK
L+XvqSR4/PXPqbQB75fbSS7bGoiUBia/QHCgFubKIzGxnS70fNsWXnmvN8Z0K1vt5EP2oY3c6BHX
UjWSHqR8bf90Xeqn0m9Ojet6vCBITGdaJ2bZI8ezpGAs03TYYKBw1ttbl8BPc+OrnPzsoA3liAmr
6V+TjvyNnqUa8lhvPmSpMHarIp4W7VbMC2mvjGiDntd5ZqBxxOTS7R5Z2RKAZTN+8rKZ/LFF4E82
Zn7QU/yl3bgUGk6BHQJhTnFSRbtBsDvboZtiTHZzTSwW5qKCZfPjqoq1Z1o1JSoMaZ8srOWJ1ows
E3V5dHWdzTmNINXboEcbp0BwowbX6sOI7Owm0DBmpDk++RpXPHX/x0pkR0ck/o3+y7ditgxVubcK
ZEX+0GjHMQdKOg4Dj5GyEX+t5YXzOWQwfZMD3LVwsIy/x6h1nNQImpYBaltHRK1yONXL6n3S/PWf
x+xpPLPK/JlOdYVX9ifTnAqmqqGfcNihOpOhuSWtsfwMpr2h0p3FyfbjaRvk5lqFaVpJeAX5SKgB
4ZeHHhcWSZ34yNSL0huo+mxwy36/cttcZPAAx4KjLqND29nsTxu4ROjb1Q5EeEUBYM9jdp3FuzGI
3Xslky0FcCYWdPIAnfyEKpLPYLZR7CJk/Trh098O0ZiRMjZk50CJrivta1iNSKYXaQPazHFHn7h8
+4W2H0ucawHz3z2hG8cAp/KVOY5xBKVFmuq0+/39rAqdfxcLrmsQiQrfzDJttv/v2Q8yq3Fbob3f
96VpW6cKfmpWjeFLb71h53VJK8udu4bBGq7brnwbyMncIn90P+Z6/uBNjEjKSlzi5aWLW/gQLGGN
WTtWUWy+mdSc2xjqf24OtxiL4YUSFn2Y6xCNEFxHVN4XXfZo5vuQ4S0qQ/PYLbNpvMI8RWs3+vug
7AKjQW+zgClK/DebNGByMuoipRv3EJenk3FSNVUzOg9mzuy9LD1Y4hKY0RTNqJNinwR7chovbJ+5
0dTv+BmblMCjrrCi+UPbowGVOSaYUz2bCES05q/MtYKbcnqpn8yiRUebug67sO7b778J8cumePkq
TJMbkNm4tIS+HJH/msuZEdkJOsTjfTIQj+qRkXjv93Z4L5cX1wwe8twxzurXQzOO7om1Ql4bILNH
rZmgZUiL8wS4/UJUL0FVE4RCVDw/Q0ZgpyAYCUjXwXuoh209eRwZTsLpnqcJ2WhzoO8h4zz5I4BO
J5vkF9U9NtaXdTeCYh9ddyYwOxVsPxh92Qc9G372rZ5dJE/yezNgXu6Bs9QTrONhX8sPRrhtCE/4
2AnStgJ7IEMi0S5q7Ddj5ZD25N474UI1JpY20Ux5prLTjqtPkmN5U8hPfd0F+Ip9HwVwWUChJei6
T09e2/XilDvObjblVu9/9PYwXT2Z35sdge7qHFkHWln7OZ/Jr81U71/azl/qN0sS1Q9KgqJeYvDB
Z9Whd9mUXHtbJ5DYaZfhFyxeRO7hS55kaAe1EX2rgWA1RN2wehqdzDnIyC/2BE/o29wSsFzAouwa
2htoCMsAzCX48kgb4+1F6zd3gSDKLmyyCsW7walikrajhCBzxiqmKZ2OoD/ajozW+Nb00x5LuvcQ
TsQ3VCjATkVcDHtRDIem0YetmtaI2K8P61PXk/3JK0UMG3TyX/IeXW7Tjce+HlIiCrEN8dQpP6c8
na5Ki6l5sM3zgeR0tQPVAk18WsuLZjZYXI7TkvsTVA+T6w53cdWQ3bu40owRMYmy5wCzfkYylJ4t
bbSenDARBPg22ve0GLd1TTQ3TRbBMAulNExgxLP3+bHafnS8On9wpRnKUvyfZ5p0pOXyQDN06fL4
ejeq6/qUbLWC1BDynXZqJZ8Ru7P1izk856H5CV22AzZ3xveeoujUInjxpfa3y4sI+YOwZXa2Szjy
rB/HW29yo7FQcL4aP0k72QHftH7OhbjV8Cy/zFyiG2KSLnbhxWdMqPZLAF90H/auxS4yIwsuI0sz
QdBwVG+1pkKk6gz6QS76KKslqnO9VlnsjKdJrRrLwua6r22PMXoWY7VP051S+ncgRhcUFNr+JpQj
oQnTfCAiw9hkDQo/PwjEs122HYdfTvyN6VoXM4z3bdWGl16Zx2XiYJEydyESblYy566JmkdhNlzO
en90GjZrpH9On6xh+CbSpH3UvYVhM2NqWzY4+mgz+rX1V2ehMUEsjreCETnLFqd7rTrUgLGeEzlc
RFhPEox/GLGYY3RHBSTQeoyoSUXZqu62PsFt9k/poeewshZOiJY4PGWWgQQaoODOWn6trDF0Z6WV
n7IRc5UxT/LR5bYrM6ugbOdJzQSBuMPlJ6yU5aEN3YmDCNXXemO0HaKRZaRRp3WzwdGMGnNktuKK
5AW/Fji02frpsfxCLAzUkelasZ856qjkNQSgtfGILGAfGwBNQi93bn70tZnD8jWnxe/cceBqAgWT
9tMXv4zb7UQ44Ea1oH1AH9XVBLqiLrf5GAeshopPW7L2X797MnrbDTAjeehHj2TL5bd1DyXz+ne3
nbi8dn4HupbWBMwMXpI4f8Tldo0jkbHiKIu/a48mMeUJWTsfXRNSdrQmKdQxY3UTL6j6dMQQWzto
LtWGfR2ifBiGb6vawIoLVnl+m5+H2RnQCxIWg1Qg/hFTB9NV7tOu3+BV8pM9h0RMPlVgneJ+cu/W
ojYdoRwwmoj/Cqzym1GWRL/dgswjaykLSuOq9OAjK29fZuKqbNWGgI/XV+QlqLfMv/tzOkRnSK/H
KOhuagjFka7dupp1UmNflJQxhYV0LcvkFrc90ovFqm1H9dlu9aM1hdy1BNE9onVpj6QtFhcepX+/
MF4Ly80sg2X7h7GCq7jZdosjvmpi8N4IwXylwSBe/UnH4HFxp+hMAGR8scNB21XO+Lw+9qzReJhJ
VLpTkXNZWFjX39cEv/hr4fMIaeOupdlyXPP9mErQ7cEojGmW7MElGAiH3yq7GmeyXJqyFvvV2RdP
9o6UKtgo6rE2aVdPTNWFta9/MbRQu1Bj6RkmT/UrTTHrlyA569SDLzr5hzsUJofO8vhI4EMo4kyi
dfw341TEPF1wbIbtNG3WYk3qVXxmwndqRjkgDxyG5L4oSbFGO1oe9S629x7hBWR6W+bHoTaBmTl2
d1Nz6xFupMhEgKfN6r75qKJzgU1kNGfqAFKw/+Tsfj/WZRlgMuNbKB6MlsX7T9A2RJ4gwJy3c93p
O6YB7p16sf/vJ/XWQtOVb1oiOg7+aD2SBzQsfprxEQn0vIkQmh/g0IAj0dPXdaNSSGIwGgcjSayl
fFARUGtK4kYAA1fqDfVSz7doYKCz3sShn+vPfZamW4uB1379xcIwy1NfgVAhg8Y91JzDPPK30ei7
oAKF9ZYHC373o9KVhCkYlrlyP4K3zv7UC/zyWS31v8lui8Agk2r/3cTN9drK5piSYAzPbA77O0/8
yGt46NuqB/xa6QA10TU3cI2QIoyZtbgmtNNaK9CW7/w+Ch5NZ/xLLVt7wy7vLNl4e/oAZml+95KJ
PL/qZEs+tMNEKvFA1K5u2cegJLclS9qHgcHrOVyk+waA8b+73o6xc92VwXV9RpWTvhJqVLdqtOSf
DJMr+Pbiz2o/AcqouArL+tjjdiZ0gPTEvh65rpeXpi4kiTPjD3hN9T402ovoqhYhfw5U2MdStoVw
MN+n8zjfR6Z5VD6pOaqea9nK7doosqXsbuqmh0rvH5wOjs4f7vz31gbPZELt6jbthgPa+/11G8tq
7BwJEWt1SjdesP1no6V+Ui/5xH8Sa91EYsdwVZ4HVeCrF9NvoPf6Tb2fGGcTDUPaiKfRtg0yuM0j
ggdbC71ji85brfYojs2/eVTm3D6rvhzC8S7jurx5ApEfwG66cDPY5F7kn0L6PKXQToBCf0CpiLyi
HOyLkMmTYNTymQNYbuzU40iZQ8jBzFSeOsdYItHx9i3vJkdkf+Dzmu+FRnx0QizMKEPS0nrvL+Og
N+dlOWdt59godiFxeafRwS7lBNkxZWz42Bf9pm+j6gjyugHr9b+5rWcNB7/12ielPORc0b+RiEBu
8KKW1CtQ8QIU7M3PDAu4bHYPgOguSmPz6kw911kPIVfLD9FyukuvvcL5oaMZ/fkPy4tflEP8A5nr
ezQSEoUqT7f/NopJpdnYQRrWy8jH1ukZMh2dw/wckJP1gJ4rPzS5WT4MdomuJ67fhlgnQjbOhhCX
nQeiKkHfOHrlTqpZUG4Q7RAMDJqioL8bFqtAadfjLjGt+OABZdkvfLqTDuvjU+TqJ2Tq8z4GSXGE
8g3pyY0sfLi8iBLEGMAZDD8mEsGsndaKax7J38mF9YL0E3mZj9OMJ946wlmfH2Er2FY6rD0DcJI7
BCr7PB1eRBLyn+nYFFUh94e77D2/wsM5JFydhxaND2k57zoF2YuRBJmK+L6h/Y430H+xIDycfRsp
zwTJ4iVozfYlc5Hy6U69HXpjZOfrh1s2iOadNfnyaEnUqHXRNE9uLWqan6zej4Z7rosse66LiCAe
u3BIrJolRU9Vn/yFOmThMFgNb2mqM/KEeVAKu/koGueoynxZhdnJg0KwTcYRI7OWyzsUw/mpwFm7
lfDe79C0OucFBLQ0KpCK2N6MVcFoFAJ/YKsJnccGMIt9hIyt+SNBf/j4+w/w/app+fxox3WWpwCY
7fdwNqOitMgc19nOwsx2s4/xkzAvBq0ZAVuZ9/33f9ov8EL1x7HgpxemKDLMd5I5KClGXhg8SVY6
TJcW3yNMB9i8LbKmoAs/DKQsTprz6nrREzaNYOfHdXqEUaYd2BdVPlViE+Fl7KmmkyL7S3pYyZXS
zW3k6zyQ0qDeGUF3tiUAiyk0x8d5MaLDfWrgSbvdH25nd5mY/7td9UwuFvw1wGtMNiDvkxtmtolz
k5n+NgMMeac8D/8Am4EW6DvYKfY6TicrFSSf95j2PVA3iqkdA3R/MdQQBBqWzKqXt8TWDqcsdVhk
iMJ70JxxOs4W1DX1FuBXu6nKSuNcABwILwlPB+G2AhmS8TPqquaipSiQXLah22pAOITKw1s7B2Mu
ASeaOGJWtW9xVAa4QTMv9Vgz1KicNxvJG+PywX0KNcQiVhCyn/s/OUESfF2PcY+SBgYy6haSz9eR
9FBFHwXLOWjx38SsJ/pRsXC04nuYzPqxtrXqoBhAq3BDEs+5FQnKqGaB6HTLC86E6qLeqp+m5g9X
vBC/PjNYrC4yEw/TpruO8f41pkNa5OkJeUNUaNNwmQfigoVBnljTpmRhlx96DeBTa5l3LrpyECQL
2CkeID7TfRf3yqVIBUmkZgUqGB/7U+3Qxuxi7+Yqso0dfTGVaVvCTbrSj20IMHsugQ2eVjYUHfrR
Z8t8Vd9mnlpklgdhwjShb04jXBg0nRFhDJNgrz07KA2NiVh7PSXOW0Fq1MsAxhIXiYEFklWq2meZ
6NtIjEW2TuDJqzO62YO5iJmbYXyNXCILpFnjXNMJj6xMQOiqP1c7Bh1o2R6dbnZgKRlz5ZAwy8xJ
vxJJxlrIJCclsvzX1YBPutUrFETSYAyC6YfWpRkmA2y7iknzYWTwsQB1RlKANl0/mcdoeWuN+NzX
S6d22h/5gn2ba4YYqqVPl7eJMB/gEYDKTp3mjVN8pzRPjQhaGkPE0Aqtictv5+S6ZmzsXk53ZcJY
LLD0sxo6qwu1N+2CdD3syIJwcLShXQvHQOD9FCmu4d6+hXP+QVkRO5+UdrWJWHtQ/Bfmucdf7/kW
pksC2wjB8sNvkZt+7OapvQv0MH+MzY+/fzS6v9TuFvwqhN48g13OsvcEq6BopNfPcuD7w0EOgOrY
k/j2JpjmPduBvsWsk+xMAwqHYsfE9Tycexc3NGYcZtLZK+o9/0lz/I07k+ikCRCwrfBufk2QzJJw
ktVte6d+Ui9WTXxT38XZVpLgcA7Ys93US+l4f/8UOZRfIIwEpOxjnIbnOHXLq90W1jnoPXrwMase
RdZ1Z8cNrROHK9ZBL5KnqZL6tqG0W+GWrR7etDYLgFTWyaE1GOwHVvjBXvy+SsWkJeR0zc9Bj5eD
YoWrJh/pmRpYc+5M2rwXfU1KOtmjrOvquJYb/SiMDTFw8d4OonHLDawfdJsBUdrEHlTvQtuSP4l4
XE7aQ9FNTzjhvLvIT8o/VPq/mJg9ej0ONpTgTG0c5nH/reY6ggQAV1mUTbFp0Rx5nKHhTz2yukNZ
unIfJXFwKXhQbOs58Tde7vcP5jgh55wSDSRe3YJQGqdPGKiyveYV8qTeGvSSIeXj3m4H/2K6xi20
SIFe7MqK2cEMjNXY/0r2oAiL1zlOo4NtEmCae3ILWKxnXDsdjLpqH8PYgdDpNO1zGuhcSVih//BB
yOUf+p9z0BaYuXUL+rw0DNNazsl/PViT3LFaSxBauI6S0LzzQK0I2fTDuF8RSpWFWie02yUuI6we
rWbyN3kw7Ns5ze8yZs+RE+BBno+IJT0yG5Zb2Lbc4UTsDsBEmeJcJjBkG1USP91sdjebMdNmhlcT
ot/8wLQ32waJFXyAXZhtYwNpaUgC4UHtxKzc3o86quch8h8H6YKVKnXvaIAQa9MyOto97JY+Fd4J
UBQbz86PDg0RJcEEniRpDf3ByZ566ufnJuxOPtOK+yHDJqwZ0Jj8ZwRmJWEb4bcm8LhMR8M+hCh0
28HLXqeS+C+I31uljWWqMW1Lp2cYtWAaqWiucwotTRbEPGldffV97Vu+8GWTCrGoUhFrQ9ZdSPcE
kYKwN4lzVq0Lt6PG0gQ/1ykeGm3nCv9LVAVErg6J/MN44RfUgWdT36AZIGDJo+B+/4gKW39C9h0x
8CzifIusD47O7CDeUc2qpzX2Edfj99COu+00W9UdEjvAA0aaH/M+3Md1QaoQGaAEsVndHcKr2k1g
9bnuG5VahRfGA1CSDtrbiLbpkiTS/czXsitiI4Ic1U07aKeHISimL27YtwTCxea5QQ2DonkZhZdk
fduJ454TRsz7YiLeYy0Fc4TgBmM6ZsxsULq0/jGaFka4AVVi5b+i4GivxqRhWlze0hAafxhiyffi
GD45ieTCJN9UwFN9721wyowoTZ7pW6m30UuZ+fXWaML8gbGuRpap+IZ/STuADUhQXcuDNhfzxYqm
6DT27qfabEtGmG5xQZjGOWaOxqlqyBF1EVbDs2oePegDnITTRa3G7aCt9618cCqZPZSVCVQu1XxE
tSEkXCRUp3bUsltCRjM7/Qi0ZJU8hhNZCdFo4y5l2DUUvvalMMPvBKMEJxa0uMbk4gl3058BE/s7
En1OiOqje6L8jFcj9SuiR7GztkX55PjJC1Pkbs/xGZ5n2xluBozfvOitr8OQf2FR1T64SzYeTO+B
GydyuDPAx176snC2kjuP2WJubpadwaXQvW8TXSzI00TbU9JJwGN+cF+ORYgvnp8MvHF72t9u25U9
KIfKf5ysvr6be6/fMdneB0s/b2bVy+9PbPuXCY8t4OHSP+GJQm/6HkxjEq0FRbbgczNmIraV0mSy
0mgXD9YeVYK+M5zK+jjNrU17ZXX7Kmz6i6219ktSTDBkBfHfZmi/cKPPO0KaIH+1ubeNiZU/1ItZ
MezxtrXmhNtpsTLCYfws5TQ+qN9sgrsu1OIPsTUT9RvOjHM09A1JaOJi0ZKCnmJLqsynNPtLTTK7
Fvhd0XRElxl9vCFkYZHjRZAc8g4GkRVORxlr5WUoTOIuXehRpEm7n+xMXChk+U//H2Fntty2kmXR
L0IE5uGV8zxIlGTrBSHJNuYhgcT49b0A32pX3dvR9QITIERTFJjIPGfvtcnaRIUcMUm5FAZ1OdBz
xnveii3OieZn4YyPcsSy//9/yv+ooE+OIMu2KaDp3GFZOv7nTUUZWMobqFD+qqNBixVnpwFq54+k
SycflsxRz06bCOUqVHFkAhi+CF3wnMMYVdEhRDGwSFOlv2Izw0CnWcba0OhBd6NHnYLYhg3IQkqS
lkl/Q2bpRXHrERMHckS/Pyd2jLSWyvI5NLz9JMJBCW6rL14Fdiumws9EreAu7yrQGWHNg0IaXx1u
TRe/IINO436QA3dj8B+op5EjSzSch3MtQIcchNrJCt5qaAW3xo3j+///4elTIek/78j41SmcqxA+
USTMSVj/dkdWKX4PSoN+OREsIGaHdlWTlEIG88DH5MKC7wJnM/TOsI/qBB5BVk1p8Y22tQaaTZmN
7FhrYTz3ec2vaBz7ZGApMKjMPbIkuzc1kLCWCY03fbRZYej/Ta/2j9Uab5+oAzqyeA6pGvzN7ORl
MWbOCDb5rLWxnK5DDqYWFwC00WJIc/9VdlYKrorFzkgiyFqoFF6Cvh5OVaY63BsijJvSNZZ8k8XO
VQQi8FpoZ83L27Vr7P7LR/6PeTzv13WA3YPzwlL29/dbxcChxh7NUJbTLoskehZm4V2vK5d5p+8y
+1oNEixaTvlCimGt1i76zyjhBuQVuOQzY1t4fsLYGfqHeeOqRnoIMbLPSyUryvC1t4O9VqLc3qRD
FIMy97X/UtfQ/3HX4lfxaMEzyURrbf79q+f5RukAjyGvLzHuDrOhhZjaykarf1hJcHWj8uD7Lcbm
0i9ZuqndS6DRiouDOPuicgrjKfscwWqsmgaNS5x42j6W/0ohU2wN1Kz/34ThU/30H/Vjum02migL
mLnzT3+cng12l1BMWP5eu7eojE8gOLk9+t1CI5pkoetj9Bba8S4js4JbRoh8blrct6n3EhtL1+Iu
nSUCiYwb4d4UQbQIO1vZzSV7Mqv75e/UAFbB3zU32M2VgUx6n6WVx3fTZK1Tj3X56Bt6m36RJPva
in+qvS93CSbaTdcUXzmF4aufJ19GgQWOaAGuzTC+W1V7GSM1/CS7h4DxJjmAjXg4NGxWGrGoz3JV
o4jfUJQI73rRKMs+1Ms3tPcB7hjavlY1BR2A8uE2rmThMqsD51hY6bG2M+9mCmpKuB9RxbUfCe2L
FyCx3a111EfjBHetLcqX0hT6Ig5zeUh9BzETmdNdlFm/s0Uslx4lE9p8DYnmZfa9gHBKlm4FCR6g
ysxnA7ZoXql1gFOn5WIXSXnipu8+mWnwlgxZ+Qzl7RaIBv9pVOBpmdwzRYd7kfLqMmVhumbOkz8y
S1OOomRS5ANnXTaFn6GAYPqnmJgzPIeLyvareqOJ0D3kuo4IxmvcxTBQXF011M3UHsoEoWQQv2Vq
PfeOEmKJgBWcTzyhgA/u5laBti6VUGzdhLae0Tr6qvEC64HLyVpEkVe8+7b7POp2/csorgB+tKFy
Psm7lssUs+XUMhM77Cw1hV3Wsd5MRBl090bLHO1rmt9mf3RuYixFAAHpg8zmRVGGJSwGKL07keDO
jKW2FkpmEKbiqNcehRmu9XAhHLBzZZT1J2uk596bX2Lkwl+EJnTAiUhFkbU9FVTdd6Ns4CDUeOlp
EdilcyFzFIOYodYHbUYhT7t8yMdUScFKTB/5fEYn/ZUjlejgOUI85+RgzdRiBx/xqqxzGPK1I5ax
5gwLsx+0HaUyxoFJ4VrFbkfYsvvTm5rUc1963rDO/gBjeux0ylkz1z9J+QIVDoSbXEvOTiT5rZ1J
BFzUsDKnt2KXJvUn2k34rRDc/NkkSvighV2vfBcU7283Igh39+SpaKl+w6YrH57zLCDIY5fyjtkN
azOtbZrYIExzRDjrUnbxkzN4xzjpyrdIsfV1p+AMDkfzqoTQJuIJ/epq6WLw287fBHVk/Z6+KaWx
jHLHuJoFNru582bJiqhZs4xhU1nKJ2pr5uGzxTrWq9cRDfh9VvN6bk911M/9U5KSU813COJ0YV/n
SIE+M26eJLfOVRBmCC98DhUcqEZT6DhpomefCuSb1ncQIG0kZBNgzFar4Dr7ajEucLd1imGniVjB
PhqKTaRZ2c3MCZjlpoCFtQP9Vw91cqW1DV52NJ8VsEmvtmiucyKOyAwExsNoIB+R/Q2jvX2xHKp6
pGNBd4yDduE3ZfGaqSVEy0R8j0UTrgqh1HCYoeOG6Pn+CmNIkyHcgoyIT3E/Yp/GMUe35IeSxMaz
D8ANDUaIs3/Yj67VfFmG8oP1jvON4IBgSYlEOYJJyqiUxso27bH1EWuUPCWlCI6DJx/zEvmPECKl
mwLHugGC2Db0Kb+Do68Wv0sO1KuRQFAEnSurciRQYn6UIG+yHNYUbVQNG0fnssjauPc3ViIwQQVd
S2aqFS5Q1KwVOqLvlRFrgOfQgjeBQKksO+XV58mudrxDTojsItWEhhrGUE/CF8+/USwxNa89/tvj
oMX1fUgxf0WtLZFkKdFRutn3Ik6ag2gSY9EZsnlBWPBlVB5dicgnvnMSfA4wx6HonqmNdafBbZin
hwGiWeRIQVlv8iDvHorJNUkyhLIwqOWuzCoJfgAXEDvS1Ua8+STAztWEJg60ZW1a8KLHOtzM7S0u
gWadqPCY5iZhwlfH7LRybVTZe2cq/lJFLHSmPttce0lxpnSygzPWzkMto1/94MKG7JtyPaNDczvu
Ni0FmyWGUeMNzQXR2jRJTsRYA0qzJvlDvJGB8qL9xmdg4fxqYSYck1wwuJYWKVa97mJJCy4xRd6d
0kHvx/lUraOKpBo3Nn6aSQKPJGfgCgoVEtyEAKdNFuxmGgHdzpJbt/Jiuy6VT4ol59RI44NC/oZu
WPE9w0xRIu8//mbrYQL+QkmL0n56nY4/0RGKDA4DTwYXNRijlee7e7vW7R9u3771sc43h8n5iArz
HmFeYEVH+66hbXZQ0i44BF329puLAOkWeQ0FyFm4myJ1ha6qmwHquCT7Gqnnq76Hn870nrXJ52wo
xSkDbpTXY3dmUSUvle49tVTv5v8+oqSrCB0hppxiVGArXubBJzGGAMqJuZyHmC7UfuWIVbEUIduh
RUARCTG1tgTm9kogofmIvV+WMoIUnWgQSoTiWtIkW7rlEJ4onBaUxgDFTENrTonGN69dB8KZWIyN
wCRL/HuyTItHbkv3SDDsMhvLk1ro/abroy+6JbTl9PGiQTzb+YApHEx1e00PF1pcOWsTSfaqdCdR
Nsl4AX0OCtWwxepfTYICf1Sq710qFokXm+gpVdwMrhyo4Yw/R5V3PJowbyyqNFLVUaAmsFJrZJkq
SStpEhIN1ecn4VESrDVHW5PYyyy0YzU3GODjdPQ11Ec1KipCC1c9QKpV0BYEF+H4jKwzUOJtSbo7
5Q3aamEdgsnrgmArNLsDnlgcY6wDMkJ1bZnK3redpWH6r2MrugVAZG+h/KgS5IE0OsJNH01azuQj
zYpr3mU/lQayS/UR2MEtj1D+N/3OA6ivlFAZRpINxYcNuFMtu5+lQzZrkNw0Jzh6RLdW2b4hy83z
u2Njhw/THax1N8rPMaHMlY1MtHSZPrJ8XPqEKmItLdtFLuBkahkqDzAHjG+H1OMZ8WTDBfLsLcTw
kxKwCPXxUalW2NO2WeQNESZF73A76C69RjSLU5GmUKXmord/+DTvl9LzYQBNCG53nOh3RYofooZy
kQ6bwWFRlQOBMWvrQDUrWDk9TXXXNChEmYAGMsIdwmyZNWaw1kEEbWGH/ehrfQ/0EdflaLVPaTre
NRbzpR2e6MR9V3IBTjvYxnZCRQ+/UchFMyZyZPRtbiH5bUqvvvZtce0hfkPB33utt0plyTKwEOAN
m1OUDA9DJvtA1Q524nwfDIEEgt/f92m/DtPSkYkbpSTvJ8krS8YqehIN96bYINmrynkpmb6bqjL9
NRVU43UCppNPzB91+E/LKkQtJ4S5a7v8refXHBTv5Kjix0gCgIfZdwEBTKWdH74KrRAb00x2I3yo
JXnpAXJShz8L9H01bbqldEoyIIY72UtvsSEvIg7chxVmHxWC/tUgAXF5lEMWqMzxmrR3entr9ApU
h/RdLYu9WuSrbvKn29jVK2MMaNGylnDpCpQp9onMTE7lzTDLZ8eH6d1wOxlD72EWbbXYU+gbQOtc
YnRR50yy8jTStALbg48ezOVW6maIMqGcjAXah0uEmDQ7sQp1v1lQ0QiWBG8x3Hber7axl2j5ufo6
7d7m+g9y6t7S5uBZTzpuYoyyTKNLUgBoCeJMQLgNmFbB9gDXqZ4iRwjCbjN90dKZBDZIRIaulsla
i6pyVwfyFCrKsC0U9b2dXX4eAgWQXYxmECfLC11MvkrlKzGId0JJv3TN0petVpeLeDgmCmkYDAoo
ZsKiXwjmLH3TvpR1kC4t3f6MY5UEAvWIglMAVzUOoGS6DFDhSD8+bvhAszIDrFleHbPh7z8grMNF
egM2+xR4+neyz5LFGFtnXwt8LgWCB2t8rX5zqVM483i5o42aOMvcphPR+f3Rd3QwJl6vbrwwGtZa
N9LUbbsXwoUIh5fRzyhUEFnbC6309xg+9pIOPhikROLoKF/teIDNbhHUESQ2QgENczK8n3I4db0a
LipL6JQS4lOIbme6Fipae054yYZ1jvG/rKDy6SL5dET81pbZRnOJeNGATqzTIr4l6RDuGrt8GEkE
l7x/1vh110Mzcb0iBdg9OUmKavALh4Q3WsquEvEvK/S+gd9DDUk9G2PAysO8uUoJAs5syKkFnmKA
bL8kXrZlADcOH4jwtoS+P/PvuE3GIpwk14+RXIvUorOJZHk5hsBKoSadiHYWkM82gq7PKmXGwiwC
v4ufjftRl0sf5BPRfcXBLTTQPIaPRt71+k2QPqv0rEO9Cg+Sc1UrHRjQHRcj03BqUbRRuYRGYwzi
YlnuujRa6PQGohQRli/FWKyLLO8wooGv8qwv3Uz0tRURFIhpTDloX6ICbCktJ977muUsG5bxC8MH
z2UKyk1GZT0U1WM6zgJqV/jpKlcOqk3+HmYoeDDAAwq/I/g1j4zzaERvNqnMW2ag+a4lbnrbCK1f
IVIND9UjsdIH+Ov8xVaGRxwyssAFj5Y9EyJDWu2WG//e0pKv2uuGczp0Pz2bL6kk62IZaZzY0psy
KZ1yqeT2urPs1YBt6AADHMm4bMclhdcGDA28F5YqyziGBuGGLBYcG9sIn3qxcPUIq60WYXPNfe45
hljqXjLw/5c46PhlMloEK/AQyMQ9HKMwetdKTDCeKX4hNsyIgEhR1jVod/hTTe0PZ1H4rXkY+Kss
1LjYIUB1INJrSw9CxLRqR2amSqxfbYoOqylJtfPNHYYb8MEAAIleVLcYVNIjMLSVpyX1LrPhJPuA
yNw6Kc9ImAHbq5+hSiU2LYgDt9VflhV8Eey8HMzm0Qn1ZCkZ2Wj92ZLhy5A6tMD7p6zWH1TvGfzM
cAuFEFyenj3BDUnRbeNY7Exjz+psWMZdqn/oSLJdPVZeOptBGPb0QXf9/FDrxEbYNp2VMbfeo0Fm
65Ai/UZPgnvdm8Eb3n5qIXSCPBtFv12I94w3s/Et45MO8bri7WPYMctFhgzI1gfKaeGJ3tdnKEnk
Svrnxkew2pZ9ucqHli9c/41lY3ESecgnj0Ues9uFWYWzGjJCLtCkLTJTU5ZYGZqVkZSshPNv3Zi7
T23bxodKM2NKImGPoFkn3XzaJGBoV6PKt4LR0Tt7pRseWhHiNWJvpOrYxlG3b8LY2alctgHLb8CW
zEbsXNN3fteC2+Yz9RwGINY7a+wx+V6JovRI1NaQgWh1nfqc+zYJbQz1REqpK0y4JG6V2mcbkfnZ
OOlW6wgukw2yzya036WVfkqvO3pqiRsxdDbo6nRRfI1xEkDk65KF6U2BS8qExMN41ifqbgi6XZfl
0Qo40870csJBLNZCWmZFG6TQ9bkK64c1EZwBRkTbPFf0jTHtjmO5JnhoGfql9cLSTzubMmRdZsT2
SyMHgdcVr8n8bGXVwdkK8Cfbtm69JGSpstozjEPg2j3Iscr6sHX/EPiteFXQK+/wW0TbgCzOb1Wl
LKkOWx8UgxnWoJefvFEN7z3znkU1PZFbwa88zYYnMwFEFZl5sp6Pj82NemAP4QAoiY0ejbps/9Ml
i+HY+YqkRmabSytFyJmi1T0aRKZyQ/S9fhXbhbsyERX3aJZe4K3WN1vUr+A22zcZlfk+8XDyhWPZ
vpluRXIBd5d9MT2b1eK56hTnhg/JfNQ16sDp8EgyyUl3uGfNP0SOSIPAg7n9gEmDcJouvLdjVl1i
VVnB5QjvAN7C+3x8jD8UfaQE+r9HoCteXdkkJ0/3EyoDrsYwUGZEEaGDWIRGMN7njS3TX3hhevj3
9V+HdF1cnTEcT79PmI5HCGbdMXUufw4pSDYjWRwVKEPMgpvvBLwYS+Jji50+pnJvq07F2x8IgxzC
jNW9hsBVzT91G/wlNNzo3Lpufh3iiTDP4PWZO8EpNbPmVZXAq9NWmhBd/PFVo482n6D0TbKUWbnW
jUQ5Z0JVkQ3QRWtbtb6FrTIuFT1w3gvP2pLt12yHIlNZBUCBb7rROo/wl94QDQCozt6gFWCMrE2a
HV6qvjl132wp8njwV9UeGq1Gu9jyyQcYZblhFSNZP6KqsPLMhVyfyIdX28YtUNNt46vdmSucYE5j
OIaep74zGhrU+yr7QN9Me+gecpPpuF5QYRjjPj3mnZY9PKlceemaRTrt48yvs2VfRuP3Ma4edRFE
FKG9TUyjLCCPauBLHiQfwdCaC7N0JZ32IllLvQLu6nYtQXItXkZm+d2EPDIU6jYxYyRljEyeQfko
G8UhDcy10mATN3GHewtLGnzIap9QcD2Zecl1nY3iRx3bi1E3lF+6dC5C1YeTVBGw+h2VFpn6FbUb
+H6pJr1nq7KblSawtpamqW0dj+DDqFIoS6pNidrb7fZdYTmnNOz7TaG50d1Sen3R2JV+7UOvuQRG
IxZoUvJvfYq6p2gHa1vIsvjWaOLZ0uv3qml2pdNoj1HVlEUqhuRg1tNnKnOC9Son28zPRuTGm1gX
KE/g2w29tlm5beg9c4vvlwHNlVdLxbw1Ena0q4fRW/qQVrZ2Q9W8EeVmoEn/xupOOPKzqoUzDaHG
MWIuecONiplwegKeLNHCmvXCes1a5cF401EybVutdV/apLrxvPaZKF27UERU3SuK1AcKOv06ryz5
nmuIBaczKIY5ywR1yLlTbJOsnHHcJK9+ILP7MNg1UTBYqEwKXdDaWfoRJZLoQXAvEGDfFBTs52wE
zFJryq1OpE8jsng1e9u4ys0QZ1XImjIud6NZPfQu84ZLYwXppgSIjcnLVbaZxVAFeOgEmlZhquBq
/Cbs+mpIElU3xTQqtMC2eTJ+m5/I4TwNg0GOHpmmJ2XamNJSjvNGctHVi9x1p7ll1q6UQYY75PMv
HU7IU+7kf22UiXmFs9TDaqAlycHAXD6fMvznefOxRmZH4j2y1wo1N4FEI/Ee/kcNdgJ1LkZkfTCp
dkeI4vKC3pCnij0MOf2HNPKnNlfFpzsWPxTXqi4DwcOrxB9WlVkqzCQoc3DVtqduy4IP2vD0OCrs
lvvY9LCM04BufTCQvJiDuZ0PGoZBXRm5aRs7iJc61YYPWoIKnR9WKAROofluCSDwYYO0qnDEzUk7
cXPlRH3Sq19iOjR6Ft7OMjGeBlcPj/MZ87nkByRbwBfhEhatUq4LybIU5OuljaW74ELSVwUux02j
mfqh5I566Ys6X5VaFb6j297pTFZ+GoX9RtW0e6WsQu8DPcgpVSGZmq2OjIm8tG+KN17nUwFIXvIy
ld/GhuvcjqzqjLLWWRlGz2rSolqYgTz5lvPSCTekr55YToxXnkfGGrC8RJJ3Xfdx8CgDumTzKQQV
nVInMt4Ir3bX9AVpameteh3Kql5OL4QH1X/FEHJUa8d8aZGQ7RNI1hsZO/lHeXItQ36kVhhtfHJW
9nVHNbcN8zNJRvKjz3NjaYwuqcAKbCyrpn4Xk+NA24RPhey9YemYsl8nkNnWQ13wAU+bhkJwggz2
CorFeIqE0++CD1+N2pM/cNHktVI8qE0XD2kQ7uVZz/NOX8NFIfz03S01sR/QjEPqiiPAQwVqkPnh
vEHFEB2hPCys3qY3E2jped5I1//r0byLe2Jr5l5ySEsbgRQ+AO5rBn2MGNHFojPz9oVFhLcsAoFO
KU/yJTk8BnMMBRY3U+jvfG2KRTC4xlWZ1jrASe90FfoFZTtCVCmeHFStYAnbyfTmiDULVb4gknYq
csi03gd1rd3mTRf7FgvcPkZZnegEhaRReMoFdbOWwA3T8j7GzFIP84bOKRWfaWNYPcCY+aB03H5j
yeD5zynzo/m8+Segi/zr5Hn/b0/Pu/OmoY64LnUSvloxFjeWzwSjymhT1H5x87s+9ljHQswRAYTB
bDo4PyM8xH2a1Zzmvfn4/PPwFIaFrUchtkFeLiaf82Y3FK3SqHqZD/35gTQGgSsk2TTzMcXon7MS
ZRN3QT5wtbqNBYXnLDTWKsENe8g1YKCD9iWLKP63ffujSRzxzWxMREHlpjU876WURHmUzHxwjw+X
QKjGCt74QHSt8aNqa3CH7oAxOpk48ZZAa2l+dmOVMrL7+jFNUv+572pjU3RTTPPkuUnNllt6Dc+Q
pYwno+pZCF08s/poKJf1tDym3Wj0nzxwKJuymsA1ft4+2wiiQp8mKPwtbZWYsCOqRjmRfPujC/Sj
7hfxl0cTdJFbuNRJuCx2NXReUIhRtcMxEz+VI1leHevnF7hP3yPMDU5f+d9M0jq20vebbVSM2fc+
yoGzJOmHxF68Js0jQOapsm7L9PDFL7qLSlf6w9HBBJAhwWKPaJ+bko+Ctzl+4BnTnpNaf5LVwHxV
Egwtk3ctFvZ75GsFgYrQ08sC84YyKO3D6sNsoxoIO+YcsFFY/qECZzSxetRVlXLzbFUYKWo6/sAN
Xx7nvUQlytWi7G5PTov5EHrocVMX4ipaKgZUy4p7N9j5neBObeN2lbEMJwRT7mV7NaIMHRkAaGUR
Ts3A6SF1Nni/pgC55Lk/miEPvhqn/FbR436krJl2g+Y4W0hB6Qvcopf5BHeKS4i6onge+J7s4UAF
26FUtFc38859rwdfcWXXC8pG7j3QSUtpq4Ec+LBg/mNQQZr+EzsRXN7Wxq0pF1SpZd+GWodfaSB/
UDq/uMOcT5d1GicvjgA3DVvgOG9C3YDdINPved+TA9ZPi5mKGh8sl1QBLY8gb+2ICQemE/hQR8ML
97Xk2Utr4MeYFLV8IIFQf+Cn7KbvZ87Xf2j2RjgN+wm3pboXyssQdlwNcRD9aFDbDfqIQNJFWhBq
+jYr2+ylK6BHeZTIEsPTqEexbjS8L0LTuE3VEDJr0z7CpPGZMmSQvkf5PbTDkWEyVDeRZ9TfE005
jBhFHtIt03Nhj1y703FWpM8eagQgL+U1y4O/Nj0SyEWUDt4GzAKphlJpIPDL4TpvUPPiFAeev+Ye
u68Roz/FoFieRHGrmQfAIU3fW2F5984x9IOaOb8SXXr3eUODvNvgBo9Xf44RVHiAZ/rAUUoHqLBp
89t9s/dJJyfQlAWejlLBSXJn49HpV/SebB3pcUWVyoPCxLZSTRImDFMsWZUOO6tqvlW1Gl7ClIxW
uNDMA4wsObeSVX8bfnHLqCmnDvVlfqRNj6IOEIrl9toq6JWnwJH9xZNxf/FpWVzm3ahtKsoVxVsK
Km+BR627WvQErnVGwLJN5slqaNuUvwe787G+Un5pno2fk5KWleMjmWGWTl9bZxSlh9oS/j0zKntP
Z9VcchkSRaW4zbkgcxMmVeVN+NNyH4zE4Q4AUICscM9XnC4+qU1DD4tsB0rVIdlfJetURY8NZnpj
fC/zwlp1pvzykiC7VEP/M43j6IXiGGugXKJlHcWnRvDSElBcWTXapfStZ2baLq9ejD61fsvETBSQ
ixwS0rSCHpEvVd80V2nfYI5JlR0c0/zclN2/byoxvrcA5oWm4ZBTTOGQj+Dqi3oIMPmkhoWien44
jL57IlS3bFSeIADpmXwl68ibP9aZwl+rtfonNemyI6Fyv9Ae5xkodFyvTVuN2zw0C8p4pOFKCnxS
FDSFKAIRQspGMUpyhhomCibN9tX8xHxMshDlU56enk+UgQpJYt73jRQ/N6WHOyKcflcGuX7WSZyk
D2n0XPe9fp6P2UDs/no0HevS2lvUmWmsQQyZjC/TwT/nFKzl1EpTD39e4PerTKcRhNEftIxmzJ8f
nZ+dN8lAsLrXQjX+28/+eQEat93C76OGLB3e1f91nk6Ce+WDXPj9U9NpKkwExPESEWVeDL9/FzRZ
3QKQdr+0RO1tzFqYZ4ksdMvs5moFSnfIaJeM2UXpjKPjI7YKWPruNMO313nfdES+mXJf6RTzaWMh
CBzt5NAHNRl+dQEAGVT0OE4RAwVjja84sFuT6pVFlRMW1DdHSbiouGNU/Gw85a01I6QMcWq1FN9i
f1M1bXtxyMQ0sX8fRl/zNSAQWAx1K4u2fBkGFtHWsM78ny2cy6tKnNx93piQm6RoxMkWFs2dcDXo
QftEAy4/hbr3Wrlq8+Q5sjsbngRO131ZffyugCHalZat3ZJKXEsTcJqWGfbRacxu22NQBIh0YqyL
vjVN6R70zIxX7pCItemN0eTqWpHphpSitw51XVRrRjtjqel1ep2Q+FUJmqqQrcP/196rSoglSRI6
s/DGvmR58/DJU28azXxNx5a/UyW1Nyd+ick3Q0yJOAnTVGkk456FPR6RgXBFjRKpqQ4rOQbFBvXW
0umRT2HirhcOLn3dJJ4rQwyfGUP7hKmc4NCUOkmiu8rDwRWyTRuzXnmiDJBKFuYBXY3NWplny6oA
Qivyb9G0VyXEo6ResJ6fayIXeR7UHuoIfZEuamP8qRsG9L55V5+3CSPvYd782z6kTgb76ZkWW+jh
z67txA7BxdMzvtlnK4OQhWWLSeGJDJvwqTT5hYqovpG4ED6lY9qfWN7+fm4+C9/q6BKx7aN3+70J
fL1Z+U0IWPd/j82PsGh1p7zq/u241wAOc+aN4kvat3pFC+JfrxT1QcbMzIJhodMp9MtA3IMW5UnU
5RqZTGpxzN8MsqnW85XXChHdu44Ejay/olHyP8L6bTTMlnkI5fPRcKyV1dPcJjunWFMDoYUJbRsT
bPkUURXdD33803AIOCC39+4Te3GP+wBii51ufCZZi6AehjutvYG6ZRNuQQkmi6wbtrVb5nCd+U5C
yp5y6Fv3lg2Rey5LkgGbKjuKIr+OgMVOTlQBtIh7pLQGnjqnKGS6mg+qg/rX03YaY+tVwtDC1OLD
HeZH/mzmlwFmHZO+8FBR8pNRRQ4ed7ztoDfR1i3D8TuCA9ajDrUMG6R5FYQuOg+OxzFNX8WHOW2Y
EQpEyMGnGMH8GGgvGbGAW8gu3MOwMkg9TRaBoPurd0O7UMsU2FdLY8LLxXhwaPIti+bW6Lm+HjQq
2UWgDW89xTgsWJ1BEyofgHZsCVNzXnUHMfOANZBAV86CzW9voRDAIpt2I7h9eH/b7shf8VNL9Hrj
+Ur9qvQUHyUQJZn35/qzN9T+G3CZ4Gh1ILQzR7O/SdsApoH25AR/2HyZwCWQ9eSOikm5RZzr7Xwv
7hcFou+QXpZb77rCQWGStBPICjtqLjUaENMmE8Ea3FJw9Cvlr0NupxFwlZ88KyvVRTdC+BVj9yxR
fewbMGhIvzwvp/dvxBgsWFsj0OCcP5tUJNU6mSCFpSW0g+OrRCF481aFwMf4Ph2eF5zzxtKYYiY+
VmjPCCrYah1R0EmjvwU6nLEowpBg6nH1RodrPkx8K3MGcrSiPCBBxlbsDTEb6KmmXSSayXVOkLHo
ltKGqG9/O55nJkzFfz89QXFCubQ65HE6HtHljsf5kTeExMk3KVqnITv6JJ38Pt7FRn8Ef1tGyifl
SCzKRvDTzMdP2PGobbLk1W4JsAhL11jHcexz44h3utvEb3XafYtriKVuOcoz46Ak6JMPfn6k2kVP
XbmnpDADn3qJIy8IaMwZykHqEaShhjg5wET4UzsGfpP5ETU+wFMicunEBh7HwiJEt8xfLg7V9Khl
Kpa++eEY2xfg5RnDxW5g6kFpswAejMscFwcjeVu2R9VmEGOo39fKxDe07fSqVx1fIlY7BK5/+JHW
rFOvfvQdBj4sF3T3KYsfMhs6vOVq+ygM+lOrlv1pfjRv+mn397GiI/TZJ8oHNgdFoULG3om1/V8b
I5XeKYWiSCs13YhWnNIMZsnkQ7F9BwengJeGZn5fiP5XPO3Nx/OMSAANh5cfc2sdCCfLPOOsOqO3
bhoMp//D1nksua1EW/aLEAEk/JQEvSmWL2mCUEm68C4T/ut7AXodrwc9oUSVyhFE5slz9l67aqrw
SOVLOmHBZEDP5HAmQgxk9bgxRTk/yrr7b2X7jRYvsilnn/D16a2ZCu8Ce+QHpaAF+JKz/i9MMdkp
tcXXkIz51bZbaI5i4u3k96cCdX2ja/pJ5skhq8S7QQv9XBmOd66t8JO0F3gmnmnsEuUxex6cCo9N
xwDebyHP4k8xkLJvRgaBpcWwUsoSnUcCBVcjtOsUu39SI3qNpT6eCo1OXyqmoys2VZqoII2NZGt3
4nvo09ch9YhSSPA/K+1kKnhoVq1feV8cZSXuhcfeVtwhKC2SHt6KvS6R5LiesZ8dbDwG4aizOT81
hrZE64x3rUihwIW+2E6OMJDsfVfUgXjontuSTHqw01UKG3rApUugdxyIjAKh9E5TJlUwVm9DTdbX
7ChM3Xb0N5NVe0pTMm3IA1ebNoJdCo9u0xE7sUm98pcvm2BChT9xP6WRW2zi2HnTo9HdddFw6EBr
BLkgF7YY/FM8sGtrhH9uIwriKaP3PDBE8UbvI7crtdWL4gFKnpysRDlbM0mTQFEdQV8ln5REmuuc
gq/zvZQtMfQvRKTQ4jMgKNGjeGoqIr79pLyp1LQ3ovogL3XYC4irRUnzNS0InHdqSJNZzehdAiFP
nGhL+N9LhU454IHf0TbP49jjcp4iZwe2wP4os3dPX3rgqLhvIOW65zHqiMu2dplJToWHuR/8xZen
2vKzZupIpVZkjPZ5CrjopUUbf4v/4DIXJ7RJZGlaJ4wNryOmcsi9u6Txu89UYb9h7LktCkSRhauP
zIv1m+2X0anGKmya6d6ZaRiMpaBUllF7jGLX2aSK0hXqd5cyTPdnBRBN9wSDBRSuOa2ZqSQFy3dx
SBYdjG5YAtt8sIgmK5G6Ygt6yZPuqqd0/3tZBG3Dsd7ThueuVe9mVDXbJhtJFcmYBTDxQsvKKOIC
Rm07kYxaJCo/N7H1x42yDpUXEBYQCxpnuvYABVBk3V9a4KcR0HQ06reyCv/TGdJsKsb/h9YZd8qg
q0Mex5YI72yXENWCnC8ztoil8TwjfCe0qcEZMNCzGFB91xUyfN2a3trRlBfaVxsLq49DMYuJvy6D
FLQ+RfDwIWNfA6aQHkGpaPfUpPNmb5ZEwcbFY6VwgHUeG3KiKVSovZYiL46epedrexP5IMFL7Eid
2eMObRmHeeTAI2uoXvg5Ev+1mnxnWzf9FPQJ5yHXQxOWqqOIZvk0OeSGkFA8MmY4Gb0PP8OKX2mT
Mfu19lWMFAZQw2XSmEKSTpNvUqv92VHfmWN6d2bHvmg+KxWivWtZ2kCmB3QpNYrA0IYEr9E6C5UW
BhSCbxx/76E9QcUbuu7a6c10DhN/q6qSEzgsryvWFSJwUv8EFOrXqC3IiXFJyELkmCac9ImKJp07
7Mp9rrv9wbaM75Lhys0f+IVmElP3GYyMNyrbREfG5e8Vg55N3CjtAq/hPrMYPyWMAcN843d0U1st
r57zVJZPTAG3GGh3JYOIp7zCm2PIWbtBqNyUdevTQunswGup8GQrZuLj01+MC9ub3Yxqb2kLVSOe
3luHro5ZpHMwvpq8LRbB5nRNimq+jmkMAPV/n69/6+dMCzLarv8+MGjol1szbYjBao1AJjoZ1rM6
GWZyUFLO8DhwX7fK2BgIb+8hS8XVI7DWodV11joHi5RvHQxaOKcCsQC6200xZpAoNcahIjLeJnTK
declG9Z4CCYWzQcYekXunsJMZzzPXr+b2Iw2ht9gjWKwSjTTvkr8ZUDjIFbCuKDcvdcP/tkCbr86
Ckrp/W4U3kEn8eJNWGcgxOIxyOtQYw0IQ4zsEyKMYemPZQ1TKwlJNiQHVZZpCdpdyocvcjMIF4iG
Bs6a5PH8USFyQk6h1H025ieZSHsTAdQjhFKzrsIjHU6LaPPK+KQS1kDd8ZMfLO8Hc5bYeAxudbP5
6nXuD+ZUCNM7JmXouA9W3B6BPta3vMdpS+olRi1kWargTm4aSKqha8inMFW3if91zBZtR5EnJq6K
PqhZ92f64EjTFTFSeLMMlfsskRGLL8rI3CLIHbgXrDv7S6EdRFvTVaDBkPl0TBD+9WrGue93suGM
0Ohtc7UxFVyFHv7GNIVOwow4q8XWW2zn44FREgpQdlPmeg6LCWtIhnxbow6aEQG1xVkbjTsmfnHo
0aMXWvnbwEa9h+0GaDlCB0qfHKEvHD5MqufK/1kzatzToeAlywU6W45L506r/4Rh4XIm8VumW75/
n+3yb2cMt4nG/jPdekSciJs2HRGNQRGO+c+2tV+8ZkqPdudxaUxpvrCoyW0ZGvkxJk3l2eTcFvnO
I7HrZyuWkM9DoUEHQMYDIIZ+u06w36RIC1+eOXJontoxcZGMcBfIiISqXlPowmMX9VKD/dp14Wy3
EcehPD40Ynrqqty8rQ9S9uZNk3W97Qy/2GEd+p8POIzamAks/3Gy6n3oUuWu//l/P3f9m9nQSE1N
grf+f58aw4BAuF5WmCxtE6wNkvF/X3T9Wm4v7o0DkHX95P/nW3L3i3PiOYFqor9JWQ47CoZdRFjt
L6AS2UYg0PhqfYi3Crr/Yuz0tqMYrBcMjsnOiK3iIXrR7rtZp78SARIEr7nIstQ7kvjxousbAoDw
80zu55C4HutdQU9n0jdhyawPn8QdPRDFhxHLp5jboLX0+NxYBdboPC9+FCWEbRsN4kU0KQ0s8JUq
3xt2PL9Oek53ph3sc1PrF1xw/lM96OKNIa2OUFZq5/Vp7fh+gAMyPqxPG0cjzU7iakM7MB71RfAZ
YR69OrL4y3x+eKMLL17s4lDFL1Pm5W8QNPK32sn+85TWX9d/Uqbe7nC65nvXjp4bYiEKRxW0+Pr/
YDSfOhIbt3kT5Zu6/UNMDyO1evEVJCWJ1+2gB1rXPlQzuGf8w1sTpsmzBgAiJ0NoB6wx3ziNKh7p
jYyYMvD8ZDwILfOe4wgUTFNqS4gvFqkYwC24lO9owIaQpXV/qHqKs14ehohxfyN+DoasOKdz2wyt
dc/rdp+7BNfo4F82UVEfYMWC7Tl5yvnlYRfcOG704YbUlERGI2cMGU+jlWzq4sCtZ//AjLyNpXc0
Rdw95VE7vC9Aos5liIm+Pz7k7nycu4ywzWoQQVNjHpADpX9I0fvZ+PrD0pZECoEMvbqVVvHCpOip
6ORhnBvOzf0x7ZogxaFUZfO5NeJPR4U/DYMKyKi0U1WBB1XDHfwDyTBomKdMbSTeEKDce1y9j1RC
97X1Z0J63hu/esjoZaZ5qojJ2s45wY1uAiizUk9elD8Lce64nQGe/wem78Tl++4okAtpyk3ls5Yo
h5OhOpZ0gPLBxNzwwLa712vtnEtIUvOLUc4QX+qTGwZ4hoHoj7jPJobjWYhSKu6fUY5QD9Cqb7mI
s7hqLyheUezhPcmK2dmoIb+aE0cD/ZYUUJQqrz6mwvnVALAlmO+1Gmpw0C6mC693yJ4s93BF7gDi
Hg0dST+ff0YtvJjfxVBzWrB/2OaLM5ZHJxGI3CuHW87gYGVsrREdkduScOLITdH7v/X5hlz91OTi
HanxZ5cAMMDcsq8KxHNd/iOyrYfRj2fG2x8WC+ZyOEHkc02SZW7X7Mn33DXYaj1NPWCPOgoGt/8y
tJuoK6+15j47rv9whXail7Ik6NGftGFY+6e+nir6yCNTOKd9wufhjfVzSVacP4yviUWLQp/w5oWU
8g12du0xsPRb+oG+NN5Id8a5kJ+HpH4fqLlCGe4uQNP+Er9z5iY/w2vbEa/3pKdMqWJCYHE+MahO
iq+Kwhlx1WufN5RcPSd9z2CrGfSTl9EKUJr9s7EYLVhkK6IVAzXfsL0wrlykzzHtMrfRP9ySkXG7
NAOX14sukNrk3FabSrf+YHgGlvCrLEp0LyWiN4fVh8HyTis5IIwtinzK3KElDCNP1K9J90+Fkexs
KkAQRAFpKIQ+jw5qLSqblDUxc9S5xmpbcG6PcgBdPuWwLx4D6Y42kAYijaAcZ7hPovDs/RxG58QQ
QHPml9kvvpU1fgBZO6GC22Zk24yTdcOwuKsZgUcdoy97Xi5m4NvdAfnuPpkcJhMWcx8ZAEM7FhMO
5kEnl2d81l2660NMy8TExt29sYmQuB2SBfOTCe28VTqn1kQYEEfmo9en31gAd5kF0UvxUbe2EazQ
eMXyxHI+B1Xs7GSXP3Gbw+lk4coZpyVwOMv0lusJ7M0JLQiR2533JCP/qx/JmUs4vpbV49jpG9uU
p9Hsr11jnQxDO1YivbrejdPTyR7aautmaIGm9lfpFObFEH9q7aeNUvBYG6yNsjcCITTIJ79bYXw3
XsbZCW/lnO9RiL7YtiJEcsJ02fcX38l/MK1AZGlGCPfj2+job9TZexCUBwDjKSdkFP+JNv6YO7xd
Aq0RTeMvhEdw+/ryGzn6qXa4aRuJ9tJlNm4iiCaDfhEaYgLduPaHK1BqRHHJu2B+67zqG2WYgUeF
LAAufftjsqezxBJW+dXF/o2NaB/Vw91gY8L5VeQxTgruy1FrUR5dq3JkpKAFVlsRbpINX1Mzowmt
DiaMIHw0D7sGAc5JD8lJeoAgB2gR/UAxn6NoXwzz3QmtBCtZxoWIz2VrX/UGN4IbsUmAPUgAEfbj
m+3zZ8S0cvB+x3P8aUbpffbpvI7/lVRKYPa3rfxEVtFdyij6K8Jwn40Z6QFGRKzUeLfhk0MeKUcH
bQTvt5bWRt8AikJKY3F89TQDI3+xm+91jyrcQSWBPPhagkAcAErhCmyxUEfexeiHXxxZEJoYLdyw
sAraOH1YlXYeTDLIveq47DZ6Fn4ZWht4BdYYV/+YLBxHLp07JyfLgb3lAE34HokMG5wmv3pFOoP7
hlzrWR8Nf9+YT1lvf5st77weWAKM6k0dZ/g+5I8qD59ThxICEcfOVGDTfUT/s0DHZBXqJyCYe40i
Dl9/vhN4pDV2O6C5GxoHp5IU79n8ZYX2H2eQ2CmV+1LRcDFGlHewob5EPk5w4qApli2NK8t+jNbw
AzEA3UJaZ7FQL5NlfNnllUOwt8HSHeE+KY7mzLuppymSMOx2q+xuOfYDYcSuKocLwjXs6y0IFTq9
oqIxCOvlOz3AVjhIKlvqqvqn5mVfz4C/iKPVDI5dyA/dXrcCZbFxeV7+K8PfSa/sjj31Q5blf3OY
PDxiLTYcMqgETOfdkticy87YNMqSGxeeQ5ncE52pYc85UVb+To6jcYTPE0x+6h7s3DtwTAkDvxV3
US68Nzuj15j9LWP1rrug/c2YTg0FFU6au56YCU6K+eA4+i+9juALix1qw22CXcamGI+YVoTZxtFE
EFF/tj9sCFk2CkVzoJGSIY2GsDD1zc4w8n0/9FsMCSbBOUAB99qk79QYH1Si9l3KsBVjVOZGuzTJ
9kiHrXyf8WVTvtAMOtmUcRCrfNeJbJ/J9JTZYVBYtMSnrYpR8xsMw4kaVozdM9tl4gFoWRWowFuk
LOWBbnU2g+Gx2GBVHaD+28WDEWDhPZiW2jd5e+xcc6f6gitFZKA4oHXdG1V4iN3vkrNTggbaQRY9
VsNJlPq1Ned9nLzzva8ZkHcGPntdm8DDRs+sjOcJxuUEqjUanENomAcoLKyYYq+GaT96iG0Td1+n
1T7i7FsTXyzYzpQXmNW0y6rxRGLSMce529PGKFLjueO7G6a1j9EH4GQL8sW9LrWjspHvKKIYyTtj
+wjRptMUPkVZz5if5k5LZiE7eGW6uyHjwDsmR2YJO72yEIwmu6i+90xBwiE9tTo0/dk4hUujAe9A
hHuDY94+J18PuQF6Cx0NOBeQcWPEVyDm1yBMuXSGfSKSUw1QZ3BqJGL9wXDbwEqnvZY42xKWSFyS
PMUbfKIRJekauM0TkcmHsSHyzdV32Jv2E9oLm7My2NxAKZemMFj/2tmNcjyCz9hLgaCi8g6VsIhi
9nZANGt7XrIcdxYh0SktFje9J4XazYBSKuGgMnaPWgfGORX8iTGZpJcSiRTtaQzN887SOYDlxIVF
CbV6suvVgN5Df/Ugsi4fr1wteNEScJzlFmvOKdcwPOdTUGv5LQvdEwc4IMlgru35LeqCxcptmBe9
NY+LCXdRTfXB8vO4cXpkqHi0kPvFnXXI6upkATXJWoT5s32MyGXngH7u3ZwgwgTk07Y0xbElUqbq
K04M6hJZxTXrrUtVJ8cI5wqJbb8rzlYGb95Ynw6dbR+cfAyoGZdU64m0MOXtMk0Pkii+K3q10B1O
WqofPTJsGu1U9G6g27+zbAqyutnbmn3OSHQcE+/E/RsM+lFp8rxkCma8Ot5IWedtMvPPuGha8m5f
UnVWgxNkGHUBEn+qSl1xN0fNz5EcppLrZurGrpi1HRJ0HFMa0ZM219SXh8WwQY98tiFEgvDUcNUi
flgfcFEetSpn0NWjm12SmFMwg6eaUxe5yXF0YMb1k7mHBW+i1neQYtybYxGK3jJDvbVI8jykTiCx
QsTEqXuT9vQyqP4HQyMcNgs7cQ1VWx+kYe9XCEerzfE1xymiiqz+Goaj7Ojy56j910yhlknNZbbR
eXR17hK7RVZYjKMKf0BJa9VoNM66E3ByLGqbJJTGWZpEIYzlRRS/0O1hKqvITOqnMDvb+fyNuXD6
SbNee/JivwoMHQgC+ez4TegBnIpY46DTDt8VUIw0GkHL+/fY5dCbLg+T4LfCa4L11ScFjxS2hvXe
1686gIGr1UefzVCb7zZtbYTKXmCIKCVzstOva+zDmhm0PrWQMi6F4u9WaYRAEHj9lRvTm23NkrFV
rpd7p70xCiX4c30VylpyCUZSkygY/xQMOK7R6GS8h/wE3RPLGoaG4molsX4mp8tnu+joyBTxgWJz
3IOpnIIVS0OAQ3xkgdqZjTU+ypKcDpAOFOBVUm5ZfUiZM6AXrEk+LpwSWvtLAjOCJbYcMkaWX3bF
btPg3yo3D/5RfVSsZ2hVw+zAEfyp1jjf4EboDpgRLZYKhvghLft/XysXBPkUfrPliI/xoB1Dagce
cByjw+4ZxrNU54BswMuScakRpfh/H8qhm7AU52P2mQ8c4qu2WM3Z2WtUwJCZumMbwdO2zD5fNjvF
sBrYV6CFnbfNtZhiZUkoGlrozaXOrv/vB5p6SvG4PYfG9DcuavueYrzsPaxNS88mPrUWwOUlnn2N
cVz/tj60TYsFx1EjPAiAbpuhJyJdz+VJ+LJ7+vfCjNL7a7vvXkfu7WRpKZUMD9Yzp/r+JvLoCI0k
vKwP49SEl9JNfo0JeUutsdCPkuWj4q7TzLvbDuKT9aG1WCaYvZzXZ80iYKpL527hOT2uwTkrOaZG
1wlzO/rV5qIxg+d/5It4Mn40vluxXyfxzZh1jWFYZnF24jvJ9Zv+74/077nX6Rmc0DHarx9ZfyaC
Xp7BuiX0MxjzPPqJqiOqlQf9tZ3uGGr/9p4rj9NgLpNSHbU8CEAUkr6u7RzkiPcVH9Y0+Ysc4/60
PnMi63fcNAOOvnbEMGg2gVyYWL1lvUtenGOSTP61d5o/hZjKw/psfbANYsCD9a9YyptAr+S28yas
AWltfkLGJIZ+FAfPjvpnSzwPchR332bUCoyov6LS50Ah6ganZUQWGW389d/52U96iFVwpG1tTOn0
FPcSCSr69vX1XV9p3pucYgVCRNwN2HgdIfdTSHY3fncLBdHyMFgRM4o2tVF6IYPBNRy2QdwIk5xg
XAvrQzNgVRCoS4MiJbjVMEzWgLChF17MbRo4AF5gXkmbckYlL1UWvWVl/Ka18Z4oIXHs6YUfkN/i
v6wXps+y+MgM8ZXb04fTdY0bVRtJveJro9DpT6HfM/jxxyMthuRdFqzBFtqnfzFBmT1LrDu0hzpe
nAdT0XRvQf4iMoJfPgnR0nvpd7Jc6dlIyKBmjb1j2D7UlVG8lDOigbqPNNwN5C6bIZmHXkc02dLL
FWNq3ZjemDdLH/8sDnz6ZsNb3GJEdSjVj90AR0AKl8Zyvb4r3508FHsGRLTw4dlNyhwOtdaFLYm8
LBj4qLxzFX+EseUhfE9fIH2eO2Oezgn8UzbbskA/n/rnsM+eEg7sRCRg+DWXh6GJOGanjZg3NomT
Aem3WE6XysbXS1gFFa7vceabmFmMTT0hiLWlZ3sdCotpP2IiZcYXsYBtvHKLLCceD4bfcXhz6y2S
Ovfyj5DliJwYYNlx5pAlfTV9CN9U57SYeKcRMXEC+22JsOqm3jm2SfHpI1DWFx6eKRjD9laaf5ix
d6fDJJ05uWGTbm4lb/KbwnZ1yVqkKarSqxs9FzOwaKhuCr++NjG4PELB9MOio7vW3T5LWkFrBcmp
G3OrWqZs6RGJMd7hN/CxV+QFlxz539lpNG854ze/VdCZ6B/clQHkZQj+PWn910zgU0ixTZ/SNgI9
JWf3Ke9GfvWCl+2gl1Z5qVXtv3fegvwnq9zliBSZZPUJ19SPLQLIYPCBRfk2QGTZ5yZaU8c76IbR
bssRr2raEmWDd+PBy5XSe0MZrGWPBMLhHKkn31LPkW53ZyRbcJYzC73c8rRki74JWmQuFZBeP6Zh
dE/LTwzSOp5kjBgN/oFoLPqSZvrKdoPaTrVaxcxJuQcvqETlnroMSVuy7PimZtLwpjZDEe3hdc/b
6JxB5RlAXVygWQYmx6Ols8W7JPd+eW71d1K+OqzXo8vz6tjDy6K1mcYnEIvdMVVcAoG8RYUok9er
GBuSIczSnJrSb2NoqeOXLxelwBDNOu5vvBvbjbSq+ix03B4IHvLrv4tFiE15hghMjlc47MchO0eZ
F57sNbGWoPh+NwGF2DjjMrueG+TOmHwv69+U3zIWZOAoRD9sdKVp+kZmRXOuWvO8livrQ72M6aIi
+bS65Z3tJ7DD+/a1QmKGc7+kAdp4znNShObGLrr2WCL8CpnLwPgrp5OrM0VcyxUr93FjMtLIKQa3
K9PT6A2Lkep0cHM3RVtWxa9G42QYJoFU1q7zN8WliKUNnJbNBHGpEQYn9M7WEIEJm17C2vicRpk+
6TVp695EXl9k+jY93IlM86g/rsArr3KNnzp90DsJRQ3RsG68hyl9HWWTnbtOoK5ySSbF0ouC0ROw
f+IweWkt6kpmFOi3cdfN2ZHwR8SvxWN9WKOVF8nC8h71RfI7Nwy0BGbfHbB+TvcmJ+9yXYT/Lag6
kRJbI0cvsq6nI7A+TQzI6gY5/Xs/D7ZfHABc4/kWA9kSS50CnPCv1uKY0pRu3vzlAQFieXV7rX8M
hKce1qXhH4etdhCWoTYxH1OR8OtUcEMaUVmP9d+KYhKnDDB87TWPFXsAkLeHZbQsg1pt9zfDOepK
ZndD2uR3JViWiHxzXnzLBVKQ2OVZpqPzEoaIA1jjHmSm0Gjymvxo5IW4R1in8NP65mc0dTHT7a+G
m+O1ByRR+Jnc5zlSf5t5z65LgXNkdFmDGRnfwZiyH6NVdac1uCtjLn0kGWTyv9GERa96OSTPTloh
PyTbDtJYtOkK4NCbSIvFDVCgc5kGNCYLpcEdaFEiHiANINX82/pvPpDB25jm5rGK7be1fIuB/XIY
p7AGVHBMWUbIlJzu62WTSY4W3aEtyLG+kuciU+HdMU33jl1vYaXGnvgqPN08riVMBKJHD1NSV2lR
PemUlXsrlYizrX6IdzaUcizgDCj6klb5//yjpMMjyAbJAICsK5e9/IvUbLYgjB3PhqmpFzJECF+K
kWYxEkS6kldkAq2V95J6M4aecXGdt3UJWh+6xPG3Y8MALJnIGNtCTDi1jnDPUjPip0xJmnEujRS3
kEhH8Gy+Sfs3jp5218+LOmMJ6oXop9/6LNvaCTU2xNhsY85Ave3FGHVav836ESDYBXLGcyewZW0a
6HhstE14NhJGb2NNKLCv6a86WPKLSFLr4bbG3zhhhHAcrCXvkiPGAw0xDv3xtvLZKG3AMXqhOtit
eCELLzxYE4L6NeIYTlN34qjheMFQpDrzw8o60Rd6XouPxMZK1dv9vIsb+xzhi/uZVRpQdHconwsa
Hvt5IkZTn0Ob2s5kKrEsX+0wyH2ENgjPX9MhW4LPM08IeTw/gref5U1QUADRemryj27EOdzUlfsQ
NlozMfol+2TnADuBx+KFAUzaGGaL/Z0sKMOW0cIJm+gTQuDkvi4PVh3/Xi9eLGn9trEV7SlEfdJi
v2RWMfh0KIbbvL0wlf8AZsMJImoettCshyDZaAaksrBMJ1rydr7Gji8/cCly49IADAERSB/OGUq6
XP3HStlzU+MyiSHHw5XIS6mHb+byagP33ZI7dXeSyHg4c/0dcdq8Orqf780Y5S5vDog5y762PlQt
qZetSpN/IblZYj4T1tQdrPXg2PR7URkPN8VJ++/6jBKBdOHIZ2JL9L1txLBel1iHOAGIJ1q0o6VL
yG3PLkJVnn9UHY6hoZln8qn7D+mE6Rs4Zf67TrLJgI2gJPkPN4n2HMW/4+VHJdW9OMdpfcEBod+t
OdcCIzbCGypLsJBkRhC+Yb+OboWzyohuVa9Sxh229xFlwzMKlvklTu2giIhWYdHoKv11PQSTS+7R
5Sn0rV2jUURtNP10dCOnMZeUF+DxW6ITssC1hvwjskgFrz6obo0fJgYqTCpMyjR59J3Mppfvyevo
yHfd9Kv7DHjxiCPs02yKTzPxg24hRmoIMDdpOkO/jpipq6WeXDdarzHYPU31nCxr27rA4cYg1YBu
wpbAUOMWlb44jsNI01sTeVBQCoP0LPakbx6VwV3gZm0coCE/s+XZA0aR/ueMDuEoDJJxwLui9Asr
jEc8KzsZn02stzkMgruXtrTKbPcx+q3LFhdi4a9C/buILdwfQ3FV1L2v7Vufj4SgFk35cOt0m7WQ
asTr2EUV6L+muvWkZ/77RFW4cF2XZbFwYoAOgkvRxLN+DxsXAaHXo9GD/BBEQvuh6T3Ukugr1g0u
uIEvpwDHQ1BjEp6cOjROseeU/LZxCNeLB6NkKldOeVSDFnBR7YfZa1Ha9gvqGedFVQVYpxFsRLns
Xyhaz6FHBD2Mnd9VkyTvnp95jzq1joiik/fUGJaqjhKNTZDZXmx/gOdchuX2j/VZ6dUmNFBPEXnA
B22DFKymptfmWyXuF0RHUYOD6X9XWh0jPEZlYkzmxgt8OX93oL1y828edy9Vh+porH9bC/+augOG
DsOUaz9Dr+HoijUMM/exngAb06ejj0/VHE/YyNZA4ZlxkA9FvSGeFWlhlwZ233b7yI61F5+7da13
2kj+9CfffFGAMXY+M7bd+jQXpYJ7ypQPoJN/SPzikxS/R1M00437wn4bZ/87nTJ567I63k2Qpw+O
9Lh4OCkuE2rho9WSgRL2kXm2++kNSUnB1JqTEd7XBSOUMACP8qtKRrVzohK7zNxXB9m/yzGvr+AL
LvBk5CFb2kGT/Zslgb0nx/FURFp+T5bAp1Hr75IsGpsIhiO7N0M/m+a7ncRvYWoXz1luftlDHaLk
daOTrrnTpxczd/KYOodiklt7aUeGViuu9MjArWr90UpNsZnDCTWcPfFJZOcJklSMIzr9+DAMfU6G
tvrLD+w9Y6AsDk2cVbvERvK6LuCRK/RvJrQuXGoHOjRdYaTAOujuXBTNicWZJuNUZNcZm9DBTFvU
yqpechJEtRf0346F0Cr600qhFkE1CxA4ObMYNoAiiuRMKTTSMnhK7bTgdIYttUOx48jE/ERvjBt1
KRR7LwGhr9ABM3b5W9X9MVdt/5izAqBxxzyFY5W7lVrenMSQMtnJzXsXxxdzpsZe3xeGA5Z4TbAG
cruTM7HMBu1shM7xSxT/TZ1UHCo9LA+CFw//HngaCNXJthD2f6qaqks9l/I4L4Gpopw+rNbMn0sw
MXsDOg/4HesyRsR5lDSArUiwPYTgJLuwQN1iWs9m7WbooaDbJab1i8JCXoleU9f1b5qTEs0rdbF1
Y942aY6x0V9s5Yhu8UPrT3zubHDqi0PQt3E9z3ervVraJ5S9nTfX4rYWwo7bY8GjQyuWQ5u5HEe9
MUshAdMP0t1yfleC8uzf0mHZvKgR9DlmJ9GnRxeBUCbBLK3Q/64NS0c1xw5/L/3khnljS7rMQIXT
DghdQodLomztMIxwIeQwp0GdAAIaU42Y1txU3hkLT5f7zSfQVvMMn+thtsDNV/D3sEDCC0NIVO2j
R8gHLk8PCdF9AKS+6/Ui3Ja2Ak1TdcPOaONuO3CuUftBkPe1nirMyq32c2enKCmH9KJ1Zcpxm8ki
nVGUwiy7Y0baMffI327yf68keFMBGSt0CsnZJYs9/Kg8Cy6+7qYHiQ0tAfW9032DNO5pjC8ITf7n
gaSThKlK9F2W5K8KaG+PEr8KXoQ+gx1JfZAU9LBLBkaB3aCyXWtjDjH0G2pQ+LDoj9mAi9E3FEy0
tGeHa/OXJHZAB4PYX/fbsZB/kOr3hIQZaKSVFR66CMK7LTu01RJ2QUp88bYIKeiCQatiFtbK24rS
lE85aBAGGfc88/wrAlT2OVGnqdp5FcoFAjwUFQwLtlRVf4y68dpq9pURAmW32b9Ezf/h6ryW21a6
bvtEqEIOt8xRooIlWTcoR2SgGxl4+jPQ9P516rthkbS3t0QC3b3WmnNM77VGNA4fz7/0KiCS8thB
zukebPkrsz0gmUGFJ5RV00AOT9LfWFDL6q4Dh6A3R5AeT/EwMqer+yfOfu+qZ+Diuz3YQ//iIwYa
+HZvlvCH58zU9jPZH28c4pcEroGaNehAkC4PGGXJWzVcLLe+tbfz1Hh16E6d7OX4VpfVwbWDaitn
zBuGmbwQ+yOPssWFik2pvd8DXD2s7brlrtW/aGU2UTaT+efeLjDH6iNPes7RYzkC9p1JqWLZBFfr
Dm+ljG+Cwe7JrDJYkBzztmGqM8kQCd7CuTrnXv6j9xbApSyWSWYXHhOnAZpl1s9p2ya3qMb8tJSg
Iqfp19JhWGlDDZvWxw4sNY0pqkshHmpRcqLfYDwZrc57or4GLjZmWHNrddDrK789ulD+67F2XvD2
othMrNXYlUuwW/MzKMkPqLFfNL0+rFPAFQxQxXBtLJ/2kGc7B2idjBtItWU2En4CsfwZc/IxDEYk
QVS9U2z+ydlqV9M8W6cpGa2HKLVudps0p8xI/a20qQxgvCHOXY67s+wutIqtbzLU3Ic0f0Jx3K2K
Ntdu+Uy/ptYQ4hoCK08pSC4yu1F7cLNo47vOt1blN5LY+2IUZraJvT75yDyKbICB/slvcfpOIEBj
T1TrezMpLtCCOz7NKrPWCP2pAojNeRodg4B5dtx3i4sDV8Y8GL8YrhavhqZV1y5y/D0p4sORmPht
m805/Jm4vAHFQSqS4JpuDVzTNvtqiGrPN6pPsyyS5/v/EyHeVq8COKjwfc8xrIlHzt/ZtwWVaFbl
VZ2UjSwHFzkSytjnm2REvKDpWDlVdVOVdbvVLN1nekMv00s01HiUZRv1sunsx6zLfrsFoE7f09xr
OzftE1LKv8FRbrS+rThh5+2bqcjfEIqwN9jvgKVBISxPQEETODFf2szSrkZlBTPyCMZCbexCnqNi
jH56y1hB3Q5RIXP4C0tjzqpKbBZZ4H0rC/0TO6z7G/0LlCjHf/Wmxtkhm5yIUaKVrR5qMNgwJb1h
dU/27MDgvs8lgZMzyIrnIh+PXcTpzAmHD3V1GnHGlKn0x71as7O2qTnaTuL+Eu4ofUoBHrsa+YUE
hh0+nVcrDbd2h0k984d3/s30lNIv2YWsl6c4SX+QTdGuCbswdvFSmxPdGjxy8G9XTuBUe3ibc/Ng
2wk1NekIQRlfa2rSR2kldNDc8XcqTOeMNDR+yQIxEKcDw1bTnpMurn/BDnvW+qH+NfFkSJN63SQA
TkoRQfmI8JlrbrsL3JmuxTivLKe1vjG4RS/n6ryntSPgpmFjdNRlSLJUu8JpqfxmfPdrf5iNs2HT
n1DP+AhJbUnKn5JVgA4IipCvmfGQlQILFgQgXTrjZnIKLP81uRhxpNB+8W1ytIpRC0j5OkOJVWY4
ZJcWnOq+pSOqnFVjzyO2l6LHTE5cCrGe7kED83qeWr0Ec+/QfJ7onFea/UL8bbGtsaMictUkDa/h
WeWaCkeSRomo/JBOAoslmXbhKvOssx2OxWHCLgBJndmsS/mubk0h6nLRqgT46Jz+AjMKHhlb8HAR
kMEN1z03lol1TTdI2v3v6lKDkrnhECf8BFRkFbI42TmXOazxNT6wZJMI0bWrJB3/DC4rj6qeOSv6
K2orue8yo9zpWHw2cfACUMv6lbwiWHJ++5ilElIMHDN1937m2C8ufI+zKVq40UtFDIW42qEiD/C4
YebGroFUVc3gwDEdjVT8wfpZv+q6sWaW5D+pV2w3M9AG4Hjq5dzQ1gNgpW8RwfXAt2n+ACNqnrCO
OAfHpS19j++GvOpChOksgFQuYSH/7W3qGTN27ABqQRx1yF9LZ0pVTpwo20s3iPtb6v0MEdW67Xry
GFzNO389uJlAId/Id47VMb8wr9QfdvoPZ/6uDi56GYFHD7QUp5AdnlSFij86OdcoQVWpChIPjyzn
9I0JhflShmSoZX1WvoiqpxnPhWAfCfvr12rk9fWQZM0mjwH/OzrnNSi8q043kw8hQR40OqZ0IjPt
x7ExHfwLyS+8fsaBszaoKMvah63fhzsNgyGVyfJdA22OYXvE5jZ29ccMnOO7PvjNEYDiBrn2hG7a
h3bVjvUtjcf2sU9uX++ot+cBq1Q1sjHS2e83VsIcrTYoOZiIIGq2HPvgDp2+s0VgHwK0WZvMaUFE
eAgCLHw8Gzg/UB6rFKJcNxjFo/HELLXhZ+G4XS/Pak8Wj+5LVtretUQSOADV2JQYj1G8oDymSWZf
Yw24Teq682flcj6OnCY8WRrpXGprUAoJ8mYytoS8kPRvvFYeDCrvQ5B49RMO6XI3FlG64VJDxJJG
7X7OffoiXcS5IQ7BKi2XdV3F9saNXWtHl9B5aWyuGWlHP4Nv6laxiSIxdqzkETr1Pn7QyqJ68h2x
rhyI6GrHbH0mvJUHXo6YEXyZQ3rVhqB9MrRKvuULwIM+2NjQCbAdy3kRDt08ID1AvlzdYRBfjYLx
Ye9fzKzwgTGSyfP1MhHQY4kLMNawlwjVUbd4S1bNUXXzJb/1CYbUAyiz+tKko7gg8p+HdE/YJz8V
8TA0Twa+9DjODfqpXfOoCjcvGPsfXqVzlG+Dh9HqcIYvi023LD6dixq2bwTjs9AFuSpdvKpO5THC
dNJnPFwQRIlOVa9cGYLzjM5qqWrUP7E85LQA8bLBmVR/QNYsEASmj39Gi+WJ3kK7aasy5Z8FZrsp
MUWyavdECvghhnenxD7mt2++2S2Z9ti26sp6hglMIyid0YPXYbYdGyCx7txdMoemT+4xnZvpWnG0
YGBp9JT5TdOlDxWzS9ydeINhA3HsAjQRP5phQckXN1Cw0X1+tcHzZP5etd+lzSeoMk/1SXyiUhrP
eeq017ALacNlSMloDpCtVetLaHz7FsW0kqL+IR2r4lU3dYQQCaRyqj24/47xmCR6+ixRigTF9NSl
U34g/Inxd2KiaqPsulZek56MyJXbIGrMR9vs3+MhxfFS9OLaFdmL61kzGsDndBnk0EeUj+Uj4uiA
X5keAArv810ztRyTKrjXl5nMVxMxl9OS+USSLJ+tY8kfHo73OjZdurPkmY8p8njLbHCai+rb0k6s
vGh8ZTzYr6fG+IlCBL2IWqhGJEIjonUfqJskHUZ2L5yvYDXO9jHtwz/EGSb3CjMkTAeIHar8iM1F
Kb4i8pQXwo59ndse8FvGOEGbfExkTENLF/mC36bJ3p5lxI9iv/w7cDE3K5oF0bH8NbbbdlfWTM9B
cI7X+4JfGl72NKazOJpEJq7CvMqP9sIwUD1rgcma+MAsWav3zOVXnmbGnoPh+DvVwdcKDGWxNnGG
lgYNfZbYunX1fVp39zA6VXhy1i+wTQmCU3XEcQN6/2cjoikBjgVihwfaXZrFz7zSIOR3NLtCdKIq
oHieCVmWRdJu7aVqmpvYPKtned7NTKuIy5RMVy49bYvEag8tsemkCTiJceiRRpe5eAyX+YzqsfA3
fabwKaFU0EBDZuVm9lBU4kVddyZg9lUUDd0qX6K/KCwP3AkDFRavwrgj2kMAQVUikCj0q32WzG+6
V1cPutXg7qmEQEye5eDIMgYaBmOLFAzsKlR6Fg87pnomLPzCoRXsSQ5xcZcK++CXOqfG3nmopDc/
o0nYCnO6QjZO1nBSxHuNv38X2gVi+bAAnOCVE4F8yDXUQ+IaBnS72dp8vRfjRPbsaaOmFNlR91hi
9RmevBHq6RmOcbFpZo0OR1inBLGR26j+QL0MQpoknImUgi+AXMw6gIejd044OmEPLQ8+o6T7M/XS
tYrvIBSC/df7Yexm63TW8v3UYmLHsUx+ugvwoWUbsgFKneE+UwWQTnAlA1WsJyf7JICyfVB31vLK
ITDv7FkkqS8yqGlRYrkiYMXXANhqY5zBhUcAhh0qOkCDfG0np4w3YYxgecadkvTo8l0GZRfGNAQH
L0FLDREzawMUIV6YZQ3szeEbt5Q4RAxRkV7yf9wP2Ox3SnhIWqoJ2dgz5FaWdv00GqcmTOy1+qfC
jOlz1GQIEL3o0RuJGOH7TKa8e8MUIM5+6R9U9eH5L3baC+L3yNttQ+vseHl0c9suviB5tldC2D00
oTDFv0ZgmbAQHjR1B6Mmy373KQhlADcODFgYz8sYJImwqADvGI4dbfWzMPC/xrDNV5MjhwO0zJIO
JA9lFRinnnZ64Y/PahkBRPOconlO4HVefRky+YusDHJDUkU7T9dLAkr9hAghEzWroHpp6aq1r0kW
JOTRcmiNJjAKaWCsVR66FuCDEVwXE4rUq7D6fRQLH4zzNTLr4FXlQtmZ/rcLg5oDTElQRd0j1rbL
9pC6drZ3zMR/br3Bzq6zzVF2HIW4mrYmwFwY3ucooneoz4/qItba4BHJULYah2sYZ9OHX5bmMZ0x
gQ6Rp3/np3pDv/O7Tnwc7kGEQJFr4+shT90B/4VNtFpMI7lLpo8pyf+or9KVFX3V3G4OehK6j5qj
5zD/pH8C/e2saRxMZ2YwuBE3ICiqp7KqFw6RgZdy6IhC41xDZIf8SWx2+aMfXukOGj8xyVM8Z25G
jyidH5wiBkJLOfZAtkp4UPeWbmEd8BuSsNRLZzm5QxZ7mkITiAyJKCvbGOLHsSCBc9WTInPO2bKl
Vnv7GJb4CkIWO2Yufi9PGhATN1aTZOV1mTw05OSuyRZa4oOJ3quS5NjokfbH/+XbKXqXQfuzvOeg
vFm5tpO8oGU+ZOwRTzYgzSUzdok1IKUhrLkB1VfZWcQ0pLb9lxNeCa7lTwQmaFXewpje+DpPRo4k
oA02lRv/Gr3C+R6WJXsciADIGf3+Hh/WOMWjdA3cyy2ftC865kd+tktkBg/GwlFlxE/zPHBlgjPG
EKUNVzNcJEjRAEuQSc0JHV8C1GOkYVPEKOm1yjmlg9edRCBxLwGWCUx+SOmkBNVK+RaaLSIFvKTM
QrJrw3336IgwZCxu/WFd6A5J5WHxWsaAuWl4WMJjbic7PVJJ+Q+Y6fSNo2Xlc4+LsVv0BmpzVX0N
AcFoa4Af4uvX6uNsD08amT/dvZqB6CTzVP8MTUt7bDTrUTOyYGv6NTM5KrO8mvofophKk35IW/4Y
CmfJ/NGd6pn1wbyfwj2gERfDdciQC39HIn2LcKacYoseIUew9gkZYrnc/PMPMpLKVWEzekuS8G+M
ifklHJcZhcuWrGQ81BVKID3jg7vq2ogFryH7bELtR8vbeq/8YNoOLqw6lXDMeRkPCLuP7VRrkiXc
15Cu9+1eLtl9Ot185swREqjJXsEndfdzxGjWjy1rSyYYi1AVIjiqYCy25LUjRGWEpBlmQNj8Og0o
rSRr2Grw++m9byOxh7SKN74dzbXahkhUTZnl//egNikPGZkeN1dN0qLVunjYGRrssJXpR8H5voTD
GEruwmB4wvjmJjD6mYyu05iQFReRLKPaFQDEEI1bWEmW5oWamiEG/Qwy4ezvKmO3qI6BBgTYiMGy
MAHM9m6SxGgW7N/91LWngoTTVQAYTzCOIW/ETpwdSduU8eA8b3CHsJoyKHu4X84gDJL9nKFsKlPf
easHtHaeHk8HVfQUrPqrqsOmXZKiUZFG+4YDI1vHCYnHmUZODhJcEoLIxTKWE4dsgbm5qL2XzFsq
UihOm1Kmxjr1m+5I2eCuAl+HmF0GWDqjp3uZwI9Evh4d/xv6lugW/1Ara1pn4kRDBQEiCpPbMMfh
JoekRWzP7J2Qr7HwaSgF3B4/Wq0UXbIA7jyXOOf0gJa95zrNMz5S/zEkccNCM9UvMaGMQWfSbQUz
Ah/ACAyl1PpGCsItptqFH+GRbFIMC37KAx2HxIuOk/o6MDrb+4qQkrsUvJf9VtOrdlfPjf6cLr8u
c+2iRp/MHDTzLqbcSB/nKfaMs9PK7EKU9BFga3hwDOtXO8cSS96It5sOQH/RY2q0Zz/ObiIxasIm
YkyxJOVYovIv6dTl1zBpdWrwTHwmJGbkfkkWaTx8ql9zMfI/kqCzy1o5re/fLeMQW8zIrOOeVvDS
320nam9fkFYRJv5H0NrFR6qXB88mL0qGnb65f0J39bcd5ODHfA2jot0h89PoRY1Kl2OW9VoNk8xl
oqSe/c/LoOUnJ7D0E0AkqB/fSbFVmFa5VTO8PCY/ybPpVn0ppLUlJJesyWPUD/I6UjaS52dK4B2+
xmXAd6olsfNousQ6Lwd+NyOOrA8mrC5lKLYF0I2NY+C+9pYHkXbvjZTYwy3CrfErlCeGNGvaiPgE
8HHcj2j/syGPAlDFtmv1eucZebfvy8Q53j+R+y4xNpwlls+Rs8JT59T5GS/6VdPG7DWakmdg19P7
MIhfBdPgIO5fqmUkIYdwcecSNmNjwVPyILDq3i2c8S9DqiEteJEMRXYYYSTNvyuBx5f7gyl2tpfE
sZVpV99Pi/Pi0BosF+GQdVOSYh35CfweTDhDkHdrMTs2WuNnVQCngTx4DuwM2BOPGZj7R7t1gnVZ
eVQNsE7NME0v5O8Ri5yIijgagA2NjUVFHfsMi8RagPcAo5Q3RjMxJAu//mlmsgKD2jGZs4NmU83Z
zGGs87i8NB9lRX0c5rzY9w4OLs8HQ5ybyIyXAZTpIjB1LU6vaWVpuN6A6IAmJhyssp+hJLcPU0dv
oOHsVhIRl2YFRmE9A7K7+GjurXoR+VtH7zm/Edp3mZyGzAjxQxNh8RzaunMZFjb5wDz3X+8sqRkC
dWIGgSITInBZu9ZKo20XobdnXbKO48jXNnul84KtI9gUuTXs1po/kuE8OsWvlGzsGnRpWzX6g4Wj
HKRcRMdMq2W7UX1J2AXbkF2JYTWi75VqTPbz1UcdkF3pMqKakgE6/SGnfF+Unwzi1nTKt2XP/mtI
8VxJy7xKN/9OrI34zhwNRY+L+q9p0I9mOYdXz2+fKX/1z2C+onVfZFuAb9U+6qZd88wil+XDryrE
txuVnXgvxoa72iiDQ1Ya4fm+ciFY/Eiy+eZqHL1od4CVMrVz28GUBn6AMm0s9iMHTfdkDWSHUKcq
G0/fY8YZJ7NY9xkr+K6xmLDblW4SmYpngMHtX0/rroHTTk8kjhLqN8Xf4mEyTujbs2upLb4Powa1
ubTYZe/a1Bfjd7sc8Z8HFW24At3yaoZojj7NAZntZs12wBK1dpebWnPHaT/TXcE0zcusKS6AkXGh
g6e5jBjm1zazSgbLTCNdUJs3PYQgQGQ3/+ZSeXTLnvrh1TOxqJ4P40YSlNnNyS9mlABE/u8tUE3n
Ab4mKre6IB8kHOhfSSJTyd063uuPGJJQ2jMFzj0oy2qmkM5oEJi0lTatddEHCOIYADcQSEowexj/
hFb7lyZO/gYs8K9zSKZaDY64Qu3+WmX5iSNDdFJ3fzos1JCeSAGj9l4btMWn+w2CqAelPWUXGMDT
XOXeq2qIwKQgmC15GWLWSoNkFyLtGrrnjg4Df0yG/dzayU3z9PDxPrUe7dQ5KIvEzJkPiKFtE8Sj
M5cs9WjnanV6bw/4S4/gfxoFlCFP935lbHn+ERnCoz0P4ZN64O97e0kIFJjhAXuamqv1XPcrZenj
3klWBeCbU1D8VYPkpmd7rrGHy57rZSjbExB4pkvjUG/lsnxmifES61V28NO0hDvaTOBJp6M6bth4
EuDsosQMU2JyyoB1oKTMzjlFgZcb6vuWrFr66oErTZIfzaFQHTccUs64KZm03Tvbozbc+ghqF5Zk
Z1iMCDoqdRz641bZ7tY9pR/jl+4n4dBvOonPs531l3wsGvJHhz1kxdVd+uOW7MQ9Hv1JEIIJxeCN
KR1ep2V2iFfNAkhWMdlZJj7R7LWrRsfzhQvso4zd/jpIZLdaReqw3WgcQQBrAxwYpxHZeBJv9eU7
Uw9NxlmTXjpknOV6DzUruQGnjemEMbUCEMXYKbTSVb5UnkaviYsWHlmivBNGUO+knqmHwBj/vTQC
DSb58qfqPVER6OuJJtiUdZxjeYdhfbr3qrwetK+tl6RkLTcWMjLM3SWeZuI53VMq4vMsbPweA/PO
tEWwY02esW8MP4WcjcLqPgNyihxpvWdA2Un1X3gP70WClufyoczbi1rbcm+DGI7kFJNk1LLl+NeH
0AeTDN3y/WmbUlS0sGY2fawdnA6Q0NcDdBoKdB1rilX0ku3Fw59IJTJa/ic8fpaDyEg+EZh0x6bN
ifYNHWMDV2es9qV3dMzXwOynn6yOaZSyE9CRo+QySIkL9GxXeW169Ugm2XB4nX5aw8Ztxh8RW+tB
KSq+xlqzhzQkCZD7hy3gZj3gvkar1b83RGrM6NaeG46dL3VcEDCbBof7+dMlZwjTfB9dlSbWqpqX
KmJPzxZPXgGA4V5gEHSE62AR0QaRp21lB3djMLun2hzwx+lUNEGFIjakWbiaeyvdC2D2aiTb23wj
XUZq11yltGbpWW9n04zOiY15Sz0bl5cT7dRDHFgH9T7e/5C4TjZ/MsotY49SaqAJAv1FVGZzUUf4
qqCH7ZbN5n62TatZEqqDMZ7/wsODF/xnCV7a20Zx1Ip+K/wiQ8pJP02110qbgUM6Y+/j2+HsDp0V
DAka57RyP+93Rx5gJyUnQd1c6jZLbYsM5zxhVMJHfuCQTnObTs66zAbrwgn5WiRuzZR0pBNHjp9z
ddMPAwkH5m20wxE8WB9A9FcNZoKCzEOnPyZT/Qdzw7RTJlusDoAdlsNDb1XpWs3fReIEjwl5Hgyz
zWytC+cFwnyCoxatqYotaaHtXMiZf6DH1UUAb8BuI07VDjpl8zbrkQeZ5IBj2qMGoVtEjhy4JtWz
c/38J3YrcbSZg+yJd4rX9xKq8QgutMJxNebD9MGa/B74TDRzbSYLLifFRu8LdzN7Mb+1saij7vsA
+ukXddRU2w7eUA7dHEhci+RdNWFU88ZwcnrCNeqBsTosdLc26ieRmG8YybNjM0vzOIwY1qKoKR9V
SwahmOT0Pl0tcHKflo3KSiv9+KVnirhLa6cHgbBoO4oRo6vX9K9FABg+sKkC+0beIoeoSr6b5hr6
MQk5mYShlHnVFkVQs3a0viLCHDAngbAI9LCcQNXr/HH6SMnnXL6ZFcszo8LOJziziQn3NPpjk/fT
Z2TGv4I0KC5Wmd3bxl+dYaftaaq5oSSKFc8WBfcM+/sVYdhBjn18hWGF7J8J7roeS/EOxBNwJa6f
/ehB6sURhapLt/GBwGfym5k09Sxlv6/8Y6RJccvsET52iSc/qNsZtQ9+q3/lL42AnaYb/X520MBx
+mAy6Nerskjb17IwN0ZqiBM+j+JW5ZTn9zPcVMx8iYw2SyuQe3eyxSZssh8VgbdwALXiZrsW31rS
clD0NfKFG07jHmiBZweeBAcSWhXqRrLTSm5GqyQmDQPEa1s0BKQzmAHjQQsjksNvaYGDUL1Aobsf
MqUKQiEwlzt0g2sNesGlMZDxRmbX7xwXpYd6WbWGjRgqXbUJR3s1lJ3zynta8uhVHY7OB7OkaTyo
fX7O4DgzNEW3QOVuEBSRLzrZNi7GDasuxDGkI4RH9LtWdpAcpEMidROlF3vR8xV20x2MmZHexog2
SlQ3SKfDL1BZl2YaEQYsffbEFEQBlZ9aoFUHuaw6MAa9qxICx8typHUwEPF3/lDvBxd4QzWMW3SD
LpaBxfVPLZCvS985WQXKJPWBkiTW4FGuDzZynH8n7Cl6MSPQ2HGOn1PGk3adkhYhUkta6NXzRg8u
U0PlAG9/K0hWu6j5uRqny2pq1x61BphNH6GaD3QaKWN/NIWNAdHJHTBdBkiu5UdX40G1kmZe866X
3qsbJ81FL7qY4UaF0TwY213luuNzNemCXLFIfB8d69+z+3ujHe9i03QA7c7TueRQ5aUBDjMEI0yU
Prnpow3QS+88jIhnIj36uB/sxqpsluy3cROzVVzIQui3Scz8oVnGEj4ZLfuUxW49Qv6k2+bP9FSC
wlqrjoXfRzOHmjhChRe+kxOVf+vR5Ht24X/gWgHA4oBBHurGujqk/q0MWUQvixwampz4Ac8nfmRM
or9F+IbRQppIHEf56mcpHnUBFIYG47kNGNMByl6FFeFewWKL6uM6PPH97TWa9FeNJgRgjBZEi0C0
+H8PIvH/vYzQ5+yQPJgbnb4yIWpEIvUeDDy1oRhdOG5pGJbrAPvZVmaQsvCbz97Bi9BKKsOMD4iT
RcADt1u7z/hl60J/UXOLNMJ0j3pk0xmQYZdsxWtTdZ6+oce9hJHbGL2sLn6ZzShY3U3xjYmGcpxo
rqUWgNrCf0H4O9B1TThQFQG2xqH2uivU8tFLrb2Wk7qWl/0yCoDht5d4hNbTIjQbZBDcuR1VXb9g
uCdsTUiK7IU5QO2RPRcjYiMkDsE8gOWktaUemsU8PJkudoHFjUu/VuLGbaPtvTXEGfYE1pyD8Jg6
OFYsZLbqpe800+HNSlBqKrk6krSVtEF13GsJLx7qvU/Zyrc0VGfZlZ+BdK9qC+774CficefYUhZh
7cx2fK7oCsd4QG1AzJE6GKnzkHrmFezrw+j3K6tpV6353aez/xnQytpOWuccO70gzyUBLUjiSr3j
pqHXEwBhm/E5ItiFeDIN72rDVReyF3vFlgyZZJURIslM07R/CJ+iNJ2fBss8U20Ur2KavYvjFb/c
uo2vzMTjrfQdmJFW2wOAzteMjiJCInsWpWpB2YSE0dYopBwGyct9Xormp6b5tKyWV7UvUcTnabfr
QHli5w8pXBb3OGvZthLOUSkfmJckbxbNqnWkwe1ufHSVVBDnmYSYe2co5xV2WxOW3+EOC6ED6JLd
QZqPX5PEsrRdM9f3H9ruj+oRqofKia4piWtoCkVxrPREnNN+rkFk9D/UoTFwreYsBudXyE24vh9B
WX8ZUuNMWRPI7D7Q/t+SjLj4SKMKbAU3mHr29WBiFycZCWuTVk7WrYUetiYT0N8lizC4MRjY48Ad
aXb9d6x05tb8Zs1UwePfISynJw1uzCHxdVKXmvJd73vYodTHF8sBADMXRnVuE+/bUPfmKS+Ibg9N
qhukv98xHVFl6sbvOKYjnjSMKSyCyI4e0fHPOKqO2kLnxL5NCodMaMEBYVhF2cwXskxbIp0WrHLt
uB6INaYF+nM/VdXND+y1elXQabqEhikOat1xS9rgtgSohC/5gQ98P0thHlUTarTqf7QA9bI73a8N
A42bsotKAhY27UQHapy4lbd90OWbyHcwjiaxJINZE98Jd7A3ATvjsS+IJI4CzDv3fQY1/NtXrU/E
TyVXiS1/90jN9rWFIa0woz9ycbaqhzgd9ZMaQGK1R5oEQTOttW9j3se7zgQG2zrjdjAa/0lHFExX
ROT/hMuVrq20wA2+Czuh1ZOI8Pvg6UejasDhNcmlhhb/rRt/3Kd3OiKEanbbvw3wcT2gba0JoV2J
5EGubEzuY5O8qYMcpPH44JHJtJKDG+DYzw61jWBV0rqCYQHLrSjWqnPH6kmDagnVpkYPBtbmTidJ
sCwiUAopu1jR5Vt9QEO5jO6dpcpQJJV5hBs422AP2gytYWRnSBLU3Sb9rW0E35NsEHB6B2M7jvW4
H9CeXaOwCK5ETTOpBPfkSVNiuKmjc44QhKIcPUpkFsNRuTVYNMk4sWg8WBxBgqH4qAdhffOkOGqR
6b4nnneJQsv5jZ35UjYduUymt+mjtN6MxTvU6Y2Nj+yqLz9T7IFYcTKfodPyMtP7RfO0UUPJoG2R
8mGvvPja3MKdyKcj/XdHutW32mLC1wzdzSSRDN+Y69+bMm2G6igx6KohW4Wi8998WnXH1ZCKnvA2
jvUjsVwClLgBRkALxP5eQ7gmV1pCuvpBmqaF+m2xZVPyrJTJlXgLk+QVPtkiRhj/bzBB2wL/XFbe
ejuot7FD1ub9kq+qeY9yFI7PIklLHKt8cGvm0lNAzOLS/mUP5tetMC0N9SMEQVA6xME95LpoD96i
KC7OkeXBV16ExW6msYMmGGXCRR3ikC1PaslERzsffHMLjJQjZ22iv+0l85vZgsAaB0DuSFiSPeUw
dIMRQLFt1u7FqNuTQfvpoOTKX+rlTOr0ZXw7YZO00ojPOvQ3949GGwZE1l5Kpnw8dOdAtMbufgxy
JzApTKXyQ+UsAUnjVOKiC1rthaNMs/7/ZrkkZ5PGR5MFXXF0NkfDflQP0plQfBsw29XLHm9X4bri
MikSCac88jRS7z2cBXbnFvHoobRvQjft/VdDQj0TWORWxoSmTHV61cxApwKSI/8/JcccqW229xOf
5urp+uvv5Rmsi9ArjupaiTN+9MYgAqYGo9OEyL5tK8tepeZu2oQzZsMmD+2O5rhOJ+5dPcvavsZT
SIDRsBjCJ91A6ehZ1k09WD2o1rwMQ+cjMfJoo+VuzvRQvKMGBnVjG2l86ZM2vgyZ/TcHiWVsulyv
zzq+hnXAeeuJDEvrVY09fIk+h6XkLP282lVOaZ7TdolooB9Hq8R8d+K4/ZZlCSXLmJivWTO+dosG
kTZUv82igTKGEPp47WvA+KomkmdfxoG/LjIfArmP8NYQ0fPiB39g/Fe8puVz2YBeL82w/xgslKIT
5K37M/Uendp+NSzv3Z/p2WYwwBfDdk1Jj73cp6iIWonapENGEZ2GlCFmT/B9El7r3rFX5JaRYa5F
3aUZ/dcG0s+xNWMD0vh/Tlv1zCGolWMlakGT9KUo7vqXhnDUm5PI+yvXKuWaSmmakLmw1yH+yMCT
qs5h3WAbn0wkOKoEki33DSOUcKOuU3uqOHYuf+dSGWOp5cjUtYcgleAwWxRCCMf/6K1XvjWoqqmR
uolp6PTHKCXcrcVC3oUwOdqZk73sMT7C80hpBc1iI7L5fQ7QsyOQE896jDwiTokp9eh2MHVFKc1U
ONrVI+o2z4qYny1LhNdYn626PNj1wcXNkIpXSRs1OBE4tdWkEFgNA0ElAUwjBEtqH28suzyVoPsh
885VccB4h5WWLdgGkHO07ML17lgULF+wUSzzox0cwex8oXNDouQvThxnWJIOpj9ap/vHEnVMCjgB
T7tCwiY0Wmnu5siW/ip1bOehFr/wAyVMYprkJpZnTUCwhFusnMgwd2qEMwGJWS06uItlhNamTRFc
/JV1j/zRkcSnLoUtekfCaJRUyphhXadev88L8mObBCT/F1Wu1kYPvwVOQ/I2mXpEx37JGa6nNDuX
yFZpHHf8VM38k7krHaU6Hj8yohHiMT3eV4A7mcHEQc6hFuqZgc17l3QAMJnyfWMLmzaVaP8fV+e1
3LYSZdEvQhVyeGXOlCjJtvSCsiRf5Jzx9bO64RlXzcNlkfR1EAl0nz5n77WVWz9q1j5x3C3bpOBt
oZSVD1mMX6SB4340619NwYnPFM0uN7DJD5ZHROocTiZhSQh3MX0IDl9NJOE6ndxso//fpCFMwmI9
J6GzLysdY2xlmZC7q5HJTfcWGtq7Ejvjkz3Y36xhK355fOFYyHAuJBSmIbolUILxRQ1m80Q4xaOk
b3Hunf5ZDmMrkSclnyXVntkAzijs5r2rIvILlbOcVUeTFa5j0oqWbgY5rIciHix4KMCYhryh4Bhm
eOpJBTWMmbFQZ+lG117lK49sQbTRQsWE6dNYD16ewwZzKF/FiS9vXcIrgmnHXPZpmJzyPTIDm+wk
gpMsk3VSap4DrYeJRMxckiWkl8hhi+t43kU33AswmOLDVk2yeQLQ05Wpg1unv3kMBBzTVuufuo2N
eqEsxsqH7Nw19PTBWilrWWjrkxU/FR39hqG75V3YfJd6c1MZsP3SXAS6bryWk8pSTcpDxVSPfZZ+
8Bhr48YXav3YicyVlhvXyghozZhmXAKi1Zu7kbmH0bU48gXx96I8AcMFcyBuTovc3qu+OtI3b2N9
jBQlvPxjrYHFGS7cQt7em8cX6tyGaD5C1QurYLjUaPjs9CCgOIVUM2kOeeO89e/9RL9MkVftaBaN
W0sn4lahbb5xkVB+l62aHJnwDgctTn8WwWw/IpKGtnqXIv2ifvC53ShtG9133+m5wt3tI/cdHy/y
r5rydIpfmmSY91oLXFdnuA1kxj0WM4oDLVbPDPNBzXdj+5Cd4BgOGPOndcR85zq7oAQih+JXsfkS
ypTa0NEEPN4Zf+Qh5BuBROm0smeeCwcUg0OA+6ydX3q+5KdQs7eENswvoc9bpRABBTPmc8BANdtt
HV0C1vPD/3s2jKQIDKUgjbWhyrgRT1WHGf0ch4QVpzaNtkbtnYso0ZvK7v5j2runlUgKHFbDnTk6
eCpB+f1UdaQ3FR6Ir8Fzd0YcKR9OHk8QcbiavYl+cldwqJo6wCy2ZpunASvTCqVTde8s1VpXQ0H6
uhwrz6qJEVEodVqNDlDoJ9ZBtgzC0XktUe+te73ujrNlD1cHkNzQup9GTl+P+84MPH+TwMw+hzUc
2lLBgVf5KOzV7AdJC7+awbm5/fglzw9dQb51lk9CTkjRi8hCMLhrhqvcfrd0gkf+f8tWZ3NxkVZR
rV2NZIw29suXpu6bdaygX1eQq8vBH/6I7Dg4nxa2WiJLdPMUVHSBHT23gH/aBrgZUBRyeJmxyzNw
OWMgf7gUXIskBUqWhWa77fdKCHOq9Ep1EwxD9W5SszCUeFPdtD7LJRONUkysmttvw9+eg45bNvET
ECrbMkQMi8+IWYmpXAmD95P1RHNg18dttTEQ8D8002jRrRfaWz51SMWRHsOPKwOd9PB4NO9mTdM6
761klQwppgP6zxg0aGLV6QuXhHXEG9w8TRsSZjzgDeCsU9z+zEu9PbDwhdsYBHAVuFN/1VNiYNKO
sCaxrSKz638Mxmw8uZ0BTaNIsO/we5aql5Q5Ugr50eTLzq36E5Kzs2JGPkZ4+10un7JtYYiUpKra
z0C+MeBBwfIrzgmGqZe7lsjBlWnax2QqCaLQPHqAov0nC1rL4XTY0UyS87JM075Hr7B2ne/epII4
KqZfGD2c5zDCmyvgCv3Ucv4Ip2U+b48NIpusfeuSQPS3I2357Pta+1uERj184yAbfxYXeV0AUr+X
rpNvHGzZr7pSP8Kg/5PEloBIUotRDLVgHrIvWsHd+DFnA0jg/7LB37V257CWF7c6JCGIDs/KaxJw
DJ1WQYIXi2rn2S+DXjxbsg6DsECMUihWfdgvUe7fmM5GeAoMjDKRk+xTUzm4L7OTKIDZx+Z7rAYs
La3GzLZIjARklPJm9d1rlOr+0W07YGBWDDNb1hlmwpmaswa6d+oaVMHaVT5oXePTBU4JD02C+bvk
z7uaqTMcwy74nrrJIsGO47cRTNkX6HOrzog7iJigaDgygJEGCJDdLD/Uhv4HMVN3+/e+fIm59y1X
EmAiQjolH8xk/jEVprK85dutsS5b8qmCIU9JtM7TnRm0dMkHxYr2wABQ/dPxDJ0CiDsFhxyxhb+J
vT9lkUsvS1Z+VPXWxUwsGqWQGYPil0EC2F702wbbakGZm4Irx7MBHMSR4hOzNeYzAjHQyNRtj6s1
gkyRd596lnDZFFpw0Kfp13LulZt2YRrFJgimn4XuVJ9kPMqiRytN4iPmCQa6ONQ3IXANuwHoRXaI
vuPyaxeT/r/DWxw7/q5p8ms1j+XZzp0zBvVj3wGB1BSaRPACmKL1CtGLA8s8ljt6HHWVFhuvDB+o
++urKhrvJpotLaFx0ruBwTKjkw+Q299tMr6zd2CX8WDryptOtaL5qpHrAoUZDZwoaohqPydo8vjq
hfbdA9yUeP81jN/EVKd9eJBPUKSHB8ONFREyE78qVfSkhvWIra1BOqAq06UntXMlK46+R3sLKo4O
VUfViz8sOzJuK9Z0u7VdrmvqxvZoP4HLidfqpFj72MmmC1KsjQ034YaC5AcnTcSygQjK5PCLcApb
xwFSW7VWbcrirrHezWoYxDJPpISj0j6XDkZ10NtboWJibzXSw1nYXhCIMxYrM7qUAqvgYn1ecbz/
hVoUI35/n8h+Io4MjCw4PHdLgM74UvTeMljDqHCMCeg84j2PNlDtbKFoKaCLoJSdTQXD9cRExPKC
W0/r8GhUNXvr4GgHfOXBYZH70rQ6dBO5enKLimZOgRpQ1kMKSxdmapI+unx+Njodo1+KqS/O9btO
d/zMqBhfikWiWKLZn02kRzjo2LnkIG7wVf3cmul5qM3tomgaSjo4fWSNt1yr7Y1vo44tieeQBV5U
u+vKHtsffpqe9LB09t5QThtZoHP+XA8GFnSur29XG695bszftH2LzyYw/msZvJ3lFANJh3EqR7tY
KUSDrZpo+PI6wbjRy+eKdv1VCg59sM3IKdrxKdZIcpcDgDEHTKQhmNyYBmzVsC0OPhefNL+4GD9O
sAmgdxj2AJ47NnaBeJar3MNSMp6isV13nuMdRiuNnnObTpY4NKHsfpWspJrxRW7l6Rm8nLVSk8gk
2MlKj1Ftloe0dIj9qYlSXRo0lBnrQjMJwCnUbCf33ClGsY2Hx4QQEKgsSLG9URu8p26EcCDIgGUS
Xv3E3hPiz1b7k/RjoXJEZxZBkTddZw/HOPzsY3VG9T40+8nvWfwdvfvDmnB3ygKxWJjn20yBxPlv
EUB6iuxlnv1NgZln65KMcYgMSPFYEqaPid6baeE5QpuhbxOu1mvu1eXK6ml5c53GR7U32pWPuO2g
Yy9ipiQwuAPi8orimdo85FQBYEjK5wo7aM6LEHZCM9+1hI/RPDIfDUcQTojtxzyxJqxVH+l5DeF/
z9XKmUYJaXyg3LmkIgAwJDfuYlcpE4yRrC7xyvBhVdkO6faYiZ4Kowk/p7Z3V1jJ2pNXzNfFmR5k
H4Au8NOSafRXml0n+j2rySIcnemkJ4TAGVIwpQxj9aLEho4ar+6eFrSu7F1oiMprvMx7o886mvpa
+oKd+7nINbKXav2lM1uKIWGdGIAsx4Jnw3lF5c4t+FnkS/Egn3VgqraRgsYuzLXkWckNd8VPEH9n
7afeVOGZzQNBhcCxT6mfXJy6q7FvCEUX8Tg/LPTC28hQg+XjNfJgvXy6leePt8C/VT3jibgoB8Dh
CFW0fkStWMRveaiCy4B4owU9mhIxjpDESTSHFJ8BWUTCsF+HjJ+jcnQWLSSz4OLU5+0v+V1qWiXC
oBE+rhzu/0PA7ozngTPV7M72sIkRfHO54YRmX1wv75noEWukKHcbiIYExKdH2qz+ri/L8HVIjWw1
+fEfMvKi175T6T6rCPe3VRB+LMc/Inz9LX/WwSwSDf8RM+I+GHD0yNOVYl+wtoDYHIjlcXru9HWs
VvuyJW2vsXT/TBsmfwW6SrS6jwUxj+JL2JFhpmPdZZhSTWdiGO7oqWamUOCw/7qqOyJa59IzTrQr
8BibtPfdNvmrI060ZN+I2WaAU21jEf+1lu2ypWcGnQsACGNkHQ9hpwTZqq3jlqBBHpQ48y+I+A62
0JrJt+Z4/gaKoCHNSu5yO2PaGj/JVykk2WXshspnWOaaZRAweBYRGNLoURVMQ/N0KrgNsA5aHd3U
uPHVhxwnqXbwxwiV6FD7hX1Ls0DH8MUPmtn9i+cgNtf7H25ieDepjWVJ8O5pP/wsS9y2mHy91aJn
o3tkXRrl4vvlvAiq/7bkvbk7F6gl6FHO6VdbantGX+lVGf3u0vfWYyRd5Y8JJcdv+1fucGQSVf8O
uSjfzwOErjDJ90o9sinw7a70QU+ep9KeyNKyD3J7lQ9DFKOoKXF9JsXvqdXqlSwjEByhupR66pir
TIpS1RQ7PHm77rCuW7R3Uu7Ad8j8lNJvFUYaFDHR5JQP8kvUNHqApapV5MXhp+4jDeCM5CikHZo4
CdSVD/roYUePi/fBTGCuCmmNg4jiFmKAchDNbhQ1w+oUR3D/lSjajTndIWnYhVJHzok8ijtqXG3o
0UXJdFombbSIiYtBZl1ABFqEIGGb4h0GNM+pSqC3BZZcPjjEW0Expx3Yl+1/gSD9xGGskNA2TTtP
kH6Kuf0KjY1VWA3ODsT7FkDjrcNeCHLNDbduRUcoa8F5wEzkH1p7ziWyyJ5ry5yjfJBEn3Mzv1X7
IGnS30XXfDGEKH/PfnnrvD9SWzK0UXo2s0iABj3tEjsB5xnFw0S8CHzKKd8YeFTOgZJZV+VNShTk
g5S0EHiKuNUh+q4Ar7uJp8B9plmP1Zicbyxh7O2ool+IqpzZKSZu98I7F2MakXKtXshWMX9UafA1
2MHdiNz2otLGPkbz+C3l5vK8FhKXttLRMhylaKQxChtTTddvalj1Ur+EYMHfx0CVVpETxJ8BQbNI
egXEBs5YlSKNsLpNYpNkaSjzZYgT4yno1RkjTvaFUtE6F0F2la6OOXvIBnLCWE/1f7K4TvumNdWL
5rArlkaWL31MzSepJrHoicv+gIdmBvmAcKmOOSgq1t4G0s9GVvtGUqr7Yk87f3rRdQccWuQ8uqw/
dKUXPLRK809DF2bQkIpoa3hTzcVFBEg2cIoLpuE3Yn8wM0r1e0yCczxUoBXExL6YLI04SCp8WTTl
dGtXqOhbxFPERS26Mr10H3IuY5oYbyAEMZy1ypWG2vsSdHOKF1wochqcFXlimpeSTsnejSucKnKQ
EqjtWW97erxgMsiISqNDPlT2mpaRRlzZaJ3GmTwyzA7ABjKWrWpCeI+CTgQBTfHzzJANp3fjHBsR
tFF5mNtX8mkggmay3qSTkxFPtFKz+JONhV4PsUW1T6oQS4PywzQ7ju4DvUX5MnL5hB2iFG1Ri1Mx
oB2/yB8QodN36k/xtkfttVjvTEGXWzqiZFf3m8Ei5spRp7vvm+InCmOfMGSgY7K2SDXg1FOFtg8K
mZtpl0BpQEDqobFDw5tsZT3aEpXqgy5aebTXD/JyLEaaLcvfMju1tnXJyxUd6lhJ/GdtRgJt2/ZX
RobEc6jMjbBueBuS9rxt3yQzn7uB3q8q71NaYJUx50OE+OvQeGoB1o/Aq0BHceb1uAjlg4sudnn2
7z1H/GoyYMooIUlt/v0C+KoDOY3ndpwKvAL2Y5DagSilDhAv5XoMFNMgiNZmccQ6fwPaV7j4yVnq
a9f43Ru58tDgRq1yTWXYaGVPkKVAgGbUKoptUauO+I8LkfmTxypCjKh6m8X5FbGSKvCjCPXFS43D
Qu3GNd3caqKjTOgO9NB10JGmoM/lF+X4sAuyJvmBUi4BipgAHSh0hcEWSPFpNxzsqa6+E6Fx0dDR
rNBv7iDFWb9yHX6ibOo4XVbv5hSRSjmZKGqpLA5h285vKW7ar75taaX4HtZWjE5xqDWPuY8YKoNG
P+ko49ehzljdIwMBQ5aNIpLi6lqNJ9kpBE6tX4rM/iHbmX7TfBe+44g0KqZnZe8/FS5bWV9zsjDH
2jlmU0aIEf270A2APMzW+AQZsjo1UZKuFAMKPa2Y5yTj4wV/c9RafcVQrX+3VJDZ/lT3KGcB3MkV
hILRuPhohZ47eIqrumtdDtKMQeXS1BaMqtIkfPyb8ZQDW86gJOMusJPxaoUofno9WQRNIkHlrkIh
NduxQ7bsjfu5c94qV+n2i+0Pj/u1R8B7H8zynJa1/yIfwOs8kB6HN/lKgSUAbhIQUuvFyksFbuWv
qtOO426ltY7zXGJ9V1KvfM/w2Py9FwuwoQ1xXRXbVDCgfeTSUchLEvtOzQAydkFxaQDzNinevo+x
AtnYEmqddc7u/+EW6hYh5iIeA6vwEYP3etUJAm5Mdfq7KmWkvP7TM8hndAKqwrtYFjEragy5Puii
+qXRYOzVE6KcutKrl9jDilx6yqvqmu4jgyUp9HBVRYajiYlmaQsj+Gx2PdXphgAyQZRttf0cxYe5
0b2PQAGLyHE7X5V6PQD8FI7OOormXV2hSSCuEHu1WjkYuVXtkOV5x4nJzxlo5+He67zx5tKgRP0d
UWcJr9ici6gtcrBSc2jnVcS9uDLqJt3nIYLbjNoYgZCwG9G6G9BahNMKNHR5R8pCTQncWAKPR4cp
cNfg+EJpWuTr6css6+mR+uOD4JqXRcjWkQZcVsMDgAMRaQMjahKZHzaNrmelpXe19OYTsyVl2rfa
sxrkP3TFpbNiOfk6G9C7OVlgbkPOi8+wkQNIZAohrG6bkaHF33cJnfq3NdX5Xr5SPZUOTpbSgZWv
e4ITNx20zDU9uukif9nEVm4JWfx0cWbH2kfMNuMsO5SReejnIxGR4KU1T3d3s18nG1k2d42yCXNr
B9obrpY+BZsQvOwx8Yh6moy70zP24MSbVucOz5s8Hctp978H+d4AHQE0d/2Q7xdiUtCUs3LSG85d
aceIpXL7ZNuYTAJWYWdj6/egnS6vs3j4GpvkPz8nrW2piPhXvtpOp5/Cwq5PeVWFF5I9OM90pYlD
3Ig2jdH9YLnTXyw7+ajxn60ybHMXKcg3DJT18f8SB62QLpY9A7AVlljdcr8LfSahmyHGJvQNCLsU
ia9LcdqXXKWzb+9VOwP4jSv7ZPhGc0sxh2yAEoXEM6kdGYuBtZmRtZ6jLiV4NyELdWl8BErNgV1P
7BVb+Vfn9e9TlSZby/A9gLXtLSDK68WZI3c/qGQMEAJ8CjTN/kmQxzE2M+M6gGP5Z2RRFbjSY/YY
RJbHzEiP/8obI0d8KLKm8GOsrC6GKUsYPT0FFKmuIceQuqKAMLoxMtZmWhLS5To/2TKVhSn4T5+D
+JhtopszZAzirnE60lbMAL6r7VTf0OAof0xl1tcSWLT8Py1IQ8xk5XaoQGIzUDB+Gk6IzyJwdq1r
GPe0ukB9WMFwjymOSVZrV71RdpflqQqTcqUdA5cT16IA0O3M53sVk14VN7ict/q94pxox4CIpYHo
GIq381w6OTIkxYOmd2iSyF5e2iIzBZYtjm+sulsni9/TFm3k3oDEc5DQSASt9NRljotVGS+uMimX
EVrDA/7DZy2NDyLVHDvD0Rn79SJCJSdhJt4XER5jBtRPBLqVu1jlPMRolSqlHcO1NJnpRoBnSD6N
S2XTEe51m3rQ4+DNgZhKcbH/sTSs6pooEZg/d3/sAeiYQfFA2lbc6Bke5atZvBUHXG2BX5wLq/8T
sge3Ji0/cbIrnTJdVdqo88+xmVaWZKFkfWhB2cKvQaiJfPBdrOPEWFnbf+/Rk05Ip8Ab0rtWsekQ
iB0aegTb5RxWBUwVBwupZqWBniqSD+noG6rUXjcO+O4codA1z2YcDUiK33LEH7EdPo3afdlF0Yns
Ez0Zb/PYMXWvsvSWxADn+ZhO2tS6u3yes5OF2u9okPgsfbTIIshnBDAP7USszVOsRHsCspmUmp57
9wwEmKEXcGEKP2uewh/xLN88mbPFMq02NAGE3jUMlHljJQTAcWV8mz5ZJPIqQvpzTrvG3hb+SA6t
8AxrhcjgttMOt3OC7DfXvZOucUAza68hszVRtwKPSmtMQ5cknhWzeYmzUtumJdQMetP6E+JfsITA
GlcTs9n3KM+eMmfcy/uqiCYdJbJQ16k+JwVkHmyXcGFiZXg17Ex9jgJ6T1zKs5Z8EEjpbMLJBkNv
fEtBNSKuXVdhwiuNwICPJggLozk8xQ6WEwnk9jyMurFySRucz8s9ypfRrWSl7xNDfbYnsrCrMSM5
m15sb0XRZzy2qECTHbkU9wAIyH6R59cpprJ8uI1u7V0Z5Bc3QLU3wJ/Fk0LDe/vvmTK0COhNCFaL
rMXTmdN6XUUIeGmo+9EmW1SKuiodHe+yQKWpyKC3Q+vidg6cS8+wTxOnpicLXRoTGesRe0X7REu4
ffIBhRxT1rqVQ7EnFR0O8K4DehtnmxftuBR7NDTBCM9eRMyLSkSvZX2Dj2PHGTr/qTOKVyWuLA70
2XQo1PkXYINqVyHUIkE3D7auz5KiaEAoJH7PbzKEcR7klDLLd0GKI57Mvps3xz+DIVKeMTZn+7BU
p5uhQRvGQvDpYHtdIXDmYsWpgV+S5azHwjyFT2qVfLNRIVSwJusV5PqwpvmbwtBWrNdhZfy2i/xN
DuUt1W33rJX+vq0aVkr44oeMKdJu6fAgQ2d2k3oHeJvjuxaZL41dlgm5quhTqojGIPr3JJ/JU9JG
ZQvlcDwDrYbrMzf3LPigGVPv5UTB01/wi0FH0zl3yPauQ2JMa/ZM1ereuNbUK+S4cnuedeQA1d+j
TeAE/+Vult0LjH72oBFwiMELz7Q5RItJxOUW9epgl3WedW1BIzyXJrRJGMA/luUkCkg4ETYKeVEP
FaIBhlbVoXIJKESxavDbw+FMbEm2TkSGwcDxiizl6VEaCrMSMYHUmIyfWj5DwmQ4jTOESPee3ST4
Ybz2HA0V8obeoZU+w2jiAoj3A7RHdKDEKoci0J6DVaiQB93VT0GkvLtCcZMzGNs5c1AekjjjZD3M
/VkewarPEgzZ2hMrMeuO9aIkyFa02vTIPanIcp515pV2V6/1FMNMU8wdZt8Uz7HbDs2VUXMDpSin
dWAc5Qv5NqdBbVf1QP4c0feQI3tNU5DfYhOWb0VG9TzOGJxG0iOOrQ8lwrbOeQ570i5Rzg5CAfjv
QQdUtmL0lu1NU8h5oFYcZcsuAwu2a6rBWAeESqyQhpFf5pf+nbKsu4RttmMsrpFNqlsbyycxVBUN
sETkT7TgVBGughLoZ0JOScTaLWpjU0MENbkfqh0Nh2W3JrcHc65/t0IV0iHn5I3824nJQWsg7yrZ
IlIsVG8SY5DrBPtU7aTBAi1ei64aAj5fEpulL/SvMaKOg7VmzyblfgDE1SNilDMGDq3eUO3/xdKY
YCBwwOiY2a3XvGCZlRcXrS1BFkbYSGzStGaVTp/N0X3QrVBeRW1JSboqBcOGONGSfio/u9KP5V0+
q2aER+awbxOtXrw90uDTQu6ArV39WrCvFOUxRX85/dITNGW0PHYgBrWnAMLFit85fYUYMZc+PV9K
NYYv5dwpO5IwV1jDZ8Xg/mWm8xIEPeX0eMH8MD63geZjrZ655gsRmk0ckvzIPJfMOwnjYCZNpiNc
FDiffbAfhRfUwdNyZFWgXJr8bCV4EyeV4r1PG+W2VBsj7cURn0XfEvQpxXjyQYNPv4OHhRumUe1T
p2igACY7fK/qEjFA5f0VmWdNWN+zVJ02oOWcLa3iI5phGH0d8APgAClHF4XAE/GW40Ud8wYxjFNG
o38qMm4OFLjREeQQ9BHa7GVIcjJ9rKvsvIcW8IPl8ooUexKg4nwzj6pNCisUA1pVYBY8WttXUp1F
gBdFfn2y7f6/pRemKaa3Sy/QatQVyFM4r34X/7HyWl+1rWvecEGaN8MviW0biUWUJkfHTD8TrY3R
fQ4+R//hU4MM/MiJSAlWWHEmJLL0j/OKLAYtmmHcFAjutQ4/knSxGUr/1xDMCA3+leH95U/5PdsL
EKi17N4SjEo1hrR2L5lwk217tOfygl4sKzb44AihWZ/v5ayceguopbxjFOqm5U9IRNxTXzG0cfEo
c3bR3SdNAb8o1TuSfwvj8S0U3XuVHJSFnZLVSANHl5C1up9eK8MRhMTEJRVOnhOERneaDVRRcqo/
0ba/xTPl2wABuCjcu5yf2DWS08iOEUKImUrk9I+cw9dZa119X3mmvuLtaBNTrie7mIzfdeZpr0Zl
+dfW6LJXwhUBj3vDo4eXhtuEGb6Ucc0cs0gNmp+auKW4bLLx4KtTfAsS8yGXQ93FVUGXBNyNqHE6
RSWzlLzdjc8B/UpqYMc990zt5+zC0tbOKQ6dM10CzCry08OjdNBFjJLHoYEFQoOCWupnV6nKFZLB
WkTbMekvht9jQyA8t8uTbBE3gIFxZQKgqZRtMloFVoO6OkVaT11NPAMBST2oQLcxHmOQDki/+qsT
4vT1TR1T9ZBhYFlUpl4x3okKUALNedJ9hBMdoe6nKC6ghffpTXXg99S6MTODHouNovynIPwiBs76
XFaMFkqS+NaTXduVwYXz5mEKzOA4WAzCZIoGqeL9ouBKhEqFT9hc4pd95atjtv9W184V2XP3HLiz
+lZ5P3z6SMfl+yfq298vbd1+SA9y3dUAdZ6JRg43tePYG7n2yoDvvhzOshFk41td9cN7oafhzovs
5jSrARwScH1rhab/A/IRKJQsdzbypTeSzs7IvOKzjAFYi+9SHhvhkkz7jKLomq5L/LPv6IWjY4kG
Z2v5RvaizjMYHU8nwMNyN3LQgBH4iIIau3GZw22CDL+2hTO7ns3xKBln2qwC8knq1260oWqMDPEi
t/45V5pxnaiCkILeLHQge0jK40q+lA+KCXwvRgyhp9N0dMBd7cPKnXZgeEFoVFO2Kkot/rY5DgZT
O7yrpB8xxbjnEzHSoyhUe/Hg2PF40sv+ZyQK2DkP/UuPf8P6P8OU9E+ZTsSsElFjVObpM8OL37Ld
p82tALd7F5qE9iFXB+cQMSbc5QW53/WEsyRy5odjlOwzYEmkw8gunXukccadPY7BsreumiPRnXLf
axN6nPYE97Ot2CWgfKyCd/qsnr2yQzUS+Suw/lBW/sxGcGUV5OydHiHIJxQ0MG3zVtDP2DV0rIWS
uVxHtXIp6I9/d13xMoYekLEygv5vEnGT6XCoIjwHkZ+XtzYMaGkZrn3xdN1/QMB8kByVfWlz8TPa
LLN8QmNwZBbvHtL5Z5R7xk2P7GlVity3WbX6NZicjziYqo2c0rsK9vnWCB5tw4WXavNvTIXlZgxd
glrHVN8sW7KuRf5WTiaTnoSKLkLXJeaU3mSMd+ixq5oknnUlHHXkg2fHVr4Mxp9GSJd4EutTCgAZ
C2yn7AMzHjCP1Udp/U3w+a6qzJtvylxuyUB+zwpcoqQFfcwon6M2eqhdfwdYoyPzo/CwGduKEKrg
mjVMG0ncbnYyWKE3ElLJgwzYlAe8n1mJdg67uDw4ZnHu7UA/mhU+WEH9qlIgT6Sy6Cdrmle2bRr/
JXH9LDWycELgWuaOd8wdG5RXqqt3jNnkzGEjTVhrDzLqJa8Bnrdhru6QF2srg0DUlSa1AyS3l/vC
CchELCu2+2ne1k1v74bI2Mg6uTJpUIMst1Av0SkDh/vmQdtY2UpWMd3pqEwCJFgAq+CKBdZEVl5C
69/ifYsupl1r9fPQQNJprBiCDvjsDVlX7dGgUo+TBG1IRjO4sGi1e0r27BkKqV2Gy+hXDUlpdMi6
04W2eux7Yt/Fy8n3EwLAKHZoPdT1sY6LYmNFNgJ597WOUrqIGpo8kdyqdC66idIPGZg44adNoEfp
AwPuWjrm0i1sESW0LvD+CyeoYfrFgxxQtPMBgEuNELafKcX0QfXpHyEEC37aIZWkYHQGDdzRfCIz
a7TBlMKNjQ+JaeHngRiprPui09inODOXUXsUV38RJ0x9JkO7pUpNWF2AMT4OBm8HSbndTUr5PWjm
ze9JPoKngRXIh3y50hyyYXIHU0LWj5ReHZS2+qVuWnezzBoX4CIOqxQ595ifQNhMO9MpH8pgRvyL
5pjec9iuk4m8D5t/8MbEGLLtq3HmLkQ14hEqu1m2G0fLyze39i+5xbzITmeoFALYitk8XJlzoryH
WbGLZ9N5BS40Hv0REVxncg1ork7MbizakPFL3TnGEf/WvhH6Xtf0QVkWRripVM4HNHDIh0LUcw3x
7p6CIPslcUNjzv9ROzlZqEIWUk0W3YCRhYxl6KLWEER6io6Fhpw6bbLLPW98QpGGfG948y1TzNq6
6o7lJPtIwF/IEW1oxtNOkgxVBmLAzJDl215JK16PcJdoZbf2bP58wcXB6raayULxcuhkcj7dVHV/
ylJTHGDG+lT0ZbzLq5nefpEh4UUnbSP3gkFdpBdOWb8lcQndqLmyo5paNDcG4iSHzzDO9vMcu9ca
UMy5L7iEJnXoHmYF8wgaoH9oIvIq+zTwV/Ius8LAWLdWVK7Uwv6JL9D+ppQ7Ksr8m0k9agsCyo91
ZbjbXACklSTZWPV8LS2VsCB31I8hIuV15WR/erPX3xCfYFepmYj2ATFydp1SPAqBepazxGPI/1iU
jH3HQYrsiHvTjtdl6IlGtNv6o7dpMj885dHUrRFT7OTqmaX6pzOHt2JorFeYavm+Bdi8kS/jbgBr
C35o1brMX7zY5fMQWBI58sS/GQA3NznMWVG810cGiEUdmMBgwvZMQ5F0IBJdnwMjO+eDgpREvIrK
tuAHJqUSdJ2hqyJeUGBcXH+42YWD8MuzXiYjUJ+lLS1ROO1G8Zx9KUi/e4AeJL9fZSQtuN35yuwc
Wzm3hpt2zZt81ozm/BTOrF2mM3UrJW+VdWR/xcYc7G17KknJEjP7KSfhXRayzNRldFULwucAvI3w
N9T2Wz1pSFM2dRopjTNsg6R1Dp4Wzy8IZB9GOIy3QU/xqGTmyWE4fi1VV6MwErO8Ecf9YYlpZr4R
FSuuVhRvpOZt9BGivM+lsg/p4wxxSJiUuHCRT5a02AiAVSyMCGLOkjcEwwV9l5zREuD01q2Lo3r3
AGPLUxDPFRM2A2a3BV1EXqUxWRdbzvJvFXkCpzRFI0wOcXN1VOOVe5KxSTt8kvCnPcoQrT9yWZu4
ZDAA8B0jvoOxVtU3EAfdVmoX4JcEO6P9H+bOrDlyI8vSf6Usnwdq7IC3teoBQOxkcE2SmS8wJpOJ
fXPs+PXzIaiqVqo0qul5GpMpTVSSwVgA9+v3nvOdcgySqnavQ+pnCEhDenLI10pbBuGXfaFWwqO1
AH2NRkzUDoFjfpkbtwY89JfeOanxCHcCmMoxTJpvxUpJHFFbWsORudwAhe/sOiPnXEPXuboXJXBo
024/JItStmyMQ3rIWsjY639EasXYZB5vqeNMKmiTBMXeOWcTvO2uEecKV2GgxBPFds2I74TTjgED
BwKvvVCLFLehZblMQZWT2XNxIUEf6wDfuFcASdfYY7xKF41gI5kxXPp/ilYUR9NWY89R1OWz1uaE
QirXan/j2kN1bOhynKsZ6T2QDD/Vy/Hz5b9QnCGRmQASZZqWXI1yuvvQySipWlyVRYzBRnXTG0Up
d1FnDKyvZXazznnUZSX5zI7dbHNMQP6gFKgq60Ba5fjmVjHBH+HKQm8nbjh3uksXzEuhEdk+bbps
lzRz+AAcYPMxqgxRnA/DddZo/ReWUmXHGCeH/eueWWVRdY9lvYe8wdgyig6XErZVaRSF7PW7ZBYn
sL86E0PGVEZJY5DCUaGslTgERsLeLz7UCbgp9Yv+wQyDiv0w6N2qf9Zu9YwCfs2DUyFmolMRQ8ex
HcBf3ZNk2jvJA43DbGNWmKr6rn4gxtv4odD74t+SCLWcAbOSmbcKKeOe7pr1lzp28o0Lu/hwafKz
+UAysSDgOB2lqGk1dzYRw0FxmcywBEwceaPb0I6eppUOBiVZ+hI87AhW5tDaZBApja55NRKqC8Js
XiPEDNNu0Q7oQTvLMKiHEnl779x/VCwVYDmFnJAMKfK1637pUx5ykHMCp5Ku5NIDZmBDTbyk4HTl
4Bx8mKkjKemWVzpDFp4iEj3WputVKJzEa5ViPjar5X+tCY5qO79atY17jnSLS2tg7Jz2Jm858Ayt
CXV+rYTdtCrPMIoDiGD0oq1EPynOUiPIRI2dksDIvbg8dLYpb0pGYgFBuMumGeigVfUXy0K7VOia
GSRdl99a7SNGTbAeTTvjBmMoIXT5WWHstpMk4WTugAR8KK+cWQ2PMSlonm66kisDyPjFsFG6efvx
Zbrcp2Sa3H6gK8pIbPowRVjUapt+hd+vy0I8VBSxs/slmd0WUa02BspQROi95YnOhHKdl313Xzko
6ewhusJ/ou6GZf5OS0XNsQysU6EP08Ra8GVdWRynzAhvRimPruEzayoyD4Fn23f6a5M0T/1KwGqG
8dRamvPQhDVqZXs/zjXD+HVMn2v5LsRR6LfG0FxlrqxPTEzdLfEG6qaDxoM8YWqvwn7s/GG1o2pw
ocF1Bdpcps+arT0Jxk9v/SSQcIAPLHPrKlm7ONH6hzuT2KiUelDFaGhrtzVvZMxvXbLoK1Qie/ex
2mG273bNCLmANkS+UhjTewqAom/VfYE+AU85zV2nSIzPZkj3A8X41bDS95yaRuPlynOM58Up70I3
byCfr30MzJZ01IsagsHqEIukah0TRzln2mfaGM7tBTQxqlhU2oJ6aFJku6ObiJzuMiZXC6jXQ+mT
0ZLtslWTkr47OMW304Al+ONX2AmRWtNS0kJdE4WH0uz3WShfLoCxgYYwNNZy2tSj0SDSHICS2TXS
t5VR1ySxClfJ2KMPlHcKbNqNUrczGiCgux+8qipHpt7kJ6z1/T6SAEmEKZ+RoyOpw3gPcrOn09CM
bFqmme1bSzxFffF+sZ1pukEyg1tZNKAELf4IEWms3zch0cqOgkKdSVUPVBQdnGuRphHWWXmda+6z
rtjfLupKWbjbBvVfgxju0DAJodVsiZvLOoFatgtQqBVMVkrax2hGWEvLR8MkiTptGE6vh8cFccYH
VzG3o5p+G7yoTsF9gX7kYoUdxzVyrkBQJLvuFVYfyX+k3X/gjlCdMHLAwloYE1PI9Qi6/qEpsW9z
Lz6FpuPl11GrOa+Owg7aZxIZIJ52T8eRanh5xMKl6vBgm9iYX2SnPS88u1LBiKZtcdEs1x+taMdy
o3sukeI3xjnzcnfF5JjfVOSmHGZWQ6reOn5ExOG1LhsmuUZ/pSbarsHp0yFN1BPGXK3wY6rFaX7R
rMnwPv3tP/7+X2/Tf0bvFfS+OarKv5U9IL+k7NpfPxnWp7/VH//78P3XT8i0XVe3hGOZDs4dzdQM
/v7t9T4pI75b+1+50sxaTOUdCBbNtaeLwxJ7h27O+8terubLd7J2zQOJMUerDMlxS5Rl16OJR3Q1
DZ5jhuU5sdJvHyeLpMXD7BJ3ETQVefAj0A5qXSFIpLi84AnK4FhgbCGM2wguWsnCwTU3uE8iQt03
k7yOAvgfuA6WM3kbAuWZg3/zwtU/eeGOLdh1dEsTrqb//MKBexmGM3D4S235fnmpVqo/FJW7XDU5
9h5pYThw6nA8WfLRdOg/ZfnWNghwrGw+7yFTl9Ow/j9Zy2Krx1N+V0RkF6RjtMVbRkJaEu+hUvY3
Qkvso8O4jQIqc56GZLozQ470dbTTaXbHcAAiufvrl2e6//LyBAFwiJAJ/FId9Y8vL1mI9mjGoqOm
IZgkivPpromiz5eRjGtBSV+2cRovu7rWsmfVxH1Drs2dXeb38jI71YuTOTA0JtoA77eenAqjyf1G
l1/+mxIoBtIPhSGDS/BNnpiPtO1ZUhDuX3ywNLCTo0EpYqgy+w0+S3wyDJA1Y4cg0em6UbKHi3UK
9MFQdelz10cbp6uXZyHD6yYn3KOWcHXDtbas10DBsSYeSjHR0P31O2Y7//qOwbw2eat0g/guV/v5
gqBys1gSlgED8ooWiOseuBcaCG+W5nB/+UOZNMWTiEz3ly9hCyy3pf40LocL/Rc9SvKwUk7YGTqC
7CfCilsiaVs1Pl/+GIU0cZupRWAaSnNVTUzk3cIRJPuYNiDb9Q9LDB6c5xJMkwzvPjr2CEKXD78e
O1Thy6zpt1rbiU2rmyNQojj3sgTfVdWkiccYSn7N1OYauNKprMz2jIq8ftaqs6MuxZO93JLFMt72
5fr6VqLi0owUbFpfncqacMBpXV51+qeBIkkJvzhJ2iiGu7tIoAyrzgRTwDbm3Hw1Z22LZyWbYCO3
e62rDn/9oVze9J+XJz4KA36a4Qpc/PZ6mf9ueYrgLaKrWAkFi0X0e+YM+3DQ9H1HbGzbz4/TGAs4
1Jz2iieOY0wyOAzeLY6+d2tbvY0z+M459DHe7vjJVJfoYCouswNRtTtV2uOmx0bqdw7zZuE4ZLLG
43jfkJOThIN7e/mKqqo4DCrkfCN+Yhxm4I+tzOvLf9EmU/0p6zGpxG5zNXJ67gjIoqmhby9YilZD
xJ3FsxtMIyIc20uZqgWXXv+QyOIksHRmdVzdl+xkVT3pty04M8tNxs1oGPq1AXXrEGlVMEisVJzJ
Ggbp4+HSK5063Br1oJ0uKhdndm1/Ed2rWPT23um+Dkw7g4mskHMERIFOZUmky4QIBZrBcnAzECeI
eG/6Wn26PJxl5J03swtFQlQH9KTNrUq+5tPlE/2Pn3ac9rIDvVX1jOU67v7w5d9379X5tXhv/2v9
qX9+188/8/frh+3jX37D+XXo3ps/fstPD8kv/u2JBa/d609fbICOkhrQv6NGfW/7vPvHprl+5//t
X/7t/fIoj3P9/uunN1Tm3fpoUVKVn377q3WT1dfF95+b8vr4v/3l+ib8+ukhr4b3Mnn9lx95f207
9mD7F9t0uPK5BSxV5Sr89Lfx/fI3xi/cFygfhdBV2zLZuknk6uJfP5n2L67jCE1lwqBqhu3wBCDV
Xf7K+sXUNdtVTZpehiBJ9NM/Xvlv5cLHp/Xn5QOcevHTsumoOh0lTjUuT446whV/KCDEZKFaKS2c
4Y6G5IeRR6pqIWeRSG7NvIRXO5MROcDyVtIhQfFignZKO0n0LsrAsONUVaAITljA/KRsH1IZhnsI
3KesOztjDI4XxpkrCTZNdDYJ/Bo7Jy5fpV5vEg4ZB8EF6JeKWHZTwoC3p9eS9Iqyz2XMWlhM3DBl
pQRmChkXQEaLkx0FBg35MslIFqpuC8YyCDm11Kf8gkgdTzHtMdU8jQsI1JQTimez26xN4WCynOZQ
lvEebE5PwhqGOlR+qNyU6cZ2VH9ODCtgIFrT7UZsht7ZKwnSO5K4nnpgE5F/ulunzpgkOTmW8IHZ
pJ0bTOLLV2EZms9O/hy3UxukZr6Jhm5PRM37WLfgQi36sK3ot7NqAu4a1gCiXJDRS02IiGVfrIZs
Vib4iQxZN4YNu1tmVrMF38mQIz3gOnXZaKrS0+oNCyNauMjReP7NC76X80L3wOtUtA6QFyyv7ptr
IeS9wlHRJ+G38PXlRtbY+eCPMiUz+CzQK+2FE7oQJwhLBvjgj5lsvTxeOI8rdMn1GpA15dKy6WLs
tyzWuq9idF5MG2boSuMtSvz8VcTgAAgCP0+yc6ACBzRyXHH2ZL00KfJ1DUIO8jyPSv5LpyZLMNfN
48Qi6fWZC/+SVpauRM9KV76XY4zMBY8e+ELMdOjgvZGgNt/K2kcJYIZEhYVQHl6m1qHI1JgmuW2t
Be6Eip745fPQWuXOSLCIKvoSQOQxYCsQWZ+XNMrLvNjzEnO602T1dl2fe3WHDqs2njRLqWkj1IhM
4IDgu3q2OaENzEtUm2NawuhmpOak2ZPKQywJA3FN5Pm9qJm4VDszt5SNPbZf0N0LzdI9QFYxtG1b
xRXhXjsa79/cQYwNe50bJXzp6tE9Rin0rSXH0iJJt2KGoC6MuJ7LoiXiAe64cHNMz8pnNQs5hQ3C
z/TV/NwKrooJnh3Bb6GOLm6InR1SUOu+7PHNFD3s+YqRQNrOQAvteqvwyVTzbkrte9CepDZZeJhg
uyc11yIkUQ06eWOA0M3L+WuvTdUxJoSey/9JKdhiVNqRdmESpTUxjaNq9volk9t50p+6iFPbBFxj
gyPwSMctwRRNBzpRNlgokOY1XFpu8ZkOnOcScAXv2mLmYS9BHeHa1zVExSTXsguvzjyaoFhFSrFr
rd7HEuJudLf8Ahi6p3mBUiRuB1xRBpduDTU6HCc/6UyAQ0zbA0WfmDzZFQmdqHscXXuTHI1Wy0Dt
typyyoVwlhywKOPZQHNAajNDgFgg7lwe1kfmxI1SZI+Zrjc0T6gJhnSZvHZQjtg0CB9JiDbShKZv
JhzHkaURvOKeoyEJoZdpejDBm/VMiSqwdlJmQbGPK7neMpQnQy/aAb14G1nkd50t93lBQ0m3uAd7
htgkGCabOeWutdbGgsLBqps5xrqkBeJZdu9Iq5CBlsPIxHZF/9h+MS+nvHKgk+j6yThmO6JoGw+A
hLoBBZu1iAgrKo/W5TQc88aAHyw3w5wf4hApfi0X8NVdsfIL9YNu2qyuqeNRnNIlwsruI8MtmcaH
Os6iXKPI/T6pRRvQO5S7howDt6htmtMkRxvuAjrcoA00EzpOs5cYVse1KXNYZrDu3cHYfO5gbbp6
uYMHScyZgkw1fRocfEthoZxyS1fvo1JzwRku+6VQ31KxPBJpcbgslSjZAPDhxhdmC9pxY4wQqui/
PSxIrDaJFtPIugxdhYq74Vs/2PnORLM/2nNCXOqzLedum8fxvo4HzMo01TqDp2d9tdDOp6rrM14x
2dySb8bQfo9cY/KMUG29ThE0uQY/PK7SG13L7/rF6D2GgMjJnJk7Wc0Nz5xiNUiW5FZq6g5qTKby
TnCnEsxEOjXzzkacGM0+dAxra9PC1JZm3wXrNJCGKgrwZXReMrADIcmzy7dySRLPAomt4GE1EgGd
R2mfCy4hWTF7oRwuD9TTX/o8GvarEsTJBpA2OXve2Numn8TcgFIN6z1CD9MYwcPX6vf1MfT5Pmrx
DmoovWq10wFFKfW5WCP7CO8jFg3vS2zXd1bRp7CI5uRk9RyA8GzdOhrNIaPPvAWFqq/LrNj0c/RY
9GrFzQ6mpgNDFMB4yWg8VI9ZYWwYROv+suBtq0vaZIWya6Ki9NjUyJXj8BZkqmb5dWZeowX4pia0
s+Mg1frsmPfEuJlDjm/fjegPFs1VExK8jYDYESm+YhKCU+K4i1EnpzCheZQuyh136eBF8txrNBEl
Llhl5N4Pu6taKxJ6NctXpkB10EzpF6W2T1UBhVNn3BCVoMWzwd5bE2gKJsNWwOn6wWQ1CCZbuXcF
2TmldM+46ombCLJdpYSzr5vVa060e9DQkmSFtVWfwOMJBEFEAyYldKjGEpHjUtTgu03Z/BDn6cua
zWLGMRvEVJw10CJw76Gx9y4ckyh3ON+53H70xlc7H2T8rLJAyM4Yw8KSsX3Wd4GanbqZ8+c8cnhE
CL5LcpbmOeT3u5HXEz60beYZdHiOuCSkNqmHUzhi+xn0Hilb1Hnq7Jzape+QIg+eS7/6qi8iTMM9
4hisYWnOWt+4NVeWsYyBvbaDIF9Z3OwNmgZ7/MIxagpUG2oLGLABJ9K8MYl08SaWY2+sncJPbYDp
CQ0rT+kqcuWWTVq7aBH7fq8LbuY2Md5iYpWCicgjwsPdHbORu8UuvcppH7WijiHrUWbWk1dbI9dQ
545MeuiXjzDlcnUScKrqaFun0u+NmuTAOk8DfVXVuYJGLNIp3zULpC5Zpdx3ZJShhmYONebiC34P
jT5ggGsqBN+eN3YwL1hgcP4aRwKSB39pR/Rm6NjnSSKen8h2nxYiRKyldDbInsIESIeztmSRzY99
By8tt1j9XPEVSwa4eAgRHlqxcWua8nZYcLHBCKBNyiB4O4FG8dOm8rFdtiyHZFMhhm82eqfNB2Y0
77WBkR8fKBev3uBSR3npKiXRYZyGGMgY0d5cwqPQSVtzQvPOKJn3CR1hSG0S12BGTB/kvjPdfq+O
Jh5WmnkxxFwiku7nUNxDLHykRTedpQW8Vel1JciyuvNMFfCgFh+MOaVMWxBEg+5Dq4Euf3D3Tpsp
+3S25h2qcwFA2dJ9q84oVWF38JN0jIuSp2BPn5HOLEhXQrbC6VgoWDsB81KaJ3CJu66ZfCXWmCZS
/SJKs9Fkl2+0jeAjx2tuAioelngCkLsssxgM94W3JGLy7E75QduhZq1+axaymOZovhrVQkNaMd4p
klpcXUjwM1NqyhrXZjqW0VWvg7PMhLME6bhqQZJyX/CdBs2HFSxbHSoeRUZaGwCKBn8/Il+NXVf4
qJLkpo7Q3yyYxOo1KXeZSRzSBt31Va2HOINtGwjxtzxqAmWkYdah6gu06iFBpOPHlrWlHC8gO7Gc
A0AQgdQnfwwbNJ/RC/Q0FvklftEZqu/wBj6xbJ8Ldb6mcYYQlTgiq9mEMdUSsRcUHWoqt3K+iZj0
5MqY3LdBE32OtJ5YNI1rIU+4cbp4v5iCmqRmqs1EayHy1Qby0bsHIJ8xl4VQz5LbwBJnYzFbKKVj
FzSD+JEx/qOUkc+NveD3ItxWGI8taJ4dMIjM72XlGWm16pUm28s6lCE7fNekaij1QkBl9tUYS5v1
mCTNJRpf86S/ilwsTvOCSJs15c4yoru+ZwNUlBQpHekjDR+sYEC0qfVJ+iritX5JH81efYIV4wbj
aN5HKTFw9K1jKP0enXOymla2i+hTzyTp9FjxeBg/DdJ826+9MALs8ZiYedN2SW/ti5ibGti/MuE0
bUO0j9qkkiDynE/JZjTFSHpVgadloMJj0rCllmDdy9rGH9SKZqpJKRM1FpCUeQhmKeIrY1KmdZFb
A+vFDn4PMQoUibpLnqu9CxOcZZWBalgmxXVOCX5rO/GmR6zCYsDpt6l57FhSKEzic98v16JRCa5i
eStyclthrUVBVObD9bjaudSuObutTbO6YU+YS03ZkKmV+dUyEivVUMBUxvQ9pAUMKhtf+By+IbNz
9zqf8FVuZfuanx1YRvZZi22LVUc/6kq6tQWQajIHlI0i+5lxuOqTaqZ6HO+Ep0zVfNWlA+U9MjRv
nFL4e/HCNTvVpm+IapOFVnaVKUh/SexE2aTg4rbuWnnow1J/NLQvTEEaDxM5qlsx3A6ZlXh4pvT9
BEDNzYbyPh5K7YiknUtW+T6XpTgWFhbCedLIt576IF5i05OTK04JNJmw6UDsuEoWCGioHl7wcZN3
0bFdJfKJXm3zZmx8FGXaBnfUVZoLsSvyueHKTfZag3aqUplQTXTo/GpK70WCP0FGM6B7/IODSA5T
XV/FuXhAwUG0gaq/wkHODhMDVLbLdf8rrzWVOI3J8eM4nINUlKTMLhBtDL1Ldqo2nTA5NzvEmjQw
pvzKwL4UpaELm3OOEVsK1jaHQ64OFYRgdfUx6yioe9kdQED2txmgN89S43iLYJKAht0M/v2afBvq
9gagTU3WddVPw4Hq2rcn8FH6ugK3w3u4aBpxLuPVDO9XmtzrOSKrk5OhrnM5x2r9vdUrLTPd4bOC
LuFQkpntzZY44dTkLXCOCsrHQDgR+ghM6xHt/mAcKnevzFUKiVXlYFeo1mZo5+8IUmWQyWSzGBR2
Zt2ahLyFr2Exw31Qy00oldcGfh8r6T0HIU+OlXNicxNOEx5AC1Ok5O52gM7Po3C3x8BNyFO1/UKR
c1Ca7tuovvWJKXe6Ed9pAx4Sy7iH46TDXPOWURc7q2b5obffc4Su0CIRwThibZ4Tsil7fOC0RZwe
lHYGUi0LOXvMvX3SwnFTZBR/tJbSlpDsMo0+px07jKrr1W6ahTh1IzEgQFA4PgGT8hXaZJvWmHry
HOQ9FqnIa3u2FTodbDAlbuS0SNEtS4ZMc8rR3aLGkOp0gjHMosizmUad05WLsNPIxx+wY/MNRHLS
fmLOWG2SY6YaJ0KU85eCsTIyeMSwCPHrOcbeSUZbjOJgdt9zNN0MedSR4W9eHXRktL6lhkQdyBu3
DIsjzzloZuoTRR8hYXfyrRDTnQzfITK9uQVnapnS4NJEuCEzBa8HK7X5graU+BODnl443oYjsXtO
t3GzisWlyMKNVqnobhptL0KoEZH2lvWcgtNOKYmmUURgyuQzMw60XPl3yQmQrT1d65Fq0wBnG8eh
3cxqf9YR9aFLNCP2GyVYLH1LqHwXhEWf7JQ1n8/oge6pmbF3wJq3nfLSFh1clQMXkBjY6Ucrlqee
Izh9w9cy1r9oKlOdaXCynZY5XAm2pI8UWndRTTJbLZLXQslvJ7DDWyNGHJZHSbQfqciuXANTI9bU
uagh6+l1SQ0/YeskFsQTo6A2NyfG3ULxIF0lm96qrU0ucTNqFUr1qpVINyln7C6YYAlxhr6NwDRt
lYaJ4ATdPNPguItqNm+eMzd8xkCdMlHDKAPkedpV5XqDs2YpmIb2RV1sBR/0lezsG1TCydEak3OW
afccVy0e8xv8aWwypHLiqj6gIjpm2vQsUQLXsT/mbBR6/0odBacYokKPjPeUiJFpRnZrTlAyw74N
el09KYn6VNvGvi+pAu2qM31gJ7A5OGkSd+agQl7rIKKyk8KL3Ze6wTXZmDPrAekaOBvmTTwM3Kij
cxMrqu1ZqOUCizbTUkdktk/Iv6fpSZ1Iuqzc8yhjFRPKk+kst43CBhKmne4r5IDlLYWPyk7kJc2E
MtMZM2696X6JMXe77l1kjjezg5/NxeSjAlw7LLSMgKuSWZ7IfashQU0JLlRk9JLV3FXZ0VnzajR3
fTS5ZJ5ZdX6V5hIQik6ICEugQju11NYAKip/Y7y3pfHizulZL4wfTNNZWZRNCVyotZKz2UQPuss9
m8V3Mo80b3GzFydRVFyF6MuqPLlVIXrfNKdFYLN0JkKSe7jIVlhqPiCdryUL1pVVmD849APj6EYK
G1JPRgHLoan7V9UkPC3ruGq54djrWSN5n79pjg0KSKc8tb6DgH6NcdvvE7u/F9xCO1jAOKLUVFtr
h51mZaZv6hNmfY2FK7KbHfcmZ1ynu1bNgh5N6dz1BhN9VIyKV1TG41h2n5mAwpzJ+o071eqmwAcE
kKaL/KrCY1SP1Q85OS+uUt8MrO7XIioP6LUeqyx5QyXvQoqt3xlFSS60WdnjOSg4tBc7bSmSx1yx
qLyt1cTj3pE/T+b6RLe11Azipri+gclwU5Igt63jpPRkl77aNme0cPlM4BZ9dkRuQ9Oa/nyMhVEG
4SAV9kq6gyY5VKET9cepUdF0uzTeFiPdp+IzXdUIKSQtFVh+23iSHC8Zh/vo9Hchoqe5L8hrIySr
C0d4hU5PByyZ4m0myDotqojqZe5mwgHS+1pJe39cwF8YKOXika/QFkWEHrqbmqwcxD2Ktqur9FEb
eMPM/kppDMIF8hw1U3iDW1YERJEjsYWI7apfUOp9Q6lHHVbrMfobDsMqrIihax85AZGUPpkIldc2
l0BUMFCn+5FFS1KIuqF7vmySSrsbWvk9z+s0EDnkf3y/DRLQ8Ts50A5Caz8HHoUDCPmrk2JmIM/x
AhZzoS5nzJeCNrE76IDZc63Zn1s+Vs8K8e+P2WgzUfhMYxBso+DU7lTDPk0T32pLY2f2I+lvsOh7
5ZEx9GaYxJXRO92jSDeTsieJhGWhc+jX0ObkjAcbVBHDHY32Y1Sy1TH9ph1jZ0z0saxgHuRUMI5Q
T52KMxxoMgSWUfRmtcjk7eEhdCzFyysNWw7tJGdVSEE976lnaFwAsOTy0rmvY8W4z2trX3Owxg8s
fWOgNCS2h9fMPZGo84y6aHoMVfoiig1zrq6sr/Ni0txt2wPSO7khHdBjNvpi6vm0YWfm5NEXx6Hp
5XUeG/R8uT8lkyuuY7zahIt6hZ6RYaHp0ps5HzARTrk21ixBiyCSwjVIr7B5I+i8B5oxG5tUmi9q
bw7bXDHMTcZuUkzRKy1spj9VC6Bqlpgr6SE0Kqhjbnq6hQqruF2d1V6/GVU9RQDQEse3KsKiiVdm
rfRCc+HDSTrMF8ihaOBHlrQPSnLK01kNhFsMQaTprDvtdzFU2RX9XIcGbPOMUqj6kBf9j6a9fz6n
/Wny+/88EP7/cNorkCj8n4e9O/n+/vb++1Hv+v0fk15drJNeOC627tiuhSTrn5Ne8YvhQB1VV1mK
4zoa2pR/jHq1XxyaWQjhTV1lnmOa/xz1GuYvjrAstOgOK4qlWfb/ZNSrr/qX/5ZiMO9weVKOjcBP
ULrjmPtZimEaA7r8yAaOwCgmT5jALJYh702YfKFAxVySo7iJQ87i2lykO3cwkRLO5aO0JlpMIZkp
GKm7TWTEN41mT4FUZmZH5QRUrabcrZ+dZXbOv3tz/0Tetk7a/+VJ82bapjBta30jfn7SZa62Ehcg
ZHnDqDddMd4YJZg8qPGeGb23ROXQp7GMwHDHWxA74zp2q/YmHI1/80T+7N1z6f2orsX7p1vrE/2d
kAU0VyRKi90Vu1MSZNE8+Whw4csxz/Qt09w7jf1DjB2ZdSJiEywnihmx/Pjrp2H/ydshVN22dNM0
kQX84TMM43BsozChX1vPDeRooEShci0t8sdN6sF/I6nCdPWH36frZJjyD7oBrhwVscFPr5qo+Aj+
QAPKTTP6c91RFIbmqzKs03+WdyAhpl8ukf0IJohiMZq/6WoaXi1tV5xmjQvAVo/FOD7j5+fIl55C
DM4jkAWyIfBo25rGgC+f1X0GPNxr0pWiR8+31TTYr5a+t4sl3HBZ0RBI7ge1yQ8y67rTVIsntZ+U
lZWF2zDNwOmwoz2oTcupvLBPSQ2iSmnP+LG2I0v+to+zBMWV61yV2bWshuJUSfiIDwWZ1I9jh4sa
b96mdbG1Wrl46nqc4ngfbi2KF6Ng1y+TET9BUiRBbNttILXI2qDh/9E3Fb7Y9h4f0HjbjN2OEXl0
HaapxjBz3M0TBnsUoaSgOfFDlyolz2uxfIZW2ZHRql8v1O50bq/lPBzCXO9wcEx4D/qczLNi3ENI
b/wRBbKNAJhQ47n2siYTu1w1zt1Ij9nSkutRheJjYsKe4lMrQ8b9kjEq3pot9jWHOUb0iIvmMTd3
o2vi1Tebr4vUC8KYrOdQnyg42vxrTUigTws0CqgESxqskAIEUjnwQHSDwetzPO6b7KDqjXnNHPDU
GaI8YpBgyN6m5Y011beQMpNdh2TtKOp+P7nzfGqY6R0Mp/vMNCU8cbg4k7wbbyGwqEdpmWBiBqs4
c54Cy4919dg+a/XcP9UcgvpYn7cGDZAHssJituIBO4KQ2A46+ViNlnqeBnzvlaKfHHAVO7wVEJla
EdL6CJOtATx2bzlWvDOJ1fX1hOCDoazdHWb0l0IfZn6/9SMUxXB0BY51mjScavvYG0JXCy5i7G5V
ZJuj8mJq/dOsuc1RJa3R15RCeCq4uA2dEvGx5f6kr/q9olf/gyBHX+85l5a9gapVR279h5WmKqGk
JDV8EJNBg5mnhx7m6sk0Q07sw46pinkywOJspfM1qSsFVmoVnodcvxs1HK3YjR9HkihSmlu34SOp
7C7ncc+J+KOS6nDCSVpsmkcVJxWrpgLskz7sPlrqa/I+k1Pvbv96ybookH+/78C3VlVUrIBNTZdd
aBXy/m7lVNWZrMM2i/yhkQgmYqhayr0z4wXpYU1ggwCYpyfWgVqTHstwNTpLRYsgXFNts+NfP5lV
U/XTfsK7q2mqoyF2cvnHXhe83z0ZDCN5ok2cdVWL7oaDK5mwePSBcx/VN3NhMHrMNPMKAANgetOd
Uear2qajBMQKXm0zFWyFvrWZUcEYlTjcUj3eEJlabkcy0dJee0OGy3y4T8RtRPgFKcXIFJAfV2SC
Xy0pIUCJRJqkkGkwNHb9IMdGwQTL1EWuxJY2mxaATeoPx2gBQRhj+KxH/5uv89qRXNey7RcJkCf1
Gt5H+szKF6HcljeUKPv1PRQH3Y0+9+K8CBm1TVUpJHJxrTnHLNytgQpon9dh+Ekq8I9irponV3IL
//PtsZz/9+HjBqE8E65r24Hz718WzzMZz3HMNmfNLcMAsipE3l4MbZgraA8c0BYLnKgr872RHh45
mf1lpLepJLgJDECQJ7UniN1R03GmbsiLHp6BKvM7ttIQ8oy035JJfBrYRG4Nqv+XWpbFzgnn12hm
fp/5VP26FLxeY4ktgd9Relruc8uaXiXEq2lLUmDteP6dc4bgyA7Mi8Ch3eNTFuqfXlBMV7or1mpC
OHVWy131AevDv3buZZz2F6/D4mA72tya0aIAkSE5cir2X/NhBCebTgBgwpRnsZE/nbh+xn4Fa6ph
bsdodLZF8jwOxb2hYjmY41Dua1tMOBqH5JjCAVwj/ncPJGPVvGqYgWaTNEBz8HykrUZ9LUyLiyTj
gaXZ3Jm9+08FH9WUhoAPaNvlLslae00XgI4JTOZVEoDZDDMGavSq6l+WcYhHjMRMeMKnCKUJhzom
h2XbXP06aa4G+6MRFtYRqbK62iyOAHLp9rlAIQ/KIFaRc1FVE8NX2GG3e2CC0OAE2xnAzq4tbPtd
dy5mINd/hQtGNpQJfslgdVadx0OurDdyFABF5YXhvVRZQ0C7Zn6BQh8bku4Yfbfpi6FhqIbDLA89
ncrVw8viS2e65WG+RRJHF8qulywqOkC2yxpOAtV7nCxG+Ja2sW7P9vJTMsCK/s+PuFyWz/+7HLnI
J6l/wWou+sp/UyTn/tBOysDtmnreW6xw+aiyAFYf1IcqUrTBY/dpzBZeeu3RXAABQgBPG1znwP47
mG5NN77swWd4l7SZidmJoflMiPcYiXvIYfCmcq50o9c57OdPcqVfqm4ynz0K7+ciaZ9s1FFfiEJL
5rMt+204oy7S+U5kA1PUPjQYdCf+dirG6eVxKbIM+WTR3kWu1mNb67Mne5RMHR7FvpBgpNCKgZD9
40zY6Hq6yy/gEdtNWeho104/2o4DLXml0DypQYgpIkKxrWA+Zkn9MREvwsy+YHBqy6MajeEMuGVY
fM0fAtMaXftgOU9bxTXzsfW4Q8HDKGESV1PubfJp8BgODfkRiZ27VVPXfffk6Jpm4XyETukcLVOi
nFp+fRGYJy29iagAaRBrGlz/+Zu1/r04tnlcnOV4gylEWG7wbxtn1neFsPnaMeU4gB6q7tPv/Gs4
EmNCpkLMQHUoX6B20n4Xkf3UTNBHqiF0j6JBt9V4YIrKfG1PTIdr4B6v//mPx/lvebT+z6PnuCZy
MyE80///LK7OyBgxFCyuSFe2+IfkpTTs/AT6HrhfOVOzzRa+RacAX29nq6R1o0+YDAnL7/yuRHtA
reLQd+HSxASKluyU0Aem+wO+8sitTmW2ltAevLZS27EM43cBmgqDcFXg5oVr7+f5TlJJL5lKHa1o
lb0DcB33BVqwuLrTRKvPCHXpIka2+pgwSeNvAlc/OTgzNXokOu3ezi3nFCEQ/AqFAznUzTm0K4B5
UHHxHhCckcZojR6fHpfGi4qd11HAhaym8MGldUjr3HwLY0p04rGJqwkysVNzgtQSqegl9fzi0oVC
bzq7KF6AQ8E+H7sTOTv2xsM5iCW//DQyBbZz9Mn4qutTZ4meaM12oC3fO882xfPaDczgsxzl70Qk
458EJalPu+YzdjwYgplVE64zOp/+rEvKypYay26fsQ4Z22Agf3wYTMif4pfRewdRtlstGNCrlGc9
CwIGW11IF9ew0xOY9j8oArO9UYUWkbaQm/MYWm5NqsZL1xbW3kooo/2Chl+sIndjKmuNM4FYzFR7
96l294nvmOceePP58ZNZfZpx15zr2k92lVQuvDSHSandyQNScUL5nDZc6Say171HiJS/5CqGfnet
ODxFJfjgAtFwEbX9Ebxav0GsRkc+TpKrGmIYhEJb7CTFPz3UZ4umJ9V+aJ+MyiYShTSiszk5827I
Z/sgslRBOB6WTqkQzLat+GyVGrqWOd7ZPDGvjOnPtjKwmNhB/5nV7m8j7J4ro/6IgwLZVAHOJNSh
v0a9a511k9vnx0/QIhkSFab+xMoZjtGdr2DYGhHaAVu3nzEKq8tEwULbXNkvrhC7sRqD+1Ql93bS
5Zl572aqsvrcopkcl7BffSViZ9ijmPlLCKC+Dm0XnlrkUNuIXjIq5eh3jHpwhj6aROo7Ojs66vdT
B0BoCEa4QCq294lBj82vURGxG5sSZ6LMON2hrnG2ER2bV+r/8k4VsXHK6dlpp+qXCCt7Bci8eapT
M4Zn3c6bxz+w/SdXVLsx9p1nvCQB7CgmbTHC221URPrQHGU5kJBalc3dQPMI1BxZJJoQCx5bkpzy
MhnJEpvBfXi5OEQAtlCIhtarFaKPn6B2bC2HFB0FBms/YFjdGcYAIabMF91AU1r7PPLSXd+UIYQU
0mjdZoow2EcLcnz+O0coFM0hfAt70zzPdh6t/c5otshoO14BOdy1c6OdZN0eH/LehqtUJgiLPEvc
+iQjBw+N/wMPMFAkwx1gvIvWRMC7dqONtAvzYPb1dDZJFjh1aEJb2B/MwaKWIM+xP/UYf1czuMSj
YaM2H0xJTvkiyDWAkN1GvNSbMOTJdFPhU7Po5zJyskPMIIslG5VTrcS6odHAOR30aY2yFCm6lf9D
akLbSWT3gXusCxzWYyaunIpWCAj3XlK0+zpr1I8df10kDaX93uvCOY//c8kHukkahMbGNPN7QvMH
q3up70RnfESyL376rC8kJXThSrR4EprUUedW8soF0rjylFSvrkVUO0U6C62qvWmxzAKaB19/ySrx
baKionAm3EVnGK/Qy93nzGL2EPVYbn1kizbev6tvQ08RPoXlLMkmATqHEsejMBHMSASxpspJDjIT
/zy+g9qjO4EdeNrgaoyeuxC9O8eWUcgvszaY5zaKudhg/yMrKJstmhOjtT96+pancbnoPAlQxSGy
MVFGH/Axk3xI4v3KGIR7y7Piz5T74iZlRiI3q/i25ls4ukyaOGWL8UVOLbqQcvxgrooz24LwOei6
/QrYkvGCvqQNFf2Y1s6nLKvXvO1YF1yA2ilfs2Nq45iRExMRy9Tbg/lRwsP3yRC8t55IqLjHJ72w
ZSMngi2OO6pvLfUeB/MpkHFFALtJlLb4bw6ft/j3mvrTDHub1PvmyrFnaxjWfAZ9AxzKRO2U9e5v
5oflT7Pq4L+78v4w6bspVHsDnbSlg/6S5DDejA5DAzSR4eKQ2WbLOntmL1ArxwIXbYfjXgQFdHlw
lZU/mNustvRRJD69pLZnpm41r25kXR8xID4h2quJrtlOWHV9Ztuoz2PeIhMMNJPqIT5Onhc8wam8
ZtYCNVTzfClmRpI9x/h9U+d/y5YYcxdhZRTT/AxzhZxzyD5tQ+Hf8Mc8JSpmSkBR6y8/mX87Se98
QcjfWOTr7byGeXWpvPg5jOqQsog8VBT4EC3aNDx0jazpokXRofAq66pRUeyczsdRR/9OFsqG8ICv
xipFfk0yeaLqGuDKCRaoGjon+Y4/Q2/SJyiHpN2n+m42qbjZjIAZLk3oC8gI32lPsS3VH1jH6+/E
AAiL0/tQwhAGHGNIrKS481ujOwcjotJZB/6+wnzxTC7JMW+ZvWAqhcoXQunWSr1OyzbtewYpbJ9x
JOTPzNHvkJBqzocMMH3el9wT7XnqmvYK2ngJmyJJO4FnEDSNeaHPOKziVpg3N5R0txqiOwi+f5rd
IsRJH23KvMT1rvLypAt0y7qKUdZBQH3SlQhOwE4tvgl73zVu8+HUPxOZOq8kZ6cQYQP/2SRdGsB8
t+2QXK8tNxsuSTPLW+wFej3yXv5qeob0EVQD8LwD/QQs6mAU4nc/tJ40INQ1QpIU0FCSckeQxeb+
bNBcVO5FhvotgUlyyTiDAGb2qmljESWD/TQ5kaVLQ8Il11V4zCT9djgBn4FE3U47htgKH30aPfWN
a9xb95ln0P6iWVPDXqWeCAPjKXAm4+7WL8IpTzVpuXuffBbRd+W27pbsddTzVRkDplLdkUyrfmNP
ob8A9usTeMQ/uTOTedeOxaHpOHGZ85TeqzTwVi7rwDW2yFtHJn+FZ8+ZoapzVKBeejYbnERNUuVM
l4mG9yXZy+7EN2QyqD8Aex6vRflnmMja1oWhwN2YyFQBWaND1wZbnUhOKLTGuzYyZ526xIZ6AGo4
CXBO9WI47bQZxk//h5pF/SlpudwAaAHS7E6Dhb0MhrzT79sRjb4T+H/9Gust8DQeh+blQbX734to
ySDGUH1PJYoJ8gHMQ21271Hsl5fKbQwkNUNwCK3yT2aNWHiKMoelob6Lfm7R6hv9zdFkpnl0g5Vr
QLioGIEO/+Oel4Y8uQmpikFKrqEav4El2rcHaiHt4t+jbc07BBUhtaN10LHnnhyeK6CT3c2wmELj
9YmeM1PIYxJ2v4yiaQ9ea/wTutn0FBbZH8stjU1hJDDASIhAK4IrBco1mr2pLt7MplHhKiBHWtXg
FAnN9PeFksVFJpF7Nax4BJQEM1B7UAUr5kVXbWC0s9OJDPoWumPlk81Rps8FMrO0+UtONvBa2g5g
V+kbP9Hhr/aQnow9269zTnvTZepUfscWx3CD1tfS38AE1chw0atFMARRgCxKl8lo+PMgn7uKWeuX
3orQfXAzhyH2T54wnrBcRXf2s3RFJPRaB+CcYhLY0mSutmOBZbGSTfPUNaNHLLh/nRxKKce1vuRo
Qd/SVn/Keu3sEMx7+B6droCgTWsDCoV+GqvUpgGO3iX9M89TArENZSeD4AJxbFGdzHqOfwBshUd1
i1VYruex6ulDcRvEP/akgrsbzNU6q+bx4gk5XpzF0udP1cHHmfdS0ds62P0f7c7ezWqLXRqRx5Xa
C5HDsdlLROz/RLo/Be06ZEj0A+2AuXFqwqEAvML6j/zm6XFZhi+hVeiL25Ky5nvO5QGIqOFo33t4
ahXqstZ97VQ9f6C7mXKbyG900Ru1qEUtw7FOD91oW+dodhpByO5U7DsyNJ5qnCL/usSKwHId67vq
G8kUMO22jeWDJ+gLvc37J0R7CPJQUB+d0f+ZtCL7CohfjBCP4iAkbcenhYCbpUat44SnKIM0oAJ+
w86ntZ74YfnHcQmDQ/DcqB65bam65yQtMdi1CqFaPwdb+H7OMdWSIDh0ppxNiHpuFVms8G9fs6UH
M5vuj7gCnIQyPtk92GRB2fGssjuQg+NclEr1tnPn/oNC/NtwOQxumrn0P4upJTsckNv+8XHwkDAL
L/RuGunLuaqitwj9wBqydbXulN3xR26GS5XnPwOcaCh4m/caQhgTSxxZU62bXWXkvAZ2VranpIhe
HsGEgfDz+3QfgRifk1yQ3BwXf4EdyX1rqN9FnvxD/jPnlCyLSZYT3Xop/DcKNfqI3f9a0VlA8GhS
H7oVaRG0FShkTOceuEjC0przKue3ABFH7LwgmqSmqEvvzbKNn6bPVuNDqO7MHOKPKCIob2wB1lJH
SR3/sWNUwGSMtJtognIDJSl4VbSuBjwRHypMxye+2LtANvFRMHe6qpED4eMfMtwJRIr9cvTMT3dS
r5gtkk8QeQcjS+UpDU15arMAwtiE5sP3vf7mLTFIXRv/7tvMvA3osdZpWtCxCOwLJDTrzgQtPqVk
dxFImkxfjsUhaE5g8ulalHStwTMVKGb4LZtLTdTgW1MijPVIYtg/sFF4W9tD6nfFGrBLf06cCQtZ
YWZfup1WgRvjFqHdTfM7xhk7ij8Kjt8WH860SzoE6vCRrv1cJrsWgBS2Q0889U4vn7yqTE8gF/4o
Y0Ix05eNursVflLZi3UfRyi3eK6uhvonTcNz7IMXAOnvPYf4IpAopxzQ4sw5PS6tRicoJLzkSobP
syrP5fLfMNQ/8Q1/xUwTD/NIA8DrzXRadSNAFrqKq3TqFaN4uJ9gNqv7QLvwMcSizVJjPkmziw3V
pcBYdqQFUmxm/DCwC9pk/UgLjeKuf22KcZ1n3bFk7vRhNx0ZWA3IRvys/obEzOJNkeoYeE37WWOs
vihTAsCwtv3QeH/TDBVpl/ylm0xAVJT7rySwTLsyyjjRk7sORg4+UWEdpqx4HuvwL85j4967HiGL
5JElxYhEFCVZ0CEj8F39zJKPE8jleX0GuRdvym7JDe5NEklDepTmcpHOwKGmD/yjj4BmBZK3/Soj
i6JAfjNUiO9jmqf7VoG1bXGnr/tONKfBmMedVHbybObWy9Al82ehSZOaGzUDo64oagi32mPNoyoL
G//exoZmTlTEh9SY3q0ZCkjPWBAgt5Owg3Seew68HrM5WjSqHMJywsUXnS81dtzrV8MOr85U1hdv
uYxZTcCrzt13S4npS/Li0eCYy6ex5EBRLeTLJE3/eCChyKLyVoGDo6KJDYRLSXmxTPw/apJczOof
02qqPWq0dGiqndvhHNHevKXBB9Wsja29CMFu+H2cbutkApgX1lC9zOE5NBJOJXl9tNOmuyEN6W6+
MLobjQmSZQY3v45ByuE10uPbFFQvRu++NdPgPvn4W97azN/YhTF/KnD0hEvV61k7yYVdPb2k2uQM
UnY80eMtwWBwLmJ2ZOqx78HoxcUzRLFNEM1xB6zXAPVph34117zIrjXE97gW8b0DvE0QWnFVQXHo
mKR/uENzJiqw+4cEma2NS4ekGvt9HP/Q6fwljNHf/yvm0VtSJx45E/TsuVfB86MxNpQUY4yzmn0q
iIBKLcvem56hNxkrwOlBgiI5bNXrIHyLp1u/RCgTPNtfI+dnO6jiN1w3UtpMjJ6m9YyE33tFB5Sv
IjD+Slp7B6bu3lkm1w26mJXdMW0ZQIXf2ygQd2336UlyPF4e6IbX/0t7xbxrw5ZjkpffAJkwT1TZ
TxMWA5wfv8OPYma8D9+6q7x3dMe7WFkoyAW9I27s1luamChE3up8EE8QGwTxi9wTQRf4jOyhh1or
9TYbB8SFZe5v85SA7Rp9bxVEko6kYnurIFAtn6oh/41oscVyz6Ry8mb5GfOvwkIeG+pLV63irCIH
szWsa2CI8ZP/VYaxSZqLcQh22C5O6D65DW2DDJvVhr6CtefuAtAs7fLclMRQdKC1URYhhIyRhh9D
f0gvLeiG9WyNI6bvlbdgtP3eMNZW6XpXt8i/YpupDCEvHadP5RaLsZtQ0VJ0V7vo+yv8kuqUdKRM
9p2kGEVpWQEn3MKpK8gpqwh7cDxE1Ny9Oih9WiXcQj3JnwYp6W8GGtnPULjPukrp4j5elOWC0Y6t
IBr8EzXMOhur6q8twTg7TVW823LMd7Eb/4bTbR1K8kAO4yB/F3AIVkPcyS+pKn8lDQOZcuu0kDWT
m5cTj1paabNKsQ+swixj9Sfi6BMPikmrL47IAMjhdJMFxI67baJvoBXTrUWPA9ZydM8QI37LdBhu
HiMOggU3zBE64M++jE5FkORX6Q67XEzUiwln4/5TWIwBGSbp8+OndCzTc1dsLVZzHiB4FSM4azDu
Bpk/kKOvaopvhoOXIRkb4167vrXhgK+uY1I2F9obuwJp74cumjdpJuaLPyb+lSF0iOQnKbY+rdZ9
YVPB2ibfvmXF/pvD2IXR6vxkLuFAuAIp8vE6VUjQXvkCP6zeNT/6kNoQVEMUVN6fErcXFXbs3OY8
OE0ZqNApktWHMzKQIQqnWzbYdm2ojDhlfEtdSLhdnhlvHiqkXSRbPGFpyeolSjoWtgPUi7MiT4RA
6DF298yWxhuUkAlDWGMOFPsFKLvGd3jEBq/9JD1JBxyQdZ9fHVJMn5UZ6ScgP6sS6vBzEEW/bGIU
T348hfeycz8Kd6DaT+mHrbBrTKs2Da4munPKhNjALkUIgZ7iGCktk92Iv04c9KB/5o5fGvpPw+5g
iaXmJaY985ZAnYrGnqxSVuAvgNHBLQwT842kRtR3nRrPj48kvviYxgssO1ANYzsxrx4uzl2DYn/P
8rlOlr7s45K74cFPHH/LFwOOfWoLd9VGSbzNeRoOcnaxQKjmO6djtoc1iqGQEG8kBxXbuFJ7r/Ja
TipLzzloxaqTYAr9qOqfhqKFDsxztWlMKQ9WOlS7UAaHNvWml8GOD6hm3K2ei+zH3PfM4CaI4b2b
nbKkH/ZxmhNRrFzgTKbpHdH1Qt52of7z59i3HEpX7VyRASgCQEeGGRzAvV41gx1oKrU6a2qUEN+8
nafVpXUpP4aMxgsD2OmppSe6sq3pLYsy+5XqZutRis4DWeR5A84CZxSJTa6RvqicbOmWhd8B/eWL
1LgVSZddRs/+KlqhL9kw0Swavh8fAjV84hA+zL1jnR8XMhUQjylTnRhNXSuZ5D/c2P0Is/KpwxZY
G1X3DJxx/Bgx8qRSvocFnm7sJg6PWxPXK9+1eyTtM3kaNQYqyzCCUz615BZQw1SlX3xEg+Os7ZrE
z4Ea4Tr4xlcZmvekcpI/UTzfp7H99hzCwKvU+6cCtX/hpIT4eo7CD0f+IyeDx8YYOwxuJOqsrDwh
Icty/RfkTsAOHXs8+ZhL1rpT81G5An752HivSybopu1hiATVO6nf+Ys5m83r3ODYL7tZ7bJWqlcz
c02kMBXow4EUBwwLlwdK83/5ngm/HkUyIYUDKULrE9IwjGmGaBuJgqxoqvriBTB5e58isrlGxb9P
/kKA8ZBM50nX0UGjyD+NUzOfY6cMaKQEJu4AgiQekgXR6CVDuz3FM41oW7DxpLL6nOcs2CYOD0q3
MNr1ktXdmMI7lLVCH0FcBPUEZXBzCvEj3FvswDdHfeMyKi5+J76V68ev3jJJa3xJydrZGQadLIDT
RQ9Rycg/PS6ezqCmqLDBy8F/0Yc8jNhQhgW0MbL1Z/gNLm1UYBMIyi9lLY7EMeeIlwfeqYv6VyiN
n/QU85uAOMnNrr3VI8Wyq4R9NcS/2th5YB0M8ELX0NHGs22a5LWp1D8WzNrSdeFNa87/9Zoyo35O
MufIWGj+ZZQZ5yDh+vfS8ZJLhMuBIKaJWUasCQDuXPMFOR1JOpyJAPH+pWs/ndKh7uN1Vk97ryyP
XddsUG2lQDVFeiYz4gkDK9L4zvQPRiG7H515DdshocJxok3S4PY0iXRfpUh4npj6Q2AsTBJISVMu
QiTDbWh1T7EsDo8JdD9iGLOIDxRKvDpFb+6bYmI6zbn4QqIMy5iNQBQ2PyugtsxVNlEGNYm7CTL7
rTDgega+OIet5LnGmE11pggURkRV8lYi5tcnbZMEfKCoxZBciPnkiynYmgPZCK0cIvr8DXWuMZLv
EY27ipPHqe7rltmCytajVes9cdSgcuml33XGOQ/6CniLznpCBZrsDFOHB5ytWN2pweJA0U6elDxx
j/7qKjo4o+XeI7M+dJ735aYtbO8KCStvAsumibMtBEbKJl5VNz/sr2ZaEbg5idfH1iE5e69jAlct
zlInp7Rp96mJwS3660M6hvGmoAV7m1yLtDjdHR+fwsb+TFnqL9Hg0olTUfb1r58m/80aG/spkGgV
J40JaY5ECJNV7fs4wDbp1PGfLnP53fR4YipD4sESLMSa3a2h+v4ynLbcd8uMKi4vgyUKpGp8Vx10
vaOQ3aVjbv5hWTiggswhnVAwelSFwzRfIC90NZM+EL0gBrIWS2UGwIEOPq2o+leD/e5EtGX1pLCw
L+1NR3gVsW1YXjFzfISB85FZjndobTRAivs6A1vGVXXrMcHeS+rje40PEHpMchIpb2KnS/Oc54kH
X9HMP3JPmSuSb8If9pCglEwmquG53aOOIL2Rv+Yu8Of5DpqXYKjeeikH137KVRO+p/ULNREZibip
9qlDeBQlvd7j2cxJB+Yjjh150ERB761ptmCAB5g8EekFVkxKp3QNwNgp5mW+rSnM519q9uc1lVd5
w+KEkytsi/VsW8axyyKOlJ1XPoXsDptE2fGtjfS96XqamaligubrJyGmcY/ZuN5klR1tm9EOwRaF
zuVx8Wwi+BIzavblpH5mY4d9ryZKx+fEtCeMM/0krwRxcEIj8PERG94hKGkLGf2rTrLit4RZBuR9
WGeRmNZyKccTNetvcsootJrs+IBri3D8wfA9PBWkDF0lMgViR6ZnnbnTs0sjtvYp3IOgvQE5rEHt
i2JPppSCkNLolRBzdgHEkF2SojAXt7BG6zGHAA+ufsqYd4i6Iz4WPj0uNXSuqkl5YbVQTwHtmdzM
knUV98MtzMXWtcSwl5PT7ZZ44K1Wlv0ykTK7DgVnxaqEwTmTo/1tRtW7Il3vbtnhb39hu6foPeA0
YKPOu/rNzcQlxGt/f3zq6hIxhZG668GV02kmFF1ou2Mk7joI8dC5kcQ5+aSxcskj/UUUc3zqycJ5
Mexp3kciRs/qtSQ2ygJEcKdH/J++nbyAO01fQj2fB6c+i6F41yXhN5yn4nufMHkzYETsHKaYp8Hk
iFCZ5kA4X7NSbT29lnjfX/GSGlA2ODkhY5CvTPacQ6JHUsJJdkxj6Vys2e5fHZzpmJT9v7PurUOf
GAbT5ZyVK4NBWTc6J4DdJDZiUN0vpkzHSsOMLLGtE5oYXTPSh6+Pnx6XR7Q1J5X3Hk/EDmPTbjHT
8/8jzyEzX6QR0fMoo2qv0zj622XZq9NRYkgLd38YLtO7FPxMiXAEDlrBW77AaJZfz0NhbiqYweC7
UpgAnDEPRqPEqvfKa2Tj1SIcw3wZiaHZGPhx33KR4IJO3W5fEmBLWxGXcMhdSQC2X6KF+dnz+vlz
diVHwzgyCWOH6Zlj4WEUothgwBo3FHXyQn8OkZ4Zuc+ZP4eHGbDwftYMv7vhRuzBAMNZ6RV4sehe
kWK1adu5R/MuLwNf4dX2/eTUaig0wC0wk6O73NU+qdQET4L2LBha4PqVf0KFb4tMtPgA4lCdaekz
U9EG4VheOu46oWES1nN3cZdLG9nm1hmRT4aNuyv6Kjn6lcT4ZtDbspoCwNrsVA0rA6glOnPeTrah
uuVW+IYOob47Ayud29BFGeLxq9GyPz2eLObzxyLmDzzFvGal7+RIZJYfOa6RbWoSTLFLW4fHu06+
fB7WA0EmIThtw96XMP0g6PF80izv9t6rOlduQgfEopm0JiQHQPnyeQ6YiA8uk/bBNFj33Hr6yLT7
JrGUnKJ+YqQ16ezq2bRX2x4xtKI6IJ6FlFnpray2Z6i3CLGtlV/K0+AFB8XwPwMi3KOtWdVe/xKw
IyIGJoNtzxCCFgLpEWX8khH3G2G4kBGTWczGfYBBEaUaPOy9OWewzQnBwM1QTWLbN5/tSCPhwlge
i7jxq0BdkRYmR7veu1jtV8ZAZppK5ln6iISjD5yT30OIRKuySsg0q6tpW4j+C23OqdHbPo/vVr9g
K75dGrxl7R1zl7Dx/ixBNPpfScthHxG3tIDHZqe6C2567oj2haLpA0Xtofy57k2G52g+xvqrsr4d
bT8xAmTBibcW/cupjM5B9cMtMwxO9EwCOi2x2ojhVCTDqQNAkI2/wuvcHAgt31lkdJKTyDEdfRZN
4Sb88FDTMomcuBOxtcXlXO0FNdrM8UPhSEdaxcl7WPf0//tZvLbqV+ugMW5C2gJyVQbdvu1/e810
EsfEKvbSYvmFnZbOaPgAhphBDHYgeJJ/Bg+v8EyX7H1O3k3rB+6FQ5uT+3CETrw2QX8hk4NR98yZ
XXTzSQKz/VlMLvL+a1eUmwyiCmEPUn9njr4EuFhbvn626S30gt9mczHRAvgvEwAr4ZIABgUrILHG
JsfX4KyKSNVhXK29+gqBEJLovNeDQcVarJeqYfS7kwAME2TpekQjNpvTOtZMtnNawB2qN7OutpMS
h9lSOzaOdcLyD33o7CWYs62VqBvgcSX+4M8QUMFCByYddOJUkrLu8Vd3qmg9x0Q5QzBF9bhuioJB
HW3NMEu3qUdrtn5LLNBWRUn0JllhlDrSaq8zfWbIYSSlpdAa05jOp4/WbsyPKJiMwP9mUn1xcEw4
vQ1ss2dU08utml2OIeEmMGjPAX7xOaesjMS7lInzNwJut8KYZ427krfUcA5+R0Ho9fLdHkEC19lT
YdhbmSb4/HjDBrb87G/Gy4IU6kbnbWcnNscyGNmePaydYzf9msDZW0F0n0sY+6r9OZjpPkui98lk
0hJdo1nvcxwqZJ+AhgGvRBa24lwZ9e0x61CcJxHEOxe5cPrDZ08b57+oxN5MGRNU7rw03QjkcvpZ
9mws1fiWB5F949vYzvavhXaIWmkhFK76obuh1SE7xn2SGuRZ0mZbb9z5vLNdZtzYH6odtAGrNKpj
3RjbCpiCiyxgcEBklNkOKcuAJSp/lj1xHQJ31n/xdF7LcSNpt30iRMCb2/KWRe9uMmjEhAcSNoGn
/xd64pyImR6ppZHIqkLmZ/ZeWzCOi5aRLiahKSYmmBBWkWzTkAata2E3EgRITHkyVmAGFo5stsoY
0GXyquJ4rdC2+XGGmDQ9tfAShwFHYlRFJ9SFhebEQiR+wh2xh5CQM/GcXyW7dNYrZ5g8gA9G9ZdU
kujRyPksa4P3Q1+TRF5SYz61cXQIyNzJvPnBRU0e+OQN9RyRkGr3bDIPdREfwRKxGjmw1TvhM9lZ
DSmr6fTK0hhzYOcdfLBoqXHiP4b/VefPQzTuYfLdWxuqA+jYBFtIsW5lg4k+/qtagezKu9dFgIQu
5yUDv+l4VzSGzQqh4xPzCknMdJNQ21uaeVPX7qQXnHKneK5nJB8xslEeLfTCIKpwicJ9JUtOYNgf
3xKIEf2MmLyl2LAXvDYfrtxlBcOAs8U/OZv5k8it90HKfcIqy8S9bs7D2ZmC39w0gLt+aO+rasrv
cYYYXPBY2jNny+D/STHBORoJVwYkGc03VpykT/5jWIQqzdpHpIKI5G2aDXcVxcMOmNVP5nxmkIzt
gbzgvr4lSYg7u43OKFB3ri0/mW6s5QKyzbwOLmhMjh/Etk3XC5ZdzOuAbGABD5NyZ0WMviGBBTa4
sLL5jhjSYu9vLrAY9wEZKXllM+Vl+dKiwVEkXYZ2u43j8upUqHOMcBuI5lB65XZs7Y1jF98jJxDa
7z3A9vUA55RrZRczxeEsziz1Pgk6NzoFQo0uBimIEWtqKFz3slIXKy1fmnK4L5Da8fhfEsu7d4BT
NmCSAN9v5lIz0wruisD8l7vBPkuf5EDtLOIbQTirWWRALaIzQKJD79ivWdbs/QBBtL6hQgxV+Dea
0T7QrE/bcK99b28NRUOyjLnqK7ZKma7RJVr3Lg+RsurjXJV/DV8xcv9V6cknWYx/tXa3nEJ4d/v0
G7cyQcHdovAhA9KR0eNsIVyNk4J97UY4kBEmou1ccWwYAdouCWyOg8ivYxttfPQBcAOf9UDvUQiT
vxo2w2n6JwsoFfpbPaQif/WThHKK88tK9hZwGlEXVKIMAIoMaHWMRJqou9hAuxVUR1UnP27sXGbV
Qnq6K4iOCuMR5XX+HDnBxusBKGVqn5okhdqCtTT0A5mJXdVwPjmZf+LwfQgiAnpo8UA7bZls/aMX
PE2WuauN8HUwmy+0glnF3kLsTGH8ZVZ7qWvwMoHceZP/0I0gVmZ9yB29M11vO8X1HSQHphiheYo6
tS6nX8/uNq74g0a3Cod8nxTRNUu6fdJ5uzFQNz+Onuq02lXoJTuPOb8oNkb4aNX2QaDuXeVDgXKh
wTRor5QKXiApMCKHbsnQo8CWO6c8vunFxkAyCnS5U/BIZDTSPr0F6EUR2xcDC4HpaZytj9EFX1QR
PqASB9RZFFNJiG1alMe86umBalsfbHY8e6s9y772t0NCQVu81+wI5F3MhLI1Zr7cYu1H04YE632V
sd4AkuRmCTIcpLf1d4cekkna1sNrgMXK9uZd7XX2SjRq543m0SOPmaYuW2MTJwUvWNv5t0/33meE
VNXRqbZfEmcEWxEzJC+3qgjeYurPkieo4Uap+9fSprSR5rExkp1URLB65q5tG3wMEL6T4eaX8lGj
oOmD6pAZwQOCYUTSCUreFrrvuG6YC9tQSY2s/Oy8CPmzkf41ruCijYi7wCuVXU2S4qqMiVZcnbrh
MQ+TxzbozzJD+0MQLBxejcQqxg85dAk5avLJddG1cJ/3bUfuYg4OimA8kEQGy+KI+FvAyLh2zD8d
1C9y9uAWNcSvtMhVNgBQv8aBd3lm/8V+LUBX1uOyeEzg5k29zTCrXMuYCkl0db7vZA35yNuYLBcQ
EDoUoTErabwXK5aL8TUIqnMxq7tCqN8MG8CCIbtlRvJQa6iAQe68StQIcMgBWNvIrSbGvqUlVpDn
JBAb+uWRH6Ds+a3c6qlAtQ2rFmawNo5hrOuto6Br1nClY/CF0wQea0xYe7tBuzi6/3zoq0Fv/qG9
qrCPWsALdM7pBYDTtEkPQsRQme99JF9EU76bOgTYDy94QLjF5wVoH3Nj7PgbDSlrXXm3FNbpaq5S
jSe7vITIFtdVrcju9ZjTw8qTTfaLllyuX1vGX4vm69fyswAg9ymiEtokFk6dqWXzWEzMfxsnWZte
Aaqxp/GM4b/w1JLT3a390GCh12LdyaFzYzRiyw/GeJoW+hD3pGWNeJWKZuujN7UrMjPLArKRavi3
TfMdFGjcjRhwpZPOG7Ogocylv/Wi6Cj97o88REqmhgLI1TI9sYrT9rirLSjSjgXVcB6bdz9/CQDj
bjD2cuBxH40xkMZgNB0A9FBXpvAtkgRqcQiBT2suU22lG3J12nVH9YWEg1zzULCHM9lnpZPe4uFM
V1tl2vuohC/GXNVfx6w6NpnQ4Oyz12WV7MymtWEj/KGZgu8Rx7/n/GX18jXYcr73SORdeWP6D+jl
YsUY+n1yYaFuAPpPP0vGL6ugPOqASpcM6i9zao6O2dz+W8QliOzq2QMBw9bISj5bBwY7UmY6iNF6
nZrpWjSg6RM/odLwU3hhgGOHhEey9Jz1bHTfFdp84f76+hx2yUsm5O2//wcb43yljbMri1PlF1+9
HB8B6V6q1KUzZFSXyCW711ikDhaanaQJ3w3R7Fq2ZxCZOAJN76/usw+OuUOfE9q9fFFaeGccL+RH
q2HfOOO7tuXEzNZ6DjD78MuACG3Lfel1gITMzheep0vpZviHqtJrQZEECllbazOzfkpbPi/zupVv
Eb8EgXbVd82vGr16pRGAH3MUU4nnnENrerDLZ1ODLjUTtW2r8McU9Lp5dG8b5lseQOJvsF2sDQZs
Q1ecAjCB1FwSUiVrUR+NwWgOYKmJ4J4GrO5D/6iGGiJBBHwJLx871mvaY4VMFpxUzbxEMeft0uLo
VoLSYHozSqJccm0TYWDGV09USyWSky4hGJWg/CvM8t8wCZi8hf6r/O/ahqY+el6/aZzuN3B3PrM3
0NOHNktfcujQO5Y6n9DVOpQCiHpNBzYRiz8OKed7ygPmst1dWqFJiIxCnvJb4LPU7HMyhp203mby
lFQIQGaJOzB3ZzwWiLPMIburnPKB5ZNaJY77KVM+A3XrrwfNYpEQUW+NZn7IKJQFB0DBHB+uNLWe
M/ZfafXPzGuAYwWDhwpXMNRkKqiyxF0/narCU+eJhUXoAJIzrFbDqao2k2VhRO5fA/YHm5FHjGi4
VVY7+Y6pC424x7VeOs4qtdVbHVG8EUSEeV9UC/Drq/C8F/bmuIeGH+oQvZ6/G3bBdD2qWeOr/zbN
fyZg5UWn4uyE4RUrU4WHEaAgXxjWG0UyLaGGX2Hpv3Z4l2F3DAdnorJA9glXdXZuvYtaq3gOmnab
PyQe9jvlcsRYccHB+Fyl8ceQ9K+RC66KG9Mv3rNMog9ZWHGkNVJOlQWEDwhII3Q51tP3geExE2nV
vgCXrDrrZCTM2Zkr4xlnPd8E5qVThFlg67nVy3+JEF/buoD5jjO+j9kIm+WX59O/p07cbiPo2slE
9AiTLSSXcXXfC2/xT90sBrpZSkdTw5zFtRzH490YEmzQ5edZI3BFBGB4+hNA82qM+msXhydhqqNH
CogRuPdA+raWzA+JUb5FpqqQ7I9HS+P4AEiQjl92hxeGsAg829d4YaM3vsdj65COaoXRMllYqQKz
raf6z6RIrqXNMqQZPjklgVD22WMpfHSOgK29iBZ2EB9xFJADic5t3QULKdUmOyAOD75y77NyiSo0
3PeGs6+bfsbQ+PD66TgC3yqMq65xd6T+U1wY3xmaMsN7GWwGEI71IzAJjP4AHpp1vEB9rTUTT9WQ
vNjgb6CGcPRLYpnPJGlcbDE/4qe6xBgTgZbxGQlT3up67g4tTN2aGETQ+DSqZU10VwBm3uBxb7nU
NW33CGdkxEPUTzUAcpOpup+4j7havrPce8xCFLbY8cfV2OTHktzgTYJica2SHz9hMy9n+HS17l79
qr2ZEQGnoV+9W9X8NsTXrvAfC6pEfBcGCWVVUGieg+lRlWR5Erf561rE6hJ3iI1s9PcAgbAsWcaT
lbNABhDDyLR9p+1BVeY4HgWH3JgiP3ZVAp55IJmaFwN+9EvS9u/L/1LhvhoK/izqrcbzn/yo2vW9
9Ypdayu8+Fs7w2dZpsjqnGwXkOe8pJaQdViuhmq8REX+Z3DvN0XFkSf6jS5pMf77HpYs1rLqHiRi
yrwlJVRfx4E7SiyvM03Sk2yMo9sNt3Ak+NFJj5PUdB7Fd0PBYGrnXthoX7tu28RUKpkFKqwg5A5y
Ix2j4u5kSFYl47NRVD8O7yzeek+ImRkWhnIurSc36W6OQyggDCPqEW8gKbvsT51Zsh+o3LVn0+A4
5iFUD0lniLVTmP9YQJyipjwYSG9CmT76ifqh3mCMNP8tD3lL4ZWb705DgTQNuKbLhO4q/x4HeR1D
62dIk2xTdQr9VE+fiFBAtXtNy0XhRDJW6DKwLrpbzectUeU33P9fFAQPcGJ2fccwy5ovlYBsl1fn
qnlPZpjaGKDQ2aTxswJmbbTuz/I1mqX9GyXiqxTpEaLQTwB50dc0IxoQ8moqLKwy5BEWTr+x4nAN
6V6vhjpG/ErtykGc/YbBNvFgQvB2uUK/t65/4g29w3V7JNavXCe9oLQa9W5wzA2P+B5F92meAXrI
ZSzntmDqS2c3M+dyzYw3Ps5piKX72brdggMk9s7uPYZY0dVbPtJBlFGp2yjEs6sOybJhBC6LrtyX
BiYEZ7TLVed59G7eTWfNn4WbDFet/Q4Wj47etfdN4Oxao2Z14joaKqT9jnqBQWDZvztB/qc9TA8W
/uB11wwbTN7TDjmVXlPrnQfEs+zooJfri50K/LyO9+DEzI4Hc/TRM/D+5DZY/MHvbjkz9gF3Td2j
fTNKCCdK8MrXoXkxMzCCnCrAUurwQtCaBRmS8Vo9YnPoKGUrJD6BGa0ixbtQktJSN2QIwV6md9GT
sZkGWg49iu/G1WRJpN+J5ZfbqnT1WnuFt50jNh+umnsGpujcXHrstSWbFit6II/ZkQYn2kZ1NO4c
Qu+8FkSHTeRndg8z9suWg1jnqPg28hMXubsSrrdqDA8BwYjuYXTwaxYmuBVKlDDIv2VhPFQ9R1HJ
lBlJW1EDSzWLW5AQW9e1LiEg85q5HHknZXJXhOn92ENuSj3FqMt9zvLQ3MMHDndkRC9oDdqrSQ8v
fQALfKwstQ1YMZ+dxQXhGf6xqgpx6gsz3MtiuIvnhZMJmncVAJkGrSR2NfO+dVQcsTbQIOUmQ3/W
gcgPwU17CIlNk6S/Vn1O2eJMGKgPopq/ySiMo26Ts9R9SmUnR0Ynn3Nlfg+RO3CT8Hus6QAuxd4C
1ebTHgcPoUVwhDkvUS+pda5dDbSBcGh2UajLGXZq20/WhS//pSxYV2GF41oy1zMjfedBkW8dthwR
vzfz2y+hadzU01hSYhUi+GeF76z4+eJe4cMYaxOK6too3H3hlCAVsbeuArf49Fvxig4XC6+cCXmV
JWB1Qv2iOETlBom+auObE6E/6Ds6qzpEM8H2rn5kcmVv+3b615UAw2J2zybTXl7WfD3UIQmVlrp4
CmA7IqM/tG4nVZaHJFPkv+LZWJWQV7tWbyc9oqAHFLKy6+TPBGovVfniTN6Japte3FXVVsx3qbCN
fWdMpxY48iHNplcJdQVm7GnoKXzKmKbLaOtHdKXI2nCZKT6IIIbGlwYnFDfEQNmyABaoq/E2+vvM
zo7SpvECNs3LTSta4smJobnErFIRh1NSlSVRPhWuo6EUh4jAccbXbyOCfbwj1pvP/tiFbxDJBAj7
BGimgh3AehCVi6vpUiB7rmxBU9SOxNAoVmj+sazFhanQ1UKnXc+BXN/7Q0LSTZF9dWI62WZ89p14
V5js8532ocLTJpzwohbrD3+5NSxTBOZuXr/IXf0u5jphqGQ23c7nRnRAj6NUPAFSN4ZbPLSwsTOi
bVGgsSY56TFo0IJh64kzi7AX/x1b/XeYdH+Uhx9Rkn7jJ1h7mBSThLVFwnpsmDK+ffM34HtbC5mf
+h6xXznXmOsZtZk2HqMC1WLQQ7XxMH2OyD8gA9wrVKfrbl4vgrPNf7+akL/EUE2tMF7Kjg1YI1mw
Fw3fRCv9jQ9bazbHky8T3FgIMuflcioDybFkvaAd/TYrOyVIxDn6TfoVSiJowuEjzxs48+VFGPPW
NJpnBGV7lzpx0O1VOQ5JF/NbmvVvbqM2Cd0jXlZ6c9ptdMz6qcmx95Y6BQiXngqGiDwG42dA/pjA
NWC7DJX6EdstOdyE1ZF5NhQxDiN8Rivahkhi1vWfijIBzxxs8ISaJFHhTq54VKy2ebJnYMv9DJwo
JDIp1+N92+4BTc789vxYDdlTVhYvro040VhewNFB0c79C6OA2LUs+cpniy0wmk6clukDGd4PXWeT
sDwfQk/dz1ZtrHr7UmegbJHpYIyq8EGwvfdH/kjL7F4n/8ce4NU3XfDc1jGCnJx9ixsZUCqcs+CZ
E8AFBTPVvu0vQ5nc6kpzrcrp2hEy0+ZPkPtivrX8keSRk+rEmWERyoXXKIspD/DaeEnw6o2f9Zzc
HJ+8B1c912V5sSUW7rrfQb7nxRihNwXB8OU6/SdsH3q/lFFMY0TbKWRaZIQJSN20u29NzaKcohau
R7Bs0wwV3lNF8Ix3MT7efBMP6ja7dreWqfnaoKONSCPB4tZBGqE6hpIb+vo6U/uujE83p9Cr8JYw
Il9iuJD282T7tUcdpsVHGgIstB6ckQAPfGwldWtBtNZH6TKLTxMoWHLgaUsm5uB8uJcVm0oIDiGV
HLE2ZbggWJ5jutQXBSvjpKLgAavOn6XqaxdOP+Bo8HkHz2nLeo51DurYHt56jM7andIEk0rwBWHr
JR0GjsPl3fQssNiNyl4BtrFT4QBYhZxwDLlHXDxB/Yw7+7PvZXesE5Q4AkofYDnyfcQWMmq4xeAp
VjCCDm2dXj1K8J0Vhvtqis9QsrmROnqkApWquuQ8/imIqhUQPL0BR8EMZBdKcacN4zQGGbPnwHpv
KjzQNqvJ+JOk2htlcLZCUMaHOQlP9sgKj5ubq9Hf217x4qfoAsf0HqjMBmHE/VtZGha9a403riZF
pgzowyQOxagb3jPTbbZ252SrtFHFTk7zJ4rn56Ikey8c7J8iZIUIEpV3ndBgb6woKkJ/P9TAmkY3
3laieQUEg64N1965xBKCetc48tztIZjzDEiStYiHnzCBMR+Goe87/g821a3L2MuKykOE5ahyTKQB
05cKGdL64JCHxULbOfW9Q0yiyshEimP7JXVJHuRFeWdY9cUDuze0q7Z4fQeGVsfKIdXStYa33k/T
g44bnAG+2qCyOcsRenLeIdLvBpYsVkpqU8Y4Ecv6asocfNyl/TGL8E25Fz9mI231OVMPZTyFfY7R
LqV8qE/tNN2HdQ4uPwLNN8QPGPaWCbJ4nptdNFt/Xj3iuPB414q53jdGcw56MuPLm2z5CI0V06fG
5NlA6XKqhvCaBzDuh3IJIUBnUiiOCMMjjgqBJfOP/GrkyW6qyi3BDzwaqn0IJussPa6hYDMheF+Z
TrAfw5dcZjA0Q2QVXW1+2QiakqymspDjn+qDTbhglKQ5voR2fx3Hdh0M/C1eRNSHFZjZyvYvnKqM
vRpnWPkhHpfGUu84T6j77eFhKMinqBAi1EK+6T5/jMjRRox1nlOqrhiCtWWX+F2hcq0DPjNIRhky
yutU2zSRKSOUws5/hsHBBo0HgNW2L9FiAgOwu+kpmP1gHam7po4fxrDAFdi+Krxea0xTfK5JGAHX
zRgz6j5h13wa01Yhf17hpfLHhleg4WDsAhPfX4De+zW18k3kRxeq8AsZc4e5I/OkyfGz5IClbINJ
Of4icQKZy41NTACnNH+Mlb9NmfWMK4Ga3a+us7T/enYW63gqPpltAGIa76bG4XfWeGySUb2K0Dmj
yiNrnFdQEwZpFdZjIC1Erww8xuwMHw5mHMNsKs7uEjMQXCWER0p2ngHBrfjIk/WQYSrILQN5HikK
lXyDtB2uhuI05iN+J/XGQvA2NcY3mje6ElRJ0duAMz2OokdkVl9jG/wQtwz9zv2VH4lNM21MzN2U
ifvUsSHm6b0/ZO8W2lNwjHwOAhuMsG6/Ey54BOPJ2c/HcItOXKzhNdmHwqhSKilkK6QWpW+Z4pOZ
2NGz9GtKqm7vtdyvtc3qyXL736EMX5XvUPAktkkt6e/yAT1ohj2jb9vviDW90bub1lUP/aD/sRC5
mgBiAPkcDKtmxeHULKfVwSMLIc2akpuGJsAlnM0kTpQySmJbXXISBMySBYLINZUqBC6E++QgxD9K
qn8dKe7WCTe4sS9jnCqh3/I6pIpLxqj3uaZjjpkjuSSQtrm5x2ybrgAX5tvK6pNTwzJ7pKM6mLJ+
8hVJqajNCyRB8KnGhNs6nIhVG+x2pUzGgwgMN3ztj2VZoRRs6kcnr+6EFKyRAe2kA8h3kRuwzxPy
NbOyWYvvKECZldYAkQGTxhTB1bXOIuAU0luELf5dlXGq8Ckm2FeWeEwncOlzdfGi+lPXI5ZCk2p9
tqoj81H2tSE03IjNcNE29nbKOFSzTv76PfpsAZtvFRX3vfLpNyXaQrz3rKW9EFNcSxmfZ4+mEQLc
UM5ilTdW+pHPGIeFTQfDc5es25zU7YErtsq4mGyXcrbq4P5XdfCtAvea+N5do/g2pUEEgz2YPxin
l1OGwItGQiABtlvqZNMNTBQBm1EgWu7JTJJXD+wjW2XCh9qcz5uBHnslHJ8A1+hQmOM/Tn6IGvLB
siJQQwU7C9pFOefZSRrstCUTL1w06UzzNc48tQCI0AD31pWtzIFDosL4sXIk22t0NjWlsFA3XbbG
zpcBKW0wB3dm67fXDnbwqkdKtbPSfl8lJCzqrs82hYZgJtXdWETvHZGaGzThbeJFW8urSNKU4bxp
gMflWAaPrbMuCHhbbF7PSUSObFqam9LjVReGiQonUyitQytiVK4F6gPSgCuGaFEJe4Fiy4DgETBP
ZOqF6qd5zun4z1wuu9jLnwwIyHvLXGw7c0+qoydg11kJ0yasWm797DDQIhjKxPRd2vk2Uy0uuNQf
D33AZyEJqoauz/3OhnHYho5LOE2dxVs3ZjVtivTC4q8KxwcK+GjrSO+3KedyWw4Sf0hsPdqxOx26
lscAYwpU475HDu/WKOzymf4mlBDlmltp1WyHR6YLguKO1dypDgvjjsud4Nlogpm29HZiurkl6+WU
pc6JeqDeeh14YRsRWkB+xuAywEAG720A2Vgb2clgVVgDq1ULVJltHCmtSH9gwhS0XfmGVLFntAol
aohdhH9djPZlmrdj/KGRmp8yC+Av9fY6DWq5FdE8n9FfM8XIcjqOyPmKncpae+70keQETDN30tvY
nLC2TNXZNzad1cT7Mu/5CEtPbEH0kRTWx/kLDjk2HE4m9yji+4sOQVQgTRTptqthKAH0oI/oMPaw
oG3u/cIjLc+ynb3C4nw0WoivimXhS6jm3RDYd8acF3+cTDu4Ou5XqhtIuaS9XEWZ/SQN4RIEWNkv
BDMx0LZJZGDd6vzvp8h9CnxBEAaBU10Ly8gec3XvymZ6lyp8j5yPVv8pIKSX/xFNM/WOX9/A5/vs
WiZacW7jy6Di4gj3lZFyVpH0EXTJ2WXciuQggYYtKvVqB8WDjAdr3fBnra1aGbf//oGOnujcDPoY
9tsV8nD/hdVRvYWP1VxZfzOkUx4fhWo+lfB6L2R8ePc2PmRgU9m7mc6fBIH4lyDNkRPmll7j+HUu
//1jToMUqWy1K4X7NLX5OoC+gs5MzW/tTJ84lkH5bDBu8FXYf0X3CLWbn3YpGD1BsqMRzhNgKBJc
Gaj9GwPrJvBNPPRjdAStO901AuxV2b5TkCHQH3z7xWgCcfjvp5ljqz3oXs7DfnaP5JyxKXUAtFOp
d8Eu9Vp1mPzcYjzqXc0pU8fKr/V1EHlKomRfX8ppBM/mRkdUQ+hWsbd8dNk5gukYLG0Bu+p05blm
eKlC8J8B1wEjQ6rw0XLKQwpTZ+UpZzijPfY43cqPVoGuAUjS31mz+xC5nnGVJSa4SuvsarXjAmOU
FjuH0LxGlQCP4Ij3WEBBybLc3NTpUG+KhB65jUP5XAv9pOa2/JpMhPJDiCnJbqr5zoRGfWJqSizq
HIdn3BIIXgkqXAEzB/lrBPduWqiHvJ6fLd+HWtBzW+NhsLi4Gp1uPcicu8pGdkO4IFI7DTukshlD
9E5OvZcGO0RV1S2N0mEfGSnks5AReaSK6NYv/EJWJthXK5RNURdEexBij5XbtejlQhSZtSb3s3HQ
mSFf3+IcqFiI6wzCv3R/eqMq7hxb5Hfj//+RLNroSNHxv3/vOPl8LH2OyKDS+TkvsHQ7Zt6+jcw0
M6tLfwnreh4InXbS8JyBhNlyrC9wmaY/zD7yEjC4+WOF+GE7qg42t5gT4Buxu4/8fj/5DcNCsDRT
GusjrQ9PI4MBbn5EbAtvdASm82LFXGuaNXkR22+hQFCasL2m+0zWDTlf95hW6iNPvYkY5lmJrrp3
25qB0zg1DzJ91jIgCM8nb20mxLqso+rBbICNup5Ga1rV/J4WXQRI2q1BF3UtOqa0kWbW6jrkouFC
OuWLTUond2nW8utVDCy+T/K10HraBS095QhCRhrpKeWiOXvRl4o1gO7OS54FU0IXCQrbqpFoInKq
HDzvnlVxpvvktkXQlpgXWeUNAvg2bsx+p808uOIBTtaONeNzywrYrjAg1BJ1Gl4y3/8Xy/yMA3E6
BE4xvoYaKlU9uRPI43l89TzjAzQsjLtpSI5QyppNSD/wMhH8zMeje4tGEiAVouZ9mIniDQGln5E8
05uaYEaPABuVwmbJ3AiHiR0d6sh58Ba7i51X5V4OdB8tqWrEWds9loQJRsYotyn/6jy0IA5Tkhjv
08GYLoFgi2MRdMhOSJ5sxXp9zLtj56gle5m3J9M/haPjezsp7ttKtHd2TqgoIzTzyeHQ2BhNVt3H
41UGSNJAoCl8H/CcJorSA5t7OV8mlwi20bCRiuvXCOPTU9mzRpF4kw/aZZISGJneMMDHNDiKW6vJ
BhKlEaG/C0E3jHm77aWH7qo3ige7Gc8axTPtSMlOUARXl+tIJy8SftzjEpkIVtn+oi4yXqyEry+w
mmNqmsZeEyPK20M7I6ZPVW/AZFpsyP+fAdQkC1t6YXhu48WbWdtPZoCcZW7bA4AnvKO97+81Q/qj
E6E8RDtmTWLE94veKAIifZjk/BLhOd+bvg7OzA2GHcnZbHixZeShE609cidmt02uvlu+iyFznrwp
w2Jm4HQVkV1cVFiXF613JD9tvQEAb3ezX2gL2/wy+47eS2OITmXoRrjQS5KZ1KjvPVHjqfB9WH20
yIgiN41oOVuWNrZBkPUwYt5A/jGVbKhK0pdJD6yRAhGXSupyZG89k1GDYEuNpGaq7jJlP6Gvz/b/
mZ7qErWOGzGzEnl7G7qgvcWguCqb2NPFLBI75MMPBGNgtLUWVymrzG4OUOITMDlVOaEOkaz3Hn5m
tqr+/UL23PnWwIvbMQMgD8sAtxWnXD31yfZn7wJXJaC5VuyiBa2132e3skqDg56YiM8EXhOR0Byh
8DVASBsGGCiRzUPgL9O0ArXQoAaPnXZWbceFsWDTjK39wIpO//0UFdOxgTf54Hm1vgSFGq6lWcUX
BpBrRJ5Cmt3bNHjTVdZqedWEecGek++UXaF+CEfiqzskMEbJ8sad4hFHMe8wTt9hn8f9cMYlsQXq
E79WFQSZQsLM6RNHvtra+OODyBe6yCSkJMUTLJe5m5jtPQgkj+CNJuu1rfqjmsy90Ci4mzzInnRC
blQF8jsPkGcyxVQXksnLPSRQuoYWDByIfQieYBEfLfK/ruyun1rJx8rO9HRhpjIecwodxIoOc4yF
N0XDsws9h5NoBPM6u47ckURKWjNKXnDNffFq9h4y6LHbOY3HWMlq9AlruLFjY30Ti6mLUZ2zY136
9x9jqVftoWEQZXpx9haS6mDoeSImcNNbhsQXQiYbh9slqRfstNJ8fXRJVS9ewMwHj/CKvVpGT6PJ
FVbYtf04+NOtBkbHFcU0u6+gkoXRziR1ZDOY2C5Vy2cirQDnNd2X3QTVzXC6wxzzcg3ztzRBCvoh
vvxhcvxj0sslLDV+iqcwYcDWBgcXYvB9ER4Bvp4n9lR3Cm4urajhnsCJEURGPWSMtJbewDg8z7rx
uYwc0EnJ19ya7RuCSnSePQC2IsDpU/koxRJ9rrAdI3jJu/3QMVJw9Y7vy7n+x6bBRyy4dlHil4GL
785K4ut/P0pc3jzGHH5aJy+dm5Rnk2HIBklJ8Un9/8ZA6TKx6fs/zs5sN25k27b/ct8JMMgINg/3
Rdn3meos+YWQ7Sr2fc+vP4OqjXu2pYIFXBSLUBqFciqTDK5Ya84xm1HC4VMlgreOTi1LrR9DNrhz
tCnek0NbPbRZbXOlJzRl0Vs3GfRWGjfnMqkqHg+jC+sG8rM/yObcFo5xJnYsIl57NqqRU/AQsKhP
bcUEQoGjamjS3pF5Hd5b9YhjJWtBCNVpC1NcYISIvPSNDItj6r31dLpzt4FeYhMoKPgmllMYoMTt
D5Gm+AvY5TrzCelvAiWiszCA8BKsCHEqExFuqF+ggCb52z/r6byoNn4+7DJW5LsyhPemcEeuWtux
HnBvQIkww2dChBXDCXMrGeItrVH6+9GNIuCHzrk14/yY5w1iE4QodGlLwDqzlMXN//JiV23MqXOW
TlcDURXEyIRp+ZjRrYf0b1L6QjVAHtzHx/eTkB7m7dFhkGxl3bHwRlplDD1fp4KZVdUK8ywK5FG4
akgkVPrriIxuYaPhJSsVri8xszwQI7XpEfZdk8AmW8jp6xfwgs/hGEVv0gk2VhVvZsXTvQPPgOQc
ZOFQXx/eX02zO3II88f3VzCogcbXT0VV9XdVVZdspbOUOWXBtDHIysc2yliMbfxiAT2Zm91YDAln
xJTmzjWTn4hTKoNwTQVFaqedOmizikMnO+Oporss6Zwe3cCaTn0U66cysZwFaopmSVuJ/M0hiR9V
oF/b0JF/EfCzZCOL+fPmWtr4FrW0V2nrrBHd4Mctyc7mQ6j4EOZThiTiMCDcx1JVIQ83qsP7T+Au
KRLCAXgtf04cSG6+WlDt/ka5p0njb8w7PxmAelceW97eCxzvlInmGwA9fSZFeaehDxoGu7lagUWL
LsAM7N3U14/j/MpBCHDnyrojuRnUkh5Pv2gD5s/KIFuvMgJrG9lh/C0pQBkBOinPsgmegFyy+dQg
tg+aJDJzjJ8oq7FzIUsJpa7dRqEzNIjQLKau5G0wD/AgrKVa7R2cIGnvg777oWZRcygrhZYx1g/v
p3j+SZOzRAjp9Mp0G5jLE6MK26jVVmW6+VQlWrgcJ11t33n7WkRCZIrAfZtExDKNQ7nzIG4yOXS5
gdJUbfGJiOP7BkI0zJfioszh/08VkeGGndw1ox4dzU4N9yP4EL3B0VinYKn0sLnFSRNvIyeKNron
kBwOOXGGiERHiB03J1TfeoaBd2JQ8nUYk2XchFBPvFzsS8PslmQaqddBZAjS+vYmRqHOHdcBIw2n
mxtuhDNL9LZuPfqnyOoWOrPAy/spddj/W5FLy7PT/optl1iwTLQ3qHXlsnHEhSvwSKE6nvUyprtH
gswPnUG3ntCni2Poj++ladbYwB+IXNEmWFaabuzRkaQz/Z9Ofzq+2m31RZqIItLvt0gHxGO2pQsS
HZTibH8ISLP6rEvauKJm9USzHYu0u7rzZdAOzX2nJ8291nrtRgudnZ8Y3+Gzb+066XZhlsUHxum3
ZN7ohX4gGIjxtf3vy1zPOzbwxa+s2NulK9+KviQT2xqtg6xi95I6zD7hFqvdkDHdb9wixgjix6f3
n/SWLNouVNyiZtnttSlie5FFR6Jps3sKzJ8VD9VNmLfuEsIFEEPRPnro64FfZc7Vs2GKBVAWF6n2
FKOnTFm9tazuvYUjD00Tmk8dGrSVwTRPsEKcsqgwl8kQOcs/Z2Z8TPSQpjSFLSTVpoT6oc+hfP+V
1tRXEwn3CpgBtEFnq2S7d13xNw0BDdsHjsY//23Gx3Ao/jrb1IkapD62HEf/EA7VYh1mA0EMWoaf
5Cf8+jvlxM3PvMTCFEK+vx97N9gEsvleNAiQlQnzcuxWVVn435hK+M51Yqy7L0ph7kKZ/CziBI2C
n7i7SJGwY7iluhXTEM+VxhfBVtbHfEJp2rajbAsKjGHauvUhZauP0t5mNNAt3EYcez6cPTvngCi2
K0Ux4J3ENdnd832Z2prPztzXRfFtJAr4NDLDmyIecqTUEvYLuQBHQaWtpaXEil25h8jlOia6evWs
slwWBBqtyiTABSe7eCdB8vnBEG7soPxbr5mFKETCi77RjEXqaXRQa549uSUnGgkkkkVlfdCmwiXe
jox3tzeP0rC9Z8usVklurcOU3q9Jg2ZFFbl2e6+n4YrPsi3nOrmA4lxgeWWPoKt1WuseY5PoJIVa
G0Ggn0JjLNZ9BOe1yvFr6m5CWELZYcwXWOf/fLWgzP5079NCZiLuKGnquvgYqBkL3+iFidHDtMTZ
5ETryXdplbThesClhzOVErWFhXcxgMRt9WakPsGalGZOjRIwW9J5Ku9t0rQ2XlEya0wYDXYle9K6
ZOErhrG7NqDNUYMguPST6VtF9u9dRozAss0YsIDNtfaUts2JTpvz6IuIDjNqUgvgMObp/NI2TbZT
VRVuUBa6T3VdPICran8m6CcNmmPxuZ4i8YIKOsRwWSY/DER0BmiVTs1dBK/WTuNIm8EJjEPdpcyq
54A8F6fZSsAdvmIBvBiNb97RdmFbXXv6fSSUuAxoLopqGTg1rMFcPwBehuRq+NremQpt35mjDxWH
dmLfO4y+NMfdW+RC79I+7HETpPOAjLyuVVibpEobbnWP965aThgkTE8XoMzT5pw0BiqYUKBqwNSa
5FdDr4+BExZPovXEfVNZC9p9zq4z0QthurgwswufzFIrd4YRJHTw9vRzhg2ZOdQ/gdlvIYXIVe8z
nnA1veC5jwnQZ814CM0BKYUeSLIH+Al5UnvhSezcsYnYao6THcCpNYc/X2HyY1SVtExTCmGx8Omu
ku9Jgf+1/BWmKVoE5xCkU/0RNrF43/CtarhebDBw7LZ9tTUB4WIMJPAwBml717BFW0Vt6S1a07fP
uaZOIcy6cExf/AkhuDO9gdIYx9I7hMSuD9jXj2OjLWHmMIcgGCZrdO8ykEyS6nPudfjNFJ57xWFv
tqXLB6bPVnlIWoEMje91BLDC3kPFedEUNO/OcWm+QIpnfOwHqz9/Hmpew/Jk9PNs9+v//h/b4POY
Q3KJONQBrzv6h/RTnbwe6MOoFd0SCKgv3XGv9R0eJWlri97vX1yBTMUL2h7LKng7Ey3hGanswYLd
fLT5qLelIPCaHc23IPFHNHa6PCPhjZY6AVZgCI2/GvwDkCgBYwxLFfA1q3osHjtrr5vWM4YODcs8
T55QF0/RklamWIMB00C9Xr0JrFKUFLdI52bXBG61MrCTN0yKUKVi4hXK2L73w1eMctbOc90QS66I
zrEM9oMus78j0TqETXvhFyG672v/x8/NNA3WKt21+dg+FClsVCPheXGOBYWZPOtTjYPZz7+X9ZyA
NW8BVJ96u0ToB4N1/sRGa5+/9QDeY9QzkbOwoJbQh3SyJ27Yv/LoNaKINQL1jJzCWPTdOmszKAqN
cO7omeKJtT13UdiOsXRIC9pbPU6aWh8nPjDlIR7B1uy2r6qq0WHn5DaNHVlmgjdIIf09tOYoCoxj
SchWompY5kAerUbRYePvAFN5dA6Yzpnpxg1dY+MJZx5CWT/yyGyPwkiWpmQiqOtW9syW46rForh6
pji3eXbEOFTft114Lti6L/58fYqP+V7UKSzzhnB1lFUATuZi8b/u1xihoy57v1hIPeyOQ2eHuyrG
L93E7iErQ+xzMkiZXYMWBcR7yP2xP7aN/ZbkESz30K5uIqnChZfHzBuxS0Du7q0t6uEvcx7/7Z0S
kDYXrEBiKa5+f6fMCBh3YBXFJRAMwG8C2lLBInUj8ejZxVvPbOTYlpG9ordhrnDj7ipiaC7upD9Y
mdWu8r5LaOdE3zGeMs1pUybFpWd+Uf59Kq75PB3DYP1zTKVLaw6r/K/P00uxqnlNnS/CCaSSrggF
ism5Xvo1WZoBTohFkeLj+uJbnKu83+8WOm3KcKg3+VcYH1aZImtkNcLL4O8qN96UB+xLaX5AQmkl
4TkwZOXa6BLS7ntAcNk0Gjs5qFdoVuBea82gd4Fp84s39XnpkzCtXFfxjqRuyw/lXRflVWWMgDUi
q9m1dtmeYqD5O5/m0GokVmQbiHbYFUnUIH+Vu35sn754B5+KY4vl17WEUobpOES6/v5lNI0OI5P+
5CKJsDy6kK+xtXkQPfirJJKqTS4Vrc+429FA4bEZDN/Yb247i7gX0sXML242NX8NH74ml+tCdyzb
doVjf7jZnBZFjJGE5KkE7SmwunKTxW2ETyuxX5MKMD5SmJ2ehemJNugj7ELxDQws9PJIqlOsTfYe
kOs3K+2SHXsYQSsiDtYWqTIWw/IDbIaAeZ4LAVjVol01IvSuQ/csVNDH7LVNc0fBB+uOQajy7huV
aX875ampZfBMfNvLZAzgK+YEGzZgGkzlKDkOfftSzC3O95Nrg31JLUXKNTzD+8qp3VU0BdeEzsHZ
JEbrLtOH8GUykTxqddsf3lvu7yctbP6STupte7P2j198z59vOktQ0vCcZTvELujD5a9iM8TZhFDB
z/pszppcmYNZPzuIgnYA3aclDuzuzigL95iTdu6NQ/pgzGNlJ8hokrywhwikVwJyc8TJaeMff35/
5ufb0xKWYzgwt0zH5rH2+3WoZQUkq4ktQYm74OTY+W3S63YVDCX82KFlINFk/rIKnV90rdq1Mwd7
93WFRGQOHhoK1a2sltrESTvvkvuz6Z7y/f0EjRrF76jn2/eXTf4cgkw0DeT7RHf7977zWqUmz6MB
+hzsNXcXFnTqUjmFZ1u3DxQnzpnu4ReXuvi0DbYs0xAOAamCbZ7zsQ602C7p9CFChlnpngUiulhe
6Z56SM7RdcSXtfX8nGTz2jtDw9oRo1QfzPk/G8T0hoH3BUsLe9ohuX3xXXwuUKnIdNuyUEtKnPwf
slRBMEAtwH2+aJkmnDStdoGmo0M2Sbfh7jRWWiCHI7fktHMBWi1LWp5N9qqnsIIILymOwTROx7bX
zTNqmgwoZigXleXIEygjdZrH9nTCbG+dUemnWQfUaBq+R203rSwsoLRRQnU/1DbWVaDES3AgsGNs
gisaJm5//l3/5eFuKWVSQZnKJDPuY7poWUlZM2UJF7ZhLYjAo1HdGOjSDFu7IPNeD23l3gcltE90
joch0AKAMi9xai7bsKiPxKyZ535o8EakCF0QsJDOKkLn8ue3aXz+SmwCxHWKMZt3S7X3++2RBgiW
uCrn+HiMJNQO1OPV2DxPHnOqlDwNf8yNGwMWcUuilI1/Hi9tFqW7KvYeKI7oEeU5FH8nVvS0YNzI
cdq1kGhBG3NSbMho4krUGy7xK39+8+/R5r+v6dzQ7HZM1nWqfflh7dFCjSDwekT8Ttca1CyS8LYd
HhvXlkcMTr8wHIF3QdCYVETnseMXpywsCemOcHX++b2Yn286NgTMd3naSZ1n+scPMpaxK2QDvKk6
pUil7/LEHZ97H/2Dq1QP5BuLo5Yn+9oRyaXzHfsAt/VZ91x6rFFoHOPSUTe3FUBEbP8XwBxtZ2XV
nDcdTCtDJMDkyvb4njenT9xDuWG9wrA9ph0busDuwpek1cm4M6GIxKUajmlqvQKRtU9tUcGcRSe4
1slBXPtJzYjo/+PX58nKNe/MFgb9Q+2F7yxOyipNFpXh/DVNyj4RVext2TAL6C5Sg4foFusKAMTN
zQ1JsujQfRMWUxWvVeEmLwIm+lUxJ4Gjp+wC50FTIwN59UqcU3KKaY0sai0EKTW/7MPc3oex2d5b
AnnjpKf2MXVUta0S1JB+bRT2Cvb6iq19IMWbTeZFP+pHiZY8R6wrv+gE2p/rY0rjebf5Xs5T9vx+
F428nQAmfLbwWsCRU3GJS9t/wUaVHM0UhL7D023jKUhZfHXDwijyFzBMzUmfcjQmdULCVUCeQjNE
4Yvb1eiBVHIK5nZZMrp4CEB1Kw2bYkwQJFaQcMsvOxxk400wEcP2qc8Ri9UFEWfGgkV2RQoJAH/P
NFDH+kRrpcK9ZTgRlsou7HOt+cWe8AwfbFSrP8gUVy7w1mHt94pFt3Gysy8behygAnTSN7TaN5/x
N70SNf7YmR6JMfjU7sq8rtFGiuoW2kWxdVDb9W09u9/qR1OP7V0M2WxttLHajxAT7DwwXwvTszZW
3JLdMqYpe7GAYSSTwVUUxPVOpTMGd0Vk/bTiAwzAfLgdLpbeenZDp4P+IKYHoRVyiZff2vz5Ev63
pdCyeXjTOTZpusu5kviv7UM7xgQwGjqsXSIqVeFZt6yrfukZhr4Mwc0mVtd0MopNHQ0xtlAiDORg
3CCpmU8OA7o2q/ZYVr37AXY+hGb3mhBUdMgd5Ho9Dqz3VzQcp7s/v+9/qXBsvKGug0PWNOxPlS1Y
Tcz4LVREE/BxhQ/BHMpFO9b+KtYLsIx8FdsMcOVO5GoXBFAe6pppTg2MdqFrlnuYX9rz9xh33l+e
0yPlaEYSvSqDjHPMfotobBE0GeQxdHpjbzwTnxijDGo+rvYGM+tB+E58ZQbczxGzA/YA47sZJhNT
ilrtK4lz5c+/tPrUTJ3LeF3qPF0Ntnzv/e3/+rIYHY2pDMF8ujrh2D3shkNIIvBdN/rtqiYqcMf4
LDo5Hq0Tpw9uQyex6Fb2PZMdffkeMVPMiaeQekLY8YXC58cS4/SkNofs2Q6Zi0Yhb7A1L8A9hytL
z+PTpLBwNvgU7ZURV9GuH8QPGRg1/SO/JkJpAQWAvHdC4oeUEQg4vD3Xcrkru65EaWrXm3H0yFuo
dIOKBIKOG1BRWnpAVJfT3Vy1KEhFfDG7LTIZ/ZtGL4luG/4tRJ3tF9f7+9Pxw9PTMWBZOlIZ1Mfm
hx2R6mqINU6WLawoNHmCkKygixRublAH1zCjadjTCgDa3sPf0eL2AdFPRA58l91P7WTcjX4xbl2t
C2+9gW1JoA5mbxJjnasimyYQ+Qvrkdzltcz7/GAYMVKBrouenKqK1rrjToeuA0riliIX8MtEsM59
hs/v2xiMnO6q9zIDVrDrLIWHwfu9vVyVMt+ilnx7f9VHhkvAqVcuUnvO3Kh0sSXgAf/W3DjyoXJ9
dbP9S73k2vRXpWuZQGmND4tE5KJzZCYOwYDgHTS5T23e4MwwECe8v8zyYqtCv72Wbs+qrjlqpYHP
3VlFaq0sWvHbrAPXlsDZ/45NWVY63uwc+EeyS+zeOvsq7i/+dKBjDJmACTy93Pzah6OPl6Ra5RGg
NAT+w86fyG2JdBuJj/nFLyk+790pzg2H6ZCypSM/7uk6z7KyIjbRdxRy2gRx0u+s0HoZVf7KxfHP
/WHL8T7Mu2EpgQUdfMsb9p4NgQY/9/RFLf150GbBgHYxM1CpYgv82JActLwMWZ/YA2jJhmoqfxBR
EF7khD2+DhBaRWa1lcOoH4K0fC2UeepYFV60djh6U/vStuOxsgbJU9mVS9WVRLYaEsEDjUPGliP5
uQSe1/1fEIWc718sVPMF8ftd5giLwoAPUllsez7UqBZBdngmRzz2LcxulFnOGjD8/Vj2gHGDJDiP
JCefMxKb/zkpv+rBnhblYgALhTOBaNMApIJ9MUyz+sZv2u1LRGEwjXgZmgqz4eQCijw0vgS+T0z3
2ooy+3ECD1sAx3vQE1JuBk8rz5YmXiuvUfcNgTJ3pVslF/emkCJ/o5LP15ZhCBwsU7OsG253RM2k
tfopXhb3kQyC/hzm2bhJtG9l0uU7P3LAdZi1RW1VtIsicxqQopp1i0nV9cOGcHrG7V8sWtbnMpsh
mj1/mlwPNm7Q3x/Sg7KqYkA2hi4Y5DAIjhltqu3pf2hXCcZipQe2XESZBMpe4ZBiWasP71klNaTQ
jTfiyW1tiRNUL4PtGIF6n5sR2tSEV3O6Jho4aU10IWuR9Z9czDCx0mOqugOZWPU/UZnIhim1NJIG
c2rpw/+eRjPriQG9tYwC7sw07V+biEldaeNJafrQeWoi9qJYeF7tEEoTGXNvjFroP5hdcl/2YKbJ
38DYjmgoAsl3gCleLhJkSBvNdAFidb5LH9g5Dej2o9huVnrVmqvYcLBcF0G2ZhtpnCB9sypQvdUh
U8WxfJjAzxJ5C8zhi5XC/JeVgkGyYSGeMun0fRyxOFrmoeVgOXRmU+VoRjjUWqM7m+HQrTp7NG5o
jyARrFoL1xwomKLty4NWEPKg8XWBahLT1htxm0wxcOSmJzrNFitDDqA4yZfFc+zqR/7edBlURb3O
RyO42VBCVDVFl9pgKUTZ7D8Q9ABFElV0ndswIyaoqGBSv+p1fe4hzj0kxT+OYoH8WCHGDWGIKb4G
FMducrOc+keUOvZrOetHgti192kRzm7PeMdlBtkSqfe+ctp6b5t3Q92isTbbgHSc1l79eZWxPj+W
eIq7vDmeSlBT1YcNCH17OEbkTi3KPtoEHU6vutGGe0WE8kHrYOxB/rt//yPfLqCKhhb5RklNZRH6
J62wBNneiXnRfeMygEMgZiW8Ckf+XSCtgn2cWOuYAd6dYLZ9V/Hw2peFDYk28k5l3Ig7c9LcS6eL
/DRg1F8EUzq90VTdk1iXPBu9pm8bAv3uPCd9I6x3uJnzyY6t79A+AyI2+udYD36iSc0uijQAIg8Z
DSXekgQvUpGKGi1l5jxVpDjsyT+oVoEl8m3WdxWaUsc/5WHj3SW1vkmKfN4/t+13JqHhGcrYrogs
JGz+RRP+F1v+z4+luXVC598ymVGbVN+/r0VBTZITI/x8oSb1GMWRSxt4IlURUXHY84b0EbPfVJWo
2jJSmLuabwZ67QhbfUiHB8NST45S8Q0RY6h422bcrmTRKghWuLWJxfQuTFvIosq/uFxokHx6KrnC
spXkO0SOZH28b1k+eqoLkEP1WHVbvFvsJKtg1E4VJCw/NE5O7GbHFAuDQ3zKSk7auLOHHCC8DHt1
p7MNN+S17XpQ1GVpbodpib0Nnl7WWWtBCOEvsxRvPGoG9h/YWqbCR13qVAZ0p7Z46OOlOwFIGvTW
fMosvFpB6+q/zJ7UceIJFm6r0+qwkGcJZhcLa7ZApMDgNk4j01Vi4GsoulJs6jLFND8MxX3NF08n
E1+WDwGF5JCtmDwG3fFEuGQmYVs1cPGPCAbmxJv+ViPQxblh4znRvXpptu7P0qUOjYpK3nqPaXZp
HnUfAOFd2833cggLKQ7AuUyhPrKPRrDldbl3yklJQvL7w0pjC1i3Uvcu5kpm3hOU8nGbq1anZ0x4
MgNoSDstyphTMjtRQB7ad6SS05RuI3eTM2FGrqpmu4+xCJ1IYgDWIZFBxcIfWYWrGkLllQFWv04J
yNrH0H9TdH6wVjlZgQ60WGeSLuqG6Rrm/GenzV7GxhMnrMYhY9e63aQ8fxYWHdALSbWoS3OD/1ll
7BUpACy7TQRmPUpmgxXCHBBDECineBkmItu3Uwzns9bLdVeMajNg3tjIVIRnIyu3XGzu0ZxP4Rwu
P0guBTPJxn1Yqe4x07aWjiNiAO75yGznh93SrZPttm2p1fr/d6p18fLnhfHzPWq5Bv+ouV7Q8SN8
qNf1uDKiurPYEKfmidx0KCdNYhMgM5D5WhPjpaJ2eEYm+EgKLrjnEfWRVpZ/51SIN0lEznKq4YMp
lT2FvrlHTlL8AD1DiDDmX+U9Nwbk+Xm/KAv5Ra3zPjn8vXRkksMYk7aiZGdvf3jvkTfMBoeiXqRM
j9eOxkVTVLO8hxpn2UY8dARF0Byx3N1H3TCy3agDDHmZi5LLwgPDo7MluXGZESWDWsFOsGpiGAjn
nzS/11gzRbI1CiM5ldkAhb2zEWgNI8P39P7PX4T4l02Fa9MMZ1PBxv3zQBC9sBL0kfkmgnA8OeYo
dl7A+BpXRLAYXCfbVZmsbrSJdDgmEBSx9e46tDbndBT71o3tm9mV0Xlg4rkg4GRiShYHDlUWkbEz
5ahy39q4uQ9YZM+o2adHK2Fj6FgEWfN/vuhRYB5IjTEPMfSquwZ5IuYjXlpe8RdAluxgpaW1CrSw
3UxB/reNefxa6edKhxVZFhm2rsE/eqORXqOp4tmEnAsRL3YGRxg/2OqvJ02zXtXw3LfZsFVl7axN
zYpgWnSbTI/qbWjEZBD29aqRIHyYx6YXgixN7Ho2HFR8hBC0eprDcKfKLXiedmU4NRp2JJe7OjBw
T6KayBGykm0Vdtdsckyo/L5GzSvSpVm64sFe6m03Poj557LLGrQr+bFIp4TnOwIWokXjPaEt2cNQ
gjUgqAslnJbO0RtyRbBK9y2brViMTg4xCviVW8EvyjXJLjz/FTBCPxMPNh4TaAOLNMxmtLpbrSYC
BZc0RY0DLcvrhHt+gwBqwMIhyHMyp+ENzv1d1ytkDWOgkd7RM4vRghbAoR09yRoc6Z+vts86WxtV
BbtXWzfYrDvOx1snLPOkNOBaSaPqdn0GWWMwv5XQ3JdJnPnlBmNlvxndMtkKOx4ZPHXJi5ghXY2B
7TMf6F3HwB3ucgXaus/69C1Gtamju/rpV+qQIJn8W3NgDkUF0C58XiyKh7rwR+KLBwS9rLNLkAjt
ts7DJ4X1/hVZ2nDHUFGdSSI3biournZ6howy7XWG3mhY5h+Dspn2MvEsiDQ6zTUVkTlWM05w6Rxv
gFgVmyy1iAy3yoGVN9EvdVlPxAt57ndTzZ7SSQHnJ8Vk4qLfO71n7nMMaNmdTs7UF3WE+6kLx8dM
O4R5I/KYeQT8oQIC3Ba1Ng/svM2f6HSna83u6pWiX0d7KOuPoiG7Mc+7l1avOmbsw3R8PwV5gJks
uHXGdTCudTWf2+ra+VddXDhcIrbEpT+Xcl/7F1ucXXH2sYteawvaBYtYAEtBQYArZ/DB3t1YwZsW
aJCnwPesVFNVf2ONPHipiwEpiC0GA5q88l+/dWWL6Dsr+mVUMn+bD0vcm8GDbObDeD9s9RCnjxzd
+Bimj772n2OqnjzvsZZPQ/VUyqcseebI5VM6PnNEyXOl4cqAofYt0545YIHcaVXa9YQ7QV90YVTc
3CDfEMLlfk9TdJlY8l4smQRrTEXNY/tlw8rQP+2YbYpUpL7ofA0DRciHNp9QBu2TGFW+sJB27skz
xwUIC7NPD4O7N/mQ5IFzA1Q7PHrY4kjIqo+1diRXTB0ISqyKUz3Nx+CerOzMdIBDOmcvO3cZIsmL
42CBunBMWFzdS+FeyvxasSGYrsP7MU1Xx5uPorx5Hl8DJMFbw8/i5jNRWSV8Jo8WBBp4dOlj3aRy
Z8T+UcMVBjPaKnd+YQcXP49R7yuxyY2dRitxr8+Yvr3W7W1vxzEB2nw/AmJV3L2XHDic5BCjQSfe
Qh6sklj0o+8dC30+TGI1spPITkC8RhhcWEGTMwcYYCM5t9a53vTmwY0vpXUeu4sdXwrr0neXjKhM
6xInV44wuUb9NbfnI+ivqX2N7WuT3jis4ValNznMB8l8jbEyhlvi3vThZuX3kXtrRGccXIJG4tak
OzyLZ1ltiPVzCAyItagj0EmxINm6v4FFE98MDS2J31b9Bm8ISav3Krs33w+R3XN4Nsy1e8e+cZWh
UcQGK+2bjG9JPx96/J8jU9d/jkRd3ZB8nKv9fg6aixletfoiTbLMLng10/ASN+c4vITNmcNv2Nef
W3lq2hPnoj3V8XxgJUL6ZfVH+X4k0NTcA41Njrg6hNUhCA+Mt7N+32f7pN+7hBpFXwjaP+t7UHKh
dxC0LdkEux+dFakP9awKJIJUI8gfgjx2Vl2j96sB+8nDOLbV2atdfp1EPTD7J0BtVitWfdsSmSGJ
tKcbJNCKHN7/6P1EdJF5kuYhHJVLfr2N0B1eB9l73XQLXKc+a227LgXy8mCE6pjAvAF9ko/fg7pa
WCJ2vkUVoxfuzHD9bqGa/9xOgeiPjWNt2a6H//z3OoV1YNV7H83oOga5fCftoru8nzIMhpewk/6m
MWrrbsxfJirNc2WWyRXrGu6d+Kcly+RbO9TVrk6/kGyIeXX4rQZlj4sYXKAiYeDxaaPo0AnO23SA
8tMG7aaZKp41lfGUYF9ZSYmNI04L60pGC/Bk139WqNHBcNDbtLu0odHTEfg7x2rbBj6uJq725Zwk
8OenvfH5McQIiLYMgAdcBs7HYVBkTyN1ObCjZgQhnFsYXJTv+NtWh5sDl8Y+jy1dOCrNVa9nEeiS
fFzEM1saNolGUuGLKtNq04tWQpvpyFvo02Pkok43Ru8VcM2lyaev5i+fZTp8tDTO0A0ySUAH/UEx
wGzJn+rKTBeRXnl40cAHOopchNpMiN+Dt7lg8NrvVHPIamhuVjluVCnRgab2eMwcbVsh4sdy0xKz
3PN0+fOH+lnAwtvj8S6RUKOg/jQEmLBDEzAJty1oveIJ+DfRWn0VsfH2+pWsTeTIbKBOnkWkISax
s9ExWYxqg/GiM37XwxbYo0dPL5cW411QGVtXOXQ7B+OLfdLnJiTv1J1VFzz83kWYH6sQUq+GCr5n
MM4LVYkC2a1R5tmxqnCmySq5c+wpXVeiMZCjESCFpwoPfweLdDLmVRCZwjx8Esum6PC9BUSyVu5o
n4Q05jGMA0Kk7VAoBKnQVymynLOfErgd62qEvqPdsVVxnmmEMKIWnniwZGQuu5Exl6GFLlEYKlvb
AYX+F1/Rv1z3JpJ/5IYMrCV7q99/cT0t6Jyio1vQx+4ObR45RF02NF71uzQ0f0aIhdfYkvH3dCvl
8ds6CfisP78J619WCJP2F3UEKqLPQqcEGZeTiHQGagRr3SC0BkL9tlHVnJpS+HvYnrSk2ajRNyTb
D0voGiVN9EQWxM+AuOFfkCb2NfEjx1r/H8LOazlua9uiX4Qq5PDKRuoABjGI0gvKlm3knPH1d2xI
PteSXFbVNKrZkm2SQAN7rzXXmHAnF/aJVIShnqqj/ntD5soTpr7uQZQf7vggydc1wa609dXyDFYb
h/foUmlrvVaneJQO241p5vbeSSaCFCtm2zdRdBjbiUwJKMlFyeRD2jG3Aa/5bNuj/KiVmvMidW1+
p2F8Z0o6j18si8bLoDnN+fhTXR5zb4rv8rHGtGXFpCcyGB5yb8zDhDwRN14162FPpVsit92bxbiM
UqWySJih0pUpH/DGRIsMaXGTqy7ESOJ8MDtzw55LYt1/nxAGPn6+Zxv0amBCUD+w9B/L1NBop4my
TQv6DDPKnjiRreP/O161+vRkaiz+hMoZe+CZjEG0jkJTed7H8+yEqxNy7Yy+SqT4KLRogRMHmybE
CgRmKnkNLP4Zp2lJ21NwccBdUJ42Cs5kvX1a2+tXyclV0y7GoYKQu/mCKxFl8VlThAzlTCjPNjLm
Fgp3rRKieAyTKbRjisOEwgerFuwaIUyBOQT6EBDa2FgBCYo7Vhi2w1nIvKuxhtmXegb4SIrSGY3p
OTbO+3rus4ttgCC9mN1F7y7zfmGTVdlCBZquaXnNSFearktyK7Urwij7Vd1+01qhZr9V+82CzkIu
KFSSKkLgSXJoeL84hUfl+Ienro1DkycvNzbRP/z+g10PedtuUGhxbA7rgwP85b5TLimuM0bDmKjK
aaU8USlneK2x/xpmzS8mcOdpnBU35k6bS26W5HQlY/acx3/oaVdFVCWr6HglleV2TVSLB3lcXMwm
+yQxu/NskgPmptYof9g3Q3M7MlnCjtrzU3tjerG+w774kVm57rFprO5xG5wuTDPqqla5dI9Joj/J
Gyhv3RGJofZkEtw2fMnzdn8YM0l+xACR3llOq39ikK1027rELVSxK9mzfbVdKgj63cgPC2oLQmGh
h1Y9vqpgayPmsK0ot0YLRIxu+lXvwHHAgAhvz/gtNxkyVRkxcDXSyO8O54bCWO8dG9/xiUjyvwjU
dh7zqsexKEq+DSN3jJ7WBiZzYNHDrNah/lTK5F0zellLAVG5w8kcCwsmoTOAaIC3MGSq5jMECbds
Zna30ObmUamkt3E3qy+Z3X7B7Qs9TI35lfxiAcYm+qdPM5trGaeFatiMNRwmyH84XQBoSXpVKUTv
kMEnB0lOfF2ocBPpQgwXQ3YeSRACApSd7U0o3s6tdWaI3c4vjFqvw2UfLnV8GZQLQPauvs7LdajZ
+zEL6Zb5bV+uTPqiloSz/DarN3sQ6pJoV2+o7aIpEeoxrB+aO25mQtshTUDmIyuO1OPoxEQmRVV7
D3RLciCG+l17n0sRGtr7TMGPeL+0960Uof7QKEVoZgNkEizkDfydQ4sSoY04vzTCvKmnkZlGWi+O
pX6LjyOdAuQocGX61nyyyOn+tFm5fOqcoXmqCP4ifHrLn4n4VO8A8amPu9F+bDU4XteaimB7m5Kb
094sXuw3A5Oxc+NDL9k355BaRfKhdRGf+HkRGhd2PUKDGa3FPZ8vEQ5kRpUZjcV9voCtJE04qov7
zIwSE6yK0BPWRduIzENSfi/yLpeTMkeqEe1ztB7ajEizeGRHU/lNq3VDXRmRwzBaNyzSKi7pRiht
blt8RUt8LRWhuL/a/dXKCKSFhnDR2Hqx4zpUNZcd6L90Lpg31s7GdCbwKPuITwUdS9Bw557LlN8U
thBCeVprga4F2JZ+9YgSrbHvb3CarPCYs5h6YM3+o0V9lffZyNWJ/ZBpSS5j22fKg/ItJ5bqUArX
gKA2BrXEDJ4QCTNJJbTGwR4TCxA0WpAuQgxZS8xZZ0EBSU0WMke/r/2t8zWSb11T83XNh8T1VUMJ
cojMZ/hkASnslhl0WWhg22lDoohr4I4G/q0wSzFlCqXtN2GhQ/jIR+Nsphfm8Go9d/xll4DIqh1s
ilo5o1Y5Q7wuxnM2nhMnTIno5cfBlQv2ZQxbJdx4opbhEgdoi4OSJ5sWJPwgjVCcBiDh0CD7xuiT
cQIFLyMY2kcGPwg/luYzNvdV0xCgnWchP9GuUNm3F+cFBnVq/3LPwoLuX04ca01DZ7dl4ZL8wX/R
KeasSwTQEQNDHfe0wSohSxssaOJCeEBa5yZ4OhU3W2gJusQOJNxKE/iZ3lR5C2DpwdsqjyohUnRv
HTxNFzIOWSzMdK+QvOpQQzQvILNDpF5N3Bskz4KoLcFn8kjGQ73hjQbLcG82hFa+HMkfYPvvLTQJ
ME8Dhma3WnspNj6wcyTdkmisuYh1OlqHb5ozF0Fxc/ST6pw6mU4IEOiTAjvqUALRPRGiqyK1rl24
oyzUH2olUgHduPBqMmgLRtyE9s5bKEPQ0CWBYvHIs6EUhDbbA0rb8iZUYdsbDil0ETIMJJ7wP9ge
oo6BskOJ7TFjj7RDpIXjHhwhTnnwS0lGRGruzZhgcm/LPYekWcdtsDxtbqW7UFi0DWuPWzZuRm5f
7uYxSwZyeE8VpB2R6nICVF9ujAefGLOOQ5sQCYIMOa+Ju5eu3rlgwnHs5rDeFReAEZBZFS6c5eqJ
RzIL2g/R49gGr34r8J0P1Ak8YmzpXmmbx4ap5Axu/Iq8xCBLR4gZdzHmzinjdBtC3aF69wYDbLk3
Gd4wCo07maEeFFbl0EbPisnezBttN8s8sDyJJqSQLri6y0Djxx1rd64ZqnAxhUCZtXWciadeFkfh
/9rEsbbwQZBo7Dos1wuiRd18FhpktyNUzRBqJP6Iy9K1Cg9tnNBFHBekev3iTcdx5TyqfCcQHvmu
hPpDFIEyTjqlINsDsoRy/iYoLcLWM99UPF3xHMtTZs8C8zZ7ssIKiilWb2mFpkN77tmOC1ISC3St
u6Xu6ptLsvk4uj0B0KzfOK+c3Zgps5NypvrBMPEkn5z5F9WBwwL4ww1cd7D+mAaz1Xgf1O9XqO3W
lhX4XFxqscoUry6nz8yGp89xr3nzslQhGQcphjNb9hg8YXkyKNq7ZD0l2DDimNVXqe1PtNiawJbL
84J1LijmhGUqJDGs6enD/x9K5iFOlvXuWO/F9F5N/Gfe9+S9m96V5F07RAYY+NODgPpRKj+a+tu0
f9T6N1sXivU3i9fxK0q3V+dSpk/59jqUr+X2CsTW0l/QMFB+f0mTlzx5sfdnhgCN+tk6ZFsf0kUo
Xz5o+tNQfDD0p0YjHQfQcdtUZC5npv1cbBJRGU38Z25m9Su5h2GPf+8RiwrWqGnMTyVzzB/++1H6
L3VPjFc0ox2GX3VqXz9UkeR5AKwZi4pXbT3oLaNcx2EryZtpSqw+zYLBed3UN7k1SdQcDeXadfmn
3uEGTciL5i6skGQFtORAahPJMkX+vgF+cW0Sys5lhtsDmnmvaopvxDDO80akBzaV/DSVO0sxp7hW
xio/HW8NfHlnwZwk1TV1KMnb5JpIOLosO7Oft3U17kZ2wWWcv5GwblwJDfvnIVPcWoS5751yN6sL
61ASbhmUSC79KNkv9kRuajn33EOgprlgZUNjaKvXHnf3Ly5w6+eyBp0HpnlpZNN7p7n1/QW+mmpc
yP3OBd7ZPOeESbOxhu1M4CdanXOlnHeH9YkQ65avSqD+Osw6CbF0Qaxb4lIcWbcg3XanexYv0vxt
5YILMLN8Vi5IJxfnWLmweMkLsX5h3ZKu39Ytc+yzbhkPfV23sHRp2ABn4bSGWisWLag0why15+RY
usTJt0WLmH+DwJrVmw9rEFqTld6OQyNhgI29bsJeZ2/SwwQILPrvq9T6uSShUUsUJkEGpBzGZL7/
bRZEa4+gIVsysUCQlJRUbwPW3dtmP844AkHdtdt71u8Yd605SAhjgdxs79fjMPUlzYS8WE4dfLaw
t7OFOSF8ZkOp6r+NqnJqgX66+t5MgUWjhNYhw4x8Hv5IS4HF+t9bx/t938enBnCyd/wBQYV/repG
mEie+YNTw9yfyPewCay+1pw2ZpM3nPrvDkDmU5Wvb06Sf2kGI/f2fIufp0UlQSPbqdkbi31JoLzQ
yDUfZxUjSZHL9ataS/p1mkUeb1/XrzJW0Mj+Yg7Ux5rOKT6TWfxbPG3Vl3WMbzN1+Nee/vxB3Ghr
nFGSs1uhk6nYfEf1VRnU7skZ6v4vQ+7ku0Knz14YsMox2A1eO1bty3+fOuhJPy/5MG7guZU5g2xB
fzh3MkVGiTD79rQoaks5WqdQZqnNA0MRU+PttAActzNZ+3ks5XuS7Q9VK1mqHkPKqKe5HWUd04P+
vvgrBiZNaF58x/HtgoGgwHJ8Er30AoduoPWBvQmVZpAfWtJwOiQZrJBDRLuGeO1lCY0m1A4NS4gp
kIHKvQmbJVybcCZ/exHHbAnHJkyWUE/CFuNgw9BlWDZ8VALAMsuh1AjUNVDaDYYlNCc46fjch/LB
4NvrAw2gaR84W6D2QWUGxhYUZpAdmtNwPNSnod0ItWk4LyFTIONCPYCZPLUJGShul3BrhCislMwX
N0I5f4UfIgmlOdSS0JlDJQnBfq1YyJJwTsSLxAhQrAvtGOq6AAqNATTebZhiz4MyD8Ddo8Im0Flo
I8io9pfJX1J/StlL/KLx/zMihLKiybNfNh1LUZ0fSVtlaZX13KmAmkds2HJVECKQV+OzgtOxhkob
kg5gP5tWLmFf2bNnegwkSSxZFRpYSy95h4mlUImu6anffoYQeB1MQCbpSOrZZu3KQ5p8csgUAgu5
3bfbPN4o7yRRuvM4ahsnfZeXhROUEkrZjcp4ihUwd7MM8QHqpflgY72+dMNIXcyZi9fELr+If2Yq
aSe6SNYDZmPinmp2zJPsgIqd9YtqtETnUlhqK3m4yuZvigBel6NNTEbCjWBPN2JjtkT7lBjSHwwb
jL/Tb3xcKulLmhv7h6bg39WntngEvCr9ak7351I/HAWHxxFdTowtRw/kH1Ugi3iU0p5kfp2FOYeT
saWXEbcSKMDs2YA+K6eb3/XO/rFJspYqD2AHopRnrOFZQX4RBp1OM7UQr8321qQDDF4DQtZsxKzk
0zkyCol0uVGLf1G++nlEF3SupjOpxX4fyv3hCvvH951yMlsmRLB56RZovS3RT2uFL1bSuu4CJhC2
y5qf88ycP2CIcgKleaUeqD+RAin9gmvz84Aftm0H87bKMBGP9R8BXEqx7nqxFBKMQ+YxyrRtIrPN
vtBVt32j1GpCsqHUZs7YhXlJkikA8CrINuYxSgDUorObayLLeyoIXLH2O4itKky0wTznppGx9dqd
T2OpP9m90/5iBIbl3E93YQhz3IVlHTiu+lNJeEzqcqhXLTkteyx3pwS+JvZLaXNtuVOY05yAbzbC
ULDoKiUfDpPGvjM1iVs+/qAx8L9lFTgJogV9ZbbMyz5rHTitxnHzuqohtyYUGMQ4myYO2LKGhynb
/yDHxPC7wRqv2kKx/Hg1Kct7swxjYI5kPjVm/hGj6XaeGgLH2xZ7J+zGa9fM8XXUZwAgcb74JrnT
lPpLB7Qr9bq742UtV8NFtnyMx5X93DTO2gRJK8kePQyDDKTWuBFYXNMaLaiFDCCej/e2LW9dxoVS
dxcY4rUxmbKgF+bZaa/c53YMmHUzSTtKtfSxA7l9SvqZJA48yo/He5PaOA+M50rD32/k1Axo5FsE
YtgjObLsdWObO63Cz+lOlOshw3Iw2+KOJS2pLvvq5bnVPskVicyyTIBi3gw82abhvmei+5pqSvcI
t5zou5Ug89KR/HFUplCPm/FF0UgDnBub6Rrjz6ymllLuIN/7rFjDxZGtOyY4NbfeZkpYhjLD/4Sh
r2kCwTsGiTY2ZD/Aj7dKEk65iV1WLC9GsuvPVayxH89pc5UmJv5CIupPUCNJuyMpb1JV2JoOaxNz
yN/NZbHcVaWIPNHVBxvKY7Kw5JfB7pPHWpPUN935TTfM6rWCR51ksRYW+pBeFpBXl+MVlfhvr9qq
c7j7zt3XmRirAurQja19btt98eqBEcFRHecr/IXpOgF+uVZAycmG2Z2AKJE7uH/555JZEn92xu28
F6yuIMB9ZNouqtKcmdp41ugkDjGYIX0rLqSEyNCWoR8Txtz/Ljs0PofNvt+yHKtLVY/3NguS46tu
q3bX7sBKmaU00qRTdGZPjFHBF6jPd2mPHVqCSzIm24sl47lnvuxxdJhkNc2dQCBzaOhqs31q2H7O
WrNcwPQtF3a8316p07pcaoeLmL0rD1x+2qd5bPcne1K+SPqgXzAob09f3y8HhuMb53Z8dby/UW+y
s5EYE33HzcR+d3TK7TFjHOaiqDzHN5NBCJ5sT45lgTxXaLonWhdfimQmqnGXdxIMSgi9d5l4Nzve
TQnqKRV8T8dEt0UqQrDhHqULA2nl62GYd7+WEhBmjTFgb6IJx7ga3lRNikEVUTCWubXRF12Jgm5n
aw2g5D10czVEjsw2qFnk0BkXfh714x7r/OJMdRSYcOvSdefji0n+C3iFcZa3SVfCRBfL/0Uherzc
PnVbWr1KdeLzILffe8biujZbzpVEz5odZZ50zpWhqHy+O97aAQfcjsOUfe4WG0Jzp8+pe1DEFwGX
H+gB1iLJayGoxpnabwdbfGk7JNx0hb4E07p317Fr/pgEcZUrs/YGQik9U0znLL1NHE3VPfQ61G/6
OmowZ52OtYSs7USCWm1iYr4bzVYJMu6Yd3aqJecRg8Edfaj2USYyOiv7+Z6V9J8W8MAPnUa8OJDL
4VaQCXaBcPBMk2IA7GUxDFuD7MoHCSCvxsa4Ss06cPgfhrtK7ppOmlvk1HlGYU4R17msbXcYnBIa
VwpVSi1h5LGb9mtB0NhlJ/0PGMmGiy+nkyFeHQeMyqxqN22nUmZ9tKWsDgkSNSJb6o1Ir1XtUjfz
q62M+1UyLAZt2cSdmDPar9YRQGnvDRnipvrWVtXHzsTCnY5qQfk0ZgvW6pgy1/SqNUN/kce5OekA
blwYcoSQjjE1r9EmOYV0CNYujQwKKpNr5ji0DoNT13nTWJKiPjHS1RoJoxHA5kaA+LimYRhRrbDc
Zt0uWkVYW0wMz/3czs29pBfJvUXDWTkRcj7tUuulVJ382BkwbC5ze84t+qHMoFhhCkzybtYVh9DV
/tthIufrDrsGgHtjP6120osnRTqGTVV90cVnISeI/m5s2jokEXh4SIyKXGlWFnRQUvwdSf67tep/
Mg2hf5p1cyKlYUvfuuwct5yNzbY2mmrl/vUgVXEvnYzKPll8Bs5J0ubEyrYi/bmAh7c3/RVSZbwb
5T3u6slwda3mojgZd3mx/uZkaUpE5ZA+JhTQnUwyLq2xxB8wZNyUAayuIs2GD2lpvV8FiH7b9tW1
JzKX7V0+x1YHZ91el5NU6LUPZqpzN6vZqOHGWlTk1Vmppo3i5vynI7EZ09scfK5wWGAe+aBoCX3H
XI8vTcJID9Adb82ZkikmgtAUPcmeYb7TTBIzA3U6xM/Ybn6Xi9z63UhqoMEJ0cWzQ66fSDXR7dm+
qZA/3W4lbm1N5c/t6DR/DL1OeruVvpfxPHkxNnJMetpJxeHBCSb4oqokRmv+d2jJoLvmrSFTqM9N
z0i0L7upt8/6qmtnRSOFqyFUJGCi1b5OmWRxUasfVgVTaZNZ+FSZjwlZbyZ3xZBv4X/vlunJ/rhO
w4zDkLJpY4cxxNjy95WORks2KdkcOGNdpMuRBtlKFrK6iH6o00WxLDqhUGISJaIZWhxq57th8Cv4
ND1Rt1HbRx19z/KCjyGNxj6a+2ijBZpGay96oRIY3DRK9ds03XL8PQxLTbeN16VQCTuM64/Uj+0K
ZmZrv0lu4TRccX+gfBbuD7RVl68GEK5Mk5LW4QFZKMmWZ7wfCsG4wgMyVEJTFeIBkWJhABkXoC1B
a5FzGNRWoGLByMKyC+01NNdwN4SW9Ly2VKHP6nqWDzndxTLOFsfuYnSX1masCPPPpcCAcSifroha
VUlL6SaN1zm5jcnNbIX65AYEqt1v9SHbvoGYMMWVJbRWkWrfZlqxVTRWUV9FHX3YKmqWqK6iYvEy
4P9LlC1RWQEUj1LsG2SJzZE9R1IZOdwQ4UOGu5Xpt4Er8NaUy4ut3ZQUq+utn26JLo4jwcO8LoUU
i2/7plnXZbsa/Ka3K7Z2fELz3+YXnC8ICwz+F5wv5FVigUniM+aXr/6XhScucTl/+1/2v80v//S/
/M/8MiyBRl704X/B/FKBIDnMLwWb6e5/5pev/hfMLwrpR+03/4v5b/6Xfr8w7IX5BUlA6DVhgcH8
QkM8PywwdMO75Dv/y06j3L4Zh7Idqk+k2Dc08WvfAvn3gd86v3KgGtUxdUdYtO3/92fsAFN813vg
I2axmXTYWuJx+pE1BNm2GsEAtaeuSgvSIyz1ua7IsU7X1rpC7c/vMdx13lCkbdiVK6FaKtNek8j1
hXeiP+D+08gEa8mu0Ni+EZkDMUdey4faoXfEcHvisyk2uOKa0h8M03nYUiJQxibp8QkrvZc4RJoy
LqZfLWmlh0asWeRQZGmLGO/Dnsy+LMGBkOemcc1KSt92ywFCxRDNL7a0/2LSJO9YtqC+qJTnfrJ6
EXpn2uNECFyKM/Q+7dWQO7jsyqBu7ayhDztdNUChJ/5dgpodZn5ggNWkR8NNUbaoy/PPZDBPp252
nptB/SyDn/jF93iYlb47XawlMTKZisnZwjAsShv/KAHscJpiC7friU05/USpvDeNmmdbzDQFpaLX
Vc/T6wL6LzR5yM5XVSV1Fs+eY6zDA8xNb6M6edJmSoc78/5eSuvILUqCOjPCyuDGppXbKh+SNSCh
SSb6ghpDVTWkrWWrzoM5/wPkIigXbbmDXZt58qj/YTsxVOhZtA27nK6pqjKdsYAZKs1bWihM0Tmg
IjorpS/YbifGNfZwZ2yJmmbWBGC08sA2GczcBjVgOmjzlJZbIP12K63fU6fEqmJwT4Lxz5PCM4fu
VYnXL2W7ySHOJO2ix0QoLFsNNHuBqcJ06fN/f0jUn+sFfIcm6zvNxMNLyeD733qj7KPNIrWiDAR0
MrbKz0C0M8Z5E7emI2loPaM3WvdxmuuWdcg+3POId4JUq2lKl2XyXq2Ocud7vZkz1AAm+5yaqRXI
sGcfK2d7VXRm8o1EqWRG6eT0fiq79L4tO+sXXjjzJ6uITd0Z1gPwDJOOjP6D40CpS+IkCqs+taui
vxD2u2t/ZY5RPecaKXlWnRVRm0mPU/OFXW5xOw6qQtWubmMlNBd7fuzGv4q1ZnRwMKJ1VYhrYwQ9
pjPYb0Z5dhbVtUQ8G1Qx5lUZMrKaTHZLbSSZbYcQD0H6GPtLVOUTqY3yC20tqheQDX7fpsfUZtWi
lESw7YRZPOcVAVI0GjBileNfjG8t/jC3itduqXpfDaR9afJXlI3W2ezfFzYTlZVlL4CVg6bZnoeq
uI3S3FxSNVvfzHn2GFWzXqul+CQZ0mM2JPPLMUg7x38RrTv8orSrKMZPKxiZSSHL0mHoMpzwU2vX
TvREInn1xJ0OzL6lCTmHMtD/2FB6oar3N92fJV/W/VXytyrYJV8j93gkglXIok5RhBXBIBiovN0O
iiIE0VYVIegApOII73nchvoepgNzeKFmhfbOwERo5mfLChM2l1YY52fJClFqh1lxzu2Q/cPqljab
mLC2w5b0eJmmUDjJIdtRPmHIGgA6h87A/T+UhtBygqkMHSeQDqlqkMbBPAsxrDgdmtMAObuvmj5j
/GgYfZh5W+KP+EbgTHpztxFPvMoO4OXxNU2K6rYPrdvMQXeobgIEnr/jv2X6w3E0gTPvfltM612a
GSRZ2/rwxxZaJFT+90eejtpPZ45UAcEvIxScMRj7hzstBsW+y8eBoJPZ/aqNvozp1om3s0V5T9g/
9F68elLvDQykb3iahazCdw5RRF5gmW/sA/xY92kVWpJP2QrFTNYTDVhTqwmyOqinALYY2pSgpwOg
BOqh3AnWKSgZyFOC2glszv6h3gmMKUjYTDsBKKtCDSo1YK8r/POeXUNGCMAEoKQJ0jTgJpunAUPM
ZRp0pr9zMuAK7H42CuHlVw51ic8OIJG9ksFd+gGy1zAheyimP2xDQxSqiCcchNgzIDK3DYkqGDsn
cQS0jYh1RY3jwaaGPTXn/ogoWpI+2/pt7r8weE/6nMYmSfUVx98KoF3BUgRTEax9MB8aeyokQd8H
yyY0bcFwHJndUIwg74PdCKotWI2g2MSL7G8lG8MdBLcFWiekdMGWB3sXgPNAgIpn20ejTdiavyn+
Qjd+8pvG1yZfS4XgZ3WWh3LFS1HrxZMnNUL5RxJiRwcjnFBPFvHoEqgN92DoXGV2abuj3RSCOI7i
3ssB/xH7u3lEpqE59tZDYw9B0ge9sfa+o/ukgUi6nxpCzNIkCd3bIK2DLAlyLpZD3RTUdQB+YDrU
1wFTfAsPSyXYpsBRgrUOJCXYuQzUQJ8CckPtQ5tK0/TOqgPkHJLI6OZ/wRVyqDax3/mtSRKej+38
Pk/8hY9s5eejT12phXZpepnpFVwlk1B2iEEgy3Y5SrTjsYCxHd6IHhZaZ1eXhUrixU23hzh5iHyv
rPcyzZMWj6SJ0vGm3EdDTvNaqFt8SSXz0ndUX3V8S/Vlx1+5SBx/5jrhkuiDiWuDq4WMNdaKAZB8
0odYNjd9oBtBv31TuwUI1NJiBCWXDxfOJpQekljndIGzBiqZ4l0g0w3Mg60LZq6RnEHtYLIJ4PBZ
dtuMp9m+Ofn65NcNJEZST4Tk1IePiaTJw26RtJ7DvpvLJBciZgX7N5IGIUoFv7hN/WQhxNAOMkW3
uElpPNN/cFbkW7VK/cYsHEjYiwWq49amCTnr8kpYgumaY1fcjrcz2uNfX2ElXYc75l0+7GozneyB
R6yxJG/d0MXRrJIfWZIq+66LUe7RzGglGJJ+SiULc4ld9+eVU71pFoTRcvuQ9/p1X5P0/ki1MtIp
obrh1rCYLkOSUlweRvvOMKVPdqFOj5OT189aKWju+69a6z9jWGzFEvBsGnt0dljJf79Ic/o4KXPJ
IsdbTTMA8gr7LS1eAtMwXzPx1fGWCusSyhQq9EuaXuf50ugXuxIivjZTz7OIBj5b49kshSwnrKcw
UUMaMQWMPkPIInk4PVt08Ntza559jW15Rtq8kL1fzP2y2xfKz0t5RVN5naerrAk5ya3rblZyazqh
yblV3W1whMo6ytYor6MBknLrJ2sUL5FkChXlfXYooaw138fFvV30KeHmlgR7bFVBwlLccWHdSe01
Tq5JKlTql2m+LPPFqi5OxRroPDHZC580c7XybI9nFmymQ1yGUANBpBOijmMbQiY/XnqWVqHGPCvZ
pTLPFR2KQ2t5JXR75ge0L8t0VdjpTpTehFomcDtKuzd9v8ndJQd5c6tqcDg3lK4RyupIEjm1v3hs
/4vBwoZjBjmJJzYdq5+w2MpWL3Fbkj5PjQsX4iwV7Fgr/SGNF8mdm1Z7XgepYUQURgH74TcT3/Ru
Z/tjDJLzQ0OEiJYQbF6q7RBQORxBUMLlXCDteysMoocpUS+1YQ0v1C/Hl0Hi1qUN472519yxMgzF
QIfCxtqbj3ZX+vmk/zn22VtjOskLbMae7BGxeYtH9jHZn001z7/X+BU3E/7FyoiUQBxQ20065fei
HM6Gzk1tXNTusQXCd9rnXmKOp6vuMmmt3cLQ+xc+piZFmOWtscZXAiRor6nUiCl9MueYdiZwNm28
3426PWX1bvxmx819qr0BoHBEoud06crkSbUXK7BUFmlTrRmPWyUtbq9kH4u6tyJmKLFe98zJthJ+
C6u5bjAQGG5Y5Lc+VS+gv03yASvQRlvDYF+bmp9ViWmhZNMeNnlWrlMqr4/HIe8IKmzZenq2HhNo
UYAenPr6mm6b/Dx0ykd+P8tlmysanpmBl35Qbrgnnldzk2EvDGBjTVu/U7h1YafrhZV2qi7aAg4i
mbL+uf9r3oD/2sB0Ho+DtCXxRTvlS7efpljfr+xY9Y+teaUcor83Y9xeNmO1MXYm2WdaOh/ltirv
x3R9AMnZcktdZE9lj0IKPCwGee6fbGoAT0nMljYuOrAeaTylJ56SKplP6tLU91VsNkxwMMrY6o35
zobyT0XS6i9rs10I7UnANBuRYzNV8d8Pg38pl7IXEgxXGXycyvjg93fA0ZolszIGYhOSTX3KRnwy
8c54tg3A872WlS/7DterlXKDQSNJfs5ZPJZgkD3CLSTmI5wgs9MEYNkTUipcmYSgz+xsrv9/GMWX
4LTo2jM/Hmhx9lw2ivVZKRgKbiRSrMdlcp5oh/y5tHaUGK9O+RZvb1b5licf00Pd+FEzAVYLDQvR
2UHVvBfNu5x/2vJPmvI+r5/GQ/36iadZyU1yGZp7a27658FwHv/79wbk/Ke1Psv8/2PsPJZj57Ls
/CodNUcJ3ii6egAgvXfMJCeIpIP3Hk+vL69KUldVRLcGv7lBXjITCZyzz95rfQvJJ55ngIhQt//x
wvUlcbnaiO2yE4VDpQfdfBQnfdFpUv9uwm4lExu+ctxJMEaHBMyBQVNC6tZtdKwKE6pNRYS4pOYz
SMqwvRoJ6s4IxD0Ig0/FrP1jEfmy4yMyO9StQYpjBuO5EmEoapqx1WVleNd6RYddI9tFyfUIDLTi
hEc2Z98QPiwALFQctDEjOW0IV9V+PFyyzqTDNhUIT4qleq/qDduUUlBX5pWy1LxUOlepd5maSLm3
8rhMhUz8ksxPUzTAFJvTSMY1/2ryctymiW6QrS6nq0gir2uMwxt64uBm+acmTBPabeR4y3Hk6EOV
HawWMXRGwKrT6S2wB03vd2I4pFum7I4qpz9Eew7XOg3LhRazNTIvypeqKfhHiefQhrKILkzFog1e
dqO0xfSVq/lH10CcpM/WUOUFHH3bul5UL2+xG3SF0wroVZ0oyYh3gwffFuOHHvY55gVOtgOqboS0
f2qQP//SJTmy4x6N5H93q/zznQIMAfMYXhsahaRPvs77/6n/xg9vi96qWkfVh3I5esKb2vW/wQQE
k1D7dociIidibxFbeu8ULcKM//oF/CuDix4ltR4vgZuVve6fjqU+OZO1BCzBUUIPb4KvrRujxDjY
1B44CywHmUZ3LSooS0tWLtPo3bClYQpXqHR72Xc7wrTRmJgzs31PG3yOCWoTlTK797/gYqZwMcfi
3E7pfzPN+ZdZDi+aJcmgPENxZfyzyi1AkdlJOP8dilSkajoonjD17NYUNY7YyjdqhXEntBir/1yx
//E1/E//Jz/+7+Zo/R//zp+/8mKsQj9o/umP/7F/ds1P+e+vv/N/v+cf/8Z/LH7y/TP9qf/Lb9pd
5td//oZ/+KH84r+/MPfZPP/hD7OsCZvx1P4Ah/yp26T58wJ4C6/v/P/94r/9/Pkp17H4+dtfvqBf
N6+f5sOK/cvfv/RKa6Pw+U931evn//2Lr3f4t7+c8/SZhc9/+Rs/z7rhL1t/NUQDfZxE8gAMppeY
u//58xXxr7JOI9S0NNhjcHBok2Z51QR/+4tq8iUNY4FhWJrKAsuX6rz98yXlr1DKZIoyiSk93WXt
L//nnf/Dh/f/Psx/I9f8mEO8qv/2Fwav/2qXABaqkXxCR1blNf6LDK4eek4pOE3iVOLU3ZrRslF8
kJmUHGUJXjbG/UFoNIHXSYgQq9+YJa7BKU4cZSSryPTR/4Za59RmzBl1CqhcUyJF5fRdRnzIkoI4
sYQ5Nq88FfxUXGMr8bFEQGh6C03LWmXDvS5bKEDYEWb04Jgl0DOR3+gyBU6WaeJs8r9GWeOxG5KK
GIdkbSUIzXgIC7ee8O9QuKI+rFEmMRGj2oN2zu42I6HgKvdo/VOtokVAyder2oHgcSIrIS0LUu5O
cgfrMYKBnA4VYCvcSo3ONs1ns0ktz8Gw7owxJAwSqTm3x3ltV3m49kTGO1knX8ZAwaYA2HfW+nVo
T/WyGOgHGVUzIPkRz75CkFPga06pv0omA/Nu6V2sQbonIHBtb6hAcg6mNVPYDx2l8tjrDKuiliQT
d1IwR4otjqFIWxgp3zDF+WhbZvLpQ3o4FQKK3RLTcWBEUHaQSuXYynqdIHMa0jNFYW0K9GomJ222
o0MFgtEz6ngrhWXp9KEkzgVvrRUY4dravBci2S+pHs4Swn8cT/d0LFjjVoRzt+457pChOObJUQrJ
UetGfIUQl4ag+pRCbp5EM/y5V6uXFjo8ihRsSNrYvTfyr5aDKgiU9hQT5emF6rgMNdQTFlTPBlye
3vtrETAb0x8aJXX5OcTEu4xSMmES+4kr5PYa29EsN/DtKx6evkTB89Ru1Qo3dGKm5FkX4qMcrGZJ
iI6djZxWqs4jqUI2czLnlZVPap/Ti37gymk3kwZBWYE1CzB1EzmSs0mrakD/dtrRPzUXZlU8fUZ8
0InrGHE2k9k6fo6+X6O3KGwvzQPX9ODZiu233MaaG6lN5sC95nxABJAibYVCenENTHtK4Wo3ykBt
G8qZXZeRuvHj5r33vHo5dea5TxPygQbPlnES4X8TH21oBMQdIwEQ2DXR14kM8RrXH0gGbUVjtE21
dwNarZTqCdeJ+MpEhSFJjb/2OwgnSm3ZoTfiLEN3Y7eBtGhJZZ0x0KEeawg1CQbotQTRzqeSw5pS
e+m8LAd3jBDdiqNJGoaHjDARgnXUk3s0tt1DblvisVqVgMTyUxLotEYUTNTdybPLRDcWADRadY8U
qFUX5iDp9Gynh4mxyqmMjpWhUu5ijTPQMm7xxMG5z5tbwZUNhBR3HuqtmZeEx6EvP7ziIUjDey/i
PPTzQ+aBNJZGz+mTTIBsUWq2ntAQPKE3DV3hCiZUcJJHKWvCpgdC1MaFuvSNJMSOeyrphBKB8fZK
/7Yn0hOEF5VmHJiqqVa/r1LsuJXPyDEXpG1lPmsS6RZpCJM3VNtV3SUKpuzkVhfWpo0nt0MXs4pb
aS5ICkO7RP4oasRM8JP1BvuyPLgWk5xNGK3ECM5LZ2qdO3HhBsD7jlgp114oAgflI+tlqT4wHx+m
3j+OrMzLSBi6eaGVKNV91ryXaagqmfvlhjQvO8G3lU5fjhP3mMJMrDZA/U0ARMIsf/GE+lNPXAFp
upQp4Vigw8QmSX1Avm1jmfNB6c5SPHXLhKw/pK3iWyjz7CAQCah7GIsl8bgTm/JZEFux7KXxmsYA
/nrIQnYQjCp2ynADeiQ6jZVit9rUu7GJWZO6yS161JzCKKRzRG9u4ZMXWBAY43Qq7XOLW0o1wnZb
il8ZPNF1qkwJ/BcLXZxWuRopz8s0vU6IfY9ZmzwSJd4N7YRm2Ay+oanD5bVAMXq+ZreMP7lr8ZXK
HBdmngnZpksL2GVhe6oLSd4HJhYPMh1cs6dProblcMpHJSY5ZgxdQrVY5qWUTmK34vWZ88CXQ+hY
4Epfinx8v1zAyErJ+zH8ER2SeAlQpEUeNLb6hedtcAhCI5KWTOyFhVDWn1qV6/vY9Ehx79oHCBNC
RzzqVE9JarucpIfSxCpT1/zuSX6FMuPqM2dfahN6z0b03ZgQRqcLeU2NpkQvdea4Vru2Xurkbzgm
J2TC/UgaZQpaupqUtaAsbADz/Uas/FtQKum1zARapUKx8ExLtoeoKjBi+63rox1dWdzVTcrWo/ix
CRRkuhJCmO+kCQNb5Vm2iNsA0UB1jxm/cuwYep7L6WJoQbe0VIydXX0HSeUjOQ1cxRjwTJq0ZKrk
RN4BDOlmnJYgWUOXvPt3TZtKuwQUd5R9ZxJMZRd2Os33SX3vQ/9DzMdiHeG7W/izXE9x38DMuSlm
tRXjIdxz+IGUsy/JdniqyjUn7RY/gyzRuWe1r4tJx+s2ESPT42SJmIOVdI9VpUtvKpxc0cmjDgIG
FOQ2UVdZEifrQf/ygiGEMd9xsIDuNRcqIDJ9hXzZK6Lg3PCcLwVsznXTjqtmIge2wspwFmG0vQKs
hg+ktXY7+DO/nLqnj6bO0UomupwcyfWWSjzxaJHdqAraR15pJ6T62iZH3/+CjoIf9COIpbPRZNSR
hWFG30WJdoECtlca7lYChNmM15U/lY8aIH/YgvUsAiF3G+UlC0dPVehldhjwTdl1oyXLP3+sU5Er
JRASXOdijvyqzEFbRBhMUHG6fZHKtu4pxczUWbSsDiR/34/+gl3/3eLEsKVz1G///J+aKzNRU/j4
xEp6jdq4VqYnq4xD/HgXGJ9/6HRxIxaOICaYoGmOhXI1OJkQADJgWJOD1O9so2ansBg9WYnCHzk/
+rOqNJ+yH6DBlcfBngRuDS/vVSZmobozoJmEsoYNR3xVXek7daV3KuV1XYehoxT1YarJ/aRPMMaC
v+/UPMeZU3W22JLV02A90nMhsJXWyl0rz1i+hYgIo5aUccGgE0+ZtyoRbstW0qMos+5lFbCFGgu0
gitfBdgr5BK3an5paPqlo4zMOLlhVmHZV/TALWkIoWnFNScVdhFZvU347IPT2MHz1cTW1O691B9k
HB7lMnd6kgLo2jge+hpXrSuke5p+bf1BX9RJY2eU/UwuDpb2MQjl1kRVmknQy7vRJfkKOL0bIwQB
xM4zYzgSqznCU6eQYztScha+eJZ7TW4LHT2QQWpcQ8mZOyk5l7tpFSczyzvJzzyMmvRD1Lw4j0pG
16ncYGLzAlsP47lkXPvsGZit3cOjb6WhsVW523ZlvB7NZE0ht/UgoBf6ZKegQZK2h1uE0Lis6XqQ
tNUZy9JEVyc82kBf1tjisilYDLEwrwsNxlupOcMwUmg2O0NoaJXGOrBgGLO4gY48ip0zJRySx4k5
b5ozeG0phicgqWWe2VnsaBJYHVIWRjLAJOYjvUBEVRAhG/osiVBADukW1rEfiYMNMZJ0hAINuSua
zAZ7xQWWJPhLjvAueshXcJGDanhG94CL06iub1nIcHOX/sJS4B1KiO1jRbJZj1wDQhAGQqoTkNU6
sVEcnp2UHq4Txck8tFSkNo2yzLv6Sxu+IqmxNaycHVX7RKUhWr6d4mzBo6GnzwTZbE09RlS9Lb6g
s0NlF0Q+pqFpd4jYLbnbJXpn59KAB2VCl5V+DPIpJeyEvSyiPhPbhaQ3h6bXVQb/NwPdPIVtvBTz
25ht66CxjamxyU2jhdjaniDTEzvSz7XDrU9abY/xJyhf2Mhxqcq+LVYWwHhjXxJbhFnG9Qya80P0
EUfKCQcRYOZGR6pt2bXeTosEUZKbljH1eQl4X7PWfIgSk1QM1tSA4heBVTamrb3alqtW/m4UkQfh
keHvjxvL1uR21Q8Sa7Ri6wK+UNjZtHvtNscSyIM5TkxK/Q7ZJKmXox2V0iJA2aBrgMxIbJ51suZU
jSnb6bAJ8IcsCSq1m1fF7bNRcmQc1hKHBsFqBEdqga2lCaeCqO6W3gvJLQS9Ax95gEZBbVXG49aA
uiEE96q1LrKKmb+ScLQS8Zo2VBKluQuvZRQcmDuIdqmTccL6uup06TZptP/UceKa1fIl4KBo9bFh
R9p4Tibo6l4g0aZGYYNrhrdpptEhZOJOXJeLyFl02C17B2nTSezHjz5L0HipyUlo0rPwR0cflG/6
SMHVUh13pp12PvmIlkhQQE3LS/APum9CWYjbQyIqoZ3om7GVn5FW7YxhekQ5kZem58B9C2ZtKWNL
sM1Hq+uvFQEG+FjHLom2A0eH5IN+1QN+Ngl7tuUzu2kI3x1ol3NPm8lMzYmZ5DcfUv2lRmJc0vnU
72o0LUMY0LOSmYudpb8c9rjZeAyjoZEXiad8kZSKtTvzvyvidfTXbWbQxLVRrS2LhstjkcPNMNO7
+SFpS5ZefDZp3ayGIP0NSuE5jRK+uqKUOJmJ6AGUdKUKmk5AZ8JioudbuUmp0EYCz2tBWVvF4BJ6
vgwaTTgRvBUsYRoSeybo4pIjOpEVclDZA/wknLQjjyIrvNwdB6T6Q1JkrgpHbFamccbA3NBn5Quu
hVOLJ9zBtDjY8aCD6wpbuh96fNb9yjWawa5zTz3FYXxKDZaZ0sjnWWaYUOtlDhyJj4ABdM9o7FVJ
MkmjxeyRlTlIGfUg9WPKhBfsQhT1eD/TRCW0bAByMnScirWShmG5HsC2BzyUTfQwywLEh10L9hQg
AhTIB+PZipW7RbidB+DLJIu8CEDZreQo4Z3GdsjTID2DBlj3xuwR+80mvm4Vl4EzeY9/ymdgWxAp
RZhHcR6MdaUzTYs5uoY/dfkcxm9/OFnqoWqP47COx0eXrcpbPpw85LLWHJGXreuXGpfh4H9U069s
YNNrWmbcLy6bD5mBc4Ww8TmtFESIyn7o5myXYf8e6WuxOgjNMxkPXZ3YAR2ZPL9G7cgpGEuxw1sM
IFSkH7nORgjQSdjPZf/RTfegXTWCayUPIbzSnuDMj6/OahyhG9mrzyNrdqzSbuBU7ogGB/mfQPPg
CCW2z/OU5Vc/vtOebyXVrQTPJq7j6VuPyNxhwjbDt9j79YQvH0YEdqCe3o2BMWJg9+FRYT64QjVe
TjMF/oDV2PXwSdfWxiWBDf6uDWuhPxUvsMlsUjGsrjUT+fhDze6Jcd4N/oZ5PlamTFspRHIEmWVn
CWM7RoiUKYB3tW37mkUsA2OJBNPWzNjuvT3wH83fAGNnvzgnWBP96BHKIlErHsc6hTHlXJTmibqr
Ab+17OnLyCO/5xrGb1Ha222v2nORxEaBHKVOeaZ+ApM1QCn624nbauiR1K4G/SyVtVviHLe8Z6ms
W2XO9j6gyNDWtRbjHq4doQhnVbHwUe28slg14Gvt0ZgnLf2XhSyv2/HDb59VXbJ55XYvnUxrH5dv
Iwa5xGT6bW78cKcC0m+3dfMdyocGZE8kRXYqzy1ow7h9WWJgu2GkUwdOEsSMTf2z0VRu1s+O5EZZ
ip1eJzDqUUa3gabS62FmAnQmj9YeJaIPiewIx5OmLvG/U44pzpi8afF7QuhB8umFx5QaKccIV5R4
X2YIejxlC6Jhkh8FN20HJLtYZeZGylma0OTUn2K61Y2ZGu8L2gveyYtHGzCDPamrMXMYNbE60i5S
hKNfo06PdVsnz0BeC9pGzOZwkiI+YNkRy83QPbx4wfqpN24OfWAHItlKFy1nh8l46PFHRNmrLnL/
R6PNIwq/AmbDVD+2zPUzsvY2lvotqd8RHkbOsxjgFtiju8lNunkoLL1+bXTfabyXi3blt+ap7BM4
Bpe4HWfTlDhacGCp6IVz0f/qprf2epMy+VD7F47mZRw61RDaHFxNChVPFVYqYw29/OiUldwcBH2t
oI0QenOfphSA2hO5xcCkxxdEO2GIWyCSi1YdeIgJfKsf6iyMR7D6jgbX18+lhdrd+J7UP0jDUWvX
ILDY2S3JZ+N/A/rHlu31tCLZybSwmyu8R6ss7Fdh1Yn73r9aWOyMM79DtPaGsUqED6PQbIEyT6KF
YGZfckmc3iJkdkrJPpioX8+1clOY4reU26bPz4tx1XXLsrhbFuPlJRq93Jgb6VX23mrhNxh+LFjP
RHrVs7qnA+A2I46lu6CcM/X85xjYunryW1vHkTozPGrdqSq2A4nwxsES3kSGed1PaZwk9di0q3Fc
DgoRQI7IiDs4JcRyBt4tKXdZvRboW28M/RaPANhRdr6AYhJqJW9ZKb2dkMXk6etiekBLn+S9l+77
aE0HlWR6jFU4+7GkpixhW7F/1322uSWkLLIdOhmPjIzEHwhE5gIIG4AWomdMf15kD361qVFuYyJQ
zBejfish86/4uyttJGoE7wRI23MlC3NzmOlkdhfhsy0Z+28KLp8qnfJ0odkaVr5gm1k7q4COeIzL
fdPOeINie07qJUpJ3pE+3rJ02/VHIXxvGHFEX1FZUcKcVOU4Fqe7Rm/IZx2WYMJAOn8W/nvbnVho
xvSQmPsueqThZhrPpXqvcZPmq76ZSwR5TqsouEFof2kdOlpT6Y/hn0frwhoDKSGVd1KwabyTWjxz
rFedxmrP8upbFHm2BdacVLPpUgj+JeNq1+U3wsvXgmy5GCPcQryb7aeEncIvfvRpBcNewWkgjJcE
u3Lneto+zTn7LCTRpbeBiMnLSStE3knWbsOcYjVGezn+zCSmPS6v3qouPgiwvRof0/Rt7OI5Vwoh
ptce0sG0B2KgUz3CHP3T+/fWP6jZBRqP/PI3c/5RGfGHrlG4HPy4jCluyY5WRzZF/FeCnfpu5nOV
1WEhYttGrxuelXArKWdLhjAsfITdraJoFiI638O9JTDF3+nlVzncpvqahIssPiCJcP341Vyyew2X
esBy0yvLYvxGwCZmX6p/DdN7E7S2z43TWIPrlXueEdrwub9EdzkOc2s4pDQPCRPGHgf36qH0c+4f
lzZvj4CAfYurrsVbpYJce5M442cE3DRnYn/CwomDtTGd2b+4Mg3m4RQlyvdESipmLcCEWJokb5MV
szT86iVqHvp21vjZEHifsz+zb47lzRxOhI2aVOO8JT6CCVVFd0nS0Raa16aY+msV1yXepP4zZcvh
/s0f7H2RyCKugwPmNLYchbum/Ej+whKg+jrAXzBlsqkaiN85sUrNvomvg9LYUfaYNlV9aa031Zjl
BY9jj6d7RCB84KGD7KiYS08kzvHZoe2Wt1pgA2Zop0+POlP4SsyDYe1UfcMvFWCxiDZ3uDZ+gfrh
yk71wgPwJxz8gm0MBZHAD70kMJeCPRU7gQ7crwptP3SrdEPGxIGNKnY3ltPE+pziW6Rto9fDbSwy
fdFou57CJAG1m3XzgRjJHgUaSGq21zi7UG8o4meP3RmBLjeEuDBJHiEdzMGZ5JbhDXCbD49Io5Rc
8ke58LmVOPpzjPRp+5t7H407TfeIWQp3A4W1qtBE21XqqlcuAswhnZZshapZGlXoE0yXMAeXxdaK
DrFuOnwfnxcQHsfojrVa8HYduVvFvc3OLJpPvRIYZ10Mb8vRPEZITOEMxcL4iAcb3oAN8Mhu069O
uPU1t19xSoN5Js2tnP5Fja0jPffDrELGRJcHpa64K4eUQ+d97J8dH4vPaa0gvAtE3rGF/DIO4hxD
X6PPMDH2/S0dXL3+EpNlg5sQX7XvMAShnTaOp76YiyLbTvijGbukxxaLZgWEYjtTvCtInhzIk0KW
AtEu1CFsiHBshvp3CtAWLsCY2TIHw4B1LZ9pWIG0mVI/yBRmKY4zjEKeU3m71nB5ZOXeVaUFnZHM
d3MfGeGwbKnfaKK15K5znnVDeeFNK2/aEWDy4k7Wy4pbXDzXqEeMDrqn6CJZp+EMAWbBz8rKndUw
WtQfZTbz5V0gQCg6GMkJSn/tL2PogMgavBJL+w6NyRC/V0S8BSpGsGXdzWjb22F0jJRbNE9KZNgb
cW2iCV+NCQv9pdA+0/CuV+c8P4rTsguIepop5jofVrwQHfO+sTG080SlINPSvhQcCvN13iau2V1b
YVlre8YPYLMKeACgyqP3Pj5G9YWIN34lJzNbEDad4CYoKVtoRsj+KI7PivGs042UbuNgHjKXRE+T
NW7WriKF9kJEbLllK5zo++kwDPc0ucjtU1O+guKjYSoYq6ndZiC2mMsdK31b19tEduVfZbpE+puY
M60Sad9Ev6A0yaDz1KteHofwnCQ3D0Bws82ryMaKbQfKFseAFW3N5hxOh079iUIXNnpQoqyb6dJF
lb6j6BK2O3NV4QlZAON3zdyx7JLjhYs5ttl6+iYmYl5YT9EWl20SzrwJq+px6n/rXmTexEodxSQp
kfrrvHCV1F05EavPGWomW+Ho/SYVzmDYTTgvhjeObjIhttm6KOkxhnSmBX6sbye2GLwN/KdX7hOG
Dg5Njio+4G3zHS7NHsaDKxwswbQPrX3O8SyU1j7jWOveRFurckPDibSDSQQvwxE3lR4WNl/rgRip
Hqh4lklySlUSNIYvgxUyhDOdP0iWpG79KJUF97lITEl2KKOHL8D94pwS/yrWrhCPwzjv2jW9CoLP
Bmup6Af/1Z0n+Svpe6RdBd21N1y0IdxjdZmQXNgv5Hbr0ReePlqDa8TqmVk3RTyauJO5ZSAAUn/V
cICNDUcV+vrToVVzfmbndg2ElJFkPdc0mE+82HX1sKN0J3CFWYhE4FMnE8VNc1eliJxVKh3X9t6S
kSQV9iDGbh5E9uj9pJwEqujKBU/7K2iuqtmAUsUZb6vlvkB+pRY/g8eJGQRcIh1l+YoHOscMBioG
ap669tVNvPaGq8Yen4oPHsmaHB8meb6+F9M3SycYNVwnzcX0f1MGPFmEgLx/H2keE98TE8lFylda
a04jJ/BOMYtG9I/yMwxLGxZBnK0Zt/sbWrujQ6yF/N7ATf3QwtvI0VhekIZWYrRoNiWOZItTOm8L
loRdEVjkURFnjS1PD9Z/OtiLz9xhGjXOaiePX7cJW7bTMm5Wvz1dRC0WOb28nsodtiUgLEG+48OC
WzaN7hRchYxBK6TW9KcVEof7jmbBIXA5Xncz3AyzvHVVJ8fZoiQz1t/R+axpiHZzhv7RvcBh5SH0
pqKtl4l1S+ucG5GxJ/945Y+evlGP5Pm50JDGbRrhYdMXZ+i+ezWu15F4NlKU9VDDqXM4qDrjdELj
OOuDX5FNAAnfLOmzrdXRt9WPubllFx3M96k5Yi7MxJulrIQZbn5GqmJ8LIk3sQmToT6dizOx/PLp
MTHYAB9Be797dm3JFJpmPC3OZrhn3k4bLlrxrjWzACvV6/QVHdP23e9wqAjfdRjbkOJdolEY5L1u
nSp0e2OTGHT45OPrBJRiwAoSO7QeRaQ5eW/YEIVg1+FCUKJ3MQHUOZP7T837DE2RJjAcAc70tSrg
5WL2EZ2N7EMu9537KTPG0nDFOcOj9GaaAEN6Ow5b2FUyjZX6fQTEfhOFrSiv8ZlRQlOJFupqMq+T
hD3pWWn4KJ9Rvxf0A3mrdi0RvLAM/ZNPjVFUBeYGWJvWmvtKgC4bLBt9LXenovmN6l/FuIi0lDvk
MibTVaPiuJFtpuCeh29S/z3yUdTswKLTB/4srp61vCqYLAxciqUkvZnT+0QDjCrClTQ6xum7YKys
8uQndwAcdi4TrSW7qLG1PwU040FaYVa21oTHqy+mqiO5Ajm+IGleTRBFxitPh+QtmhgOjcJTzyPy
mkR9AwelIbKWimszzXl4AooY45jouRMGl9G4C8Az7U8PIyHifeOqhW9hsot1rA071rdEeQvqk5F+
gELwso2mL82SM8/SNN9HnX5u61asn5JHU4M2nXwxMRV44knU5nhqJ/lzTGLaW72j0r3B28s6ShHp
HQzbIlALkAGTIZbflHDYpmcpOjLZldkDJIdzQyGDhP3QxmTJJYUGhKZao+Lo3H6yeahC2Nr4DhX0
8Ak0lf2oXaVpWxXrQthoeI0ahhdd+aq5dBnlp8PzKn3ROxnmdeLWKKLaWZ8T9pSAk+R5n+sM8Skr
Wem1q0JMiEe/v+DVyi4LhCLMy18xWlftCokYfh8j+eyEn7GP6POc/ZhgeGYCSiTacneLhBcy5kNj
Uyn2ir+oiiXlK62gqMRRVC2qmhY0gzqjWHNyKOWDJy+gT9XKu5heIE8k0S3HytywP7p6/1XFn42H
Py44cH7UeRRe1G932NIgFG8kfVOWCtayHk+Zd+oBREDwIFhCnwfR0wJoUQQLqZ/jON55yd7yrqHG
oMmW5cfrubcYOrJU7Tho17+67sajY+HR8jYvyWyWbYdq1iGB9xeJLEExYrslYShKF1W7lroFfTmR
HqTnZhnZJPPJwPKw8vKTqd9ycUNOouoKxKmv+vpDgU4dJCrAMzr4Nu+Le9BaQxApgx3AmWVqdLav
vGfJTZzFL072Rh2vL6kUqQu29FrEgegao1uZa7Hf0XBiRLTJWEfi7M6NXZcBb5R04Vd2yS2YLhA9
DTKDyk2tHH7fRPM9YmtRXj3R5qgOs6FaVhyU05LWPK2vGAfYWzkqcyHxHMGjKzl9JNBTjNhOpZNu
HZuSJmN36Ukg5iSLfcfFdTMMb0HEfCElH518Of+nRQTW+8B/FF4yv4QHtY8ZRygHg8sZ2sdAo6ge
WQqJN6ROqczzMF2m+QTT+6t3YJzHc+yt895ye5sKSRXooqpknhkODne7Ak8kS6YtMAkblO9coQGx
SouFom4xZ6JKNItbQhXmlZ7TwKdKMN3hbWNdK5bhzHRrzsg1eFVcIoRnLKCqI+af17PBjcqTIX9H
DgKeZgdzhn4AKqLumrwebkYLzcD4Wt+2I0XRvJGOxXjB7dnPPktxiZ2Bhjyd/bZCBsfZH3OmYUvR
8iVLZyDqVNmx5dwvfgr9G0yQ5NUE0BPEcFcpn6E2pgpkVuyqZBPFncYu3VJ94UQYPsIBvWHB2CG6
Ww4UcfnwejuApRooaKg6Un0v1bFDB9EVjQ1xFfDO0ThQ7Xp3EpxLtZ6ZebTN03X9BN1StA8uld7R
x4czCU3JMgGXPSyVmKRXXDlPB+S0Bi/nT9MyihsfarBBtCVwDOLXdxjGK1vvN736PQmXtjqY2lOL
Z+H44wcmzZ1vdU7mZ3tOrc9UeBpVxfdz1nD4xMZV2S6bjbrCPOTKXFGL/jWnbfKgVv1MIpeStnVH
50v9lYZL3N982reWuaLGwo/BZSiTmSU5+Fe9bqm9evnSU+CWyCBON8VFYRAD7t7FrjrZxUqZR5xA
MHUP8zByQGu00YqPzAjPfvm/WDqrHdmtLAw/kSUz3Nouhi5ovrGqyczsp8+3jyLNSFEmk1PdZe+9
1o/nVj3J4TskAIHUoK1dtS+Ib2rwtbE3NwfSiShwc2u21W2wY2JkYedipMfDDdPdRFZ9OSBd0JFT
zfcp/Apx/ek1/K101oeM399LZAJWxZLfZ73XAknX+WVAfEZ0WZozW0izC23uxqHkdYzp5vBSr3Ss
tXuMxlu93FebEdnLZnSu2vyMKtwVFVapcpMBL7L4RyV7Whs3aXsE3avUM7JYEJAFI40Wf+iPLPfU
Dfe95tmLS7gojhkIajjT5KAn7ODbQKJa6t3paVeuX5NnvbpE85s4fYb0RS0P+mZcycRNWu8Zp/iU
2q49pDwBNaLY52kNGl5fK18HrdpYPncUiO06WC3z3gwIhJO5Q6wPc3rSLMotGMtJx0iYUVGr7Yj4
41tJyOAioP7JUVdFtUtTMPZbOT3r0l+g3YPgVZtJCNybPVLJv7k7KeW3GX9qygxwAIzylmV/gQll
eP4tXJQCQA4AcETmsFMyY4QTGNVHXHwVhJZpwy8yUJfoDOTApCdCRV/LlbqJk6sDwhLlBEz0kV9E
utsWfyBHzPqS/jTKaO7ciUVzv/gw7vEJ+zJqiYsMP6dsOvksAQsZ9EeD6xQjjvwQEpQmkW0RfIft
rzy94FWZtetEdUTLo1Jzu9NhCrN1McwvgmLgDA8AHN44Hhv4zZaFF3WLDzwKdOdhRaQA5KOUTvP8
pmdrOs/dxoZlqf6aSoe6xWf23hQ3Y3pfmqegIzCaTU/5IZ6FJp0tkHDBwU4MeKs/1/RwRyWNSJUX
QfsoEpGcVrPhZPQ7wD8P81UFEHDUyws3so920Z2ebEbkXbSpxhxnFxXX8DGDw0iPxZKo4OAwladM
CDRatBMh4SfV3e5fw3WEN3SV+/F6/HF+pxW5/x3nJRBsApXQv1O2FKCWGjdycRm0b1kieqzT/Li4
qPmKU7R/2FxhA9B/o+LKaTDPt0REApAt0pfSv3fWjYm3YRmJVjKRZZYDonGTJIr01or9arLVawOj
lLHR+AI7LKvmRvNkeG3V7X1eEGpn6/Y9qJ7xgpcXIjlVGcipLJgwBGCces3YbqXgNzZOIR1GdBuF
GwXZKUFQhDTSqEpzlcuTOtw5aieuLMV5otooCrZQMyDtl6S49RPFDo6X6aui8QkGl7N7BQvfQsbp
H1BASG9Ik+IcKynbLlcaZ1W8q6QjRjJ3cNlXulOh7UxpE/mOF6prqVNdmzB86HmCO1vGhklKeNbu
tDO6OspcNGebaJcXO/CUTWue+laUnHbat958CaWZjGqpJw9YIfJGnnq+SCqpOHbCN7NgluGDK6An
o8B+4fwiI3YrMT/nvW81mtex64ZcNRK6wgRtidbQm0kZhir3LD7PufLZpsoapBEdBrkZX5n+G4y3
lGgsfYMrqbLktT5R1LoK4mPtnMYRTdBNACYyVd8dFRaEJAEivTT5e14IAGfdNOuBZSl/662f3vqu
hi9Z9Qf1hMoRh9wedyI3ts9vERTHp7/D45hOfMzzacekYXGYktGIdPhbj17z/np7G5KrjiMh3RAt
sGLUWVjyzHSfaVxvhuyOjNKYSkv7TumXC2nL0pNfuRVs4L2C265TOEi0mJQ4hZXzO4XlRZ3Fget0
K3o5XIM8Va6ChvgZx+pWYD267aGL3iBshTZCjsD522Mf5Ruy/CBQvZgS947CjsalzNCtlHsRg63v
Dbj2ZqsrtJ6f4TsAqweWBf5Qz2FegqyjAwUKR8Ku9B7fLDtwR+CPdiWTCVO4IaDjskpjaqfwGQyj
r2JgiJn25HjjdGuVqxAdxHikSxM490Ie3rDglHNR6BJjGKxpMTKP6kfNjBihfbTQ0WdffbLi10s/
C9fBRnE+QAogzp+D7Fue4uMUIosoblJ3AfkinmjX3Weob4Zbrkn7Sgagi5bU692ZwKUfs3tNNpy+
3bnBxYYUnQ0BE226rmiCDI2vOrzxDzNtBV+1dFi6J8V5LXJ2JpVDQ6Ybmu20uteBDq7CNU/0o+iJ
WVfNJkMYkowMJPSuyD0doI1bau+Z9Wu1oIHypWMLj411PvogxvkXgLOb0LnpIb74F7NNVKGC2TN+
ahFsO4tBrXPuNkvEVsQTwYdq+K8Jjj7P/Gi6zmVPoeFLGfzpoYb6fjs6p34WrBgHS94bPAe+bW+i
v9FaoQBISZM3a9Q4mjdugNYEzhP9/n/BqK9ogpKducnG+78LFbKx2DrSd8VzVk7fWqW7obK3i0Pl
7EIe4v4v0j9DF6rjiRW9SACE+dD1KXefHGRSTfhQrBekkGjWQjIn+ILJmydbORkpDegLr2GPV6VP
I9lbjsfPwwY23B2ca3HGBRDf4uiULk+aO0A8v+fZLzi2LyHXgCeH1pdAIZ604apcZOYI0C/0iQ4q
klDb5EmEYpZ04/KPLXaCaBAXygim7VGvhKSBtyEbTnniuFX4TcQS9+su32YIXANENyupRuP2S1cu
zOiGicuYDxN7N09TyYPL0DVYuZ+7n/M/rg5lTQpX6yfUKoKUSVm3kmjoyPACdV8WNHjkhSvH3guJ
JmUn7mTBua0nPwRpreDeX5WueopT4lAd1ZvKx1hha25cLTpTd83JDD7p96uZTUyGHdpGXDNmBWqK
ywZxui9h+AYfa5eFKe69xy88fxLjqmJf6adPU35usCmB6Fu+SVIbQr7iFsOTDogCBPhmapABbHZy
8QilbdeiPI6PNL92+d+gfMwojvMw8BCaAVr/tTwCuUe4aP0ZssIAZ6nyu86PZywHFKzIEwk/ZYMZ
Ae00V/ZkA+AOTCYb3oyfuX5Th9htaVbzqpm2u1dTQ6bW2nA4P1iURBpOBLNPu92axa+p+zWUR6j4
ev6BOTfe6L5lPU9bexfod6l4J6hh6Uwkva1rZ1B4BhKp28S5zCpU4oEBhvdi3vv+Wk5PAhFWY+Sq
3DlG+KoOCWTH95A/LAiIKax8KcvdTBSu7ziRBeI2f1jWPp5PqvG8BF9a9ZTNd/GvdqRPG4ShQA40
2ZQlcvBJ0c0han9mqVN2SKrczLyxJegT26uvagfUkabyrkOvQ5Gm4d8Uf3zB1BLFsCZCiWUjV/dc
ALsOCYgBQpT1e1KaJtlHItxoAYFTHq1D27L7bAIAOqgjSoXikU6YbQNEIPCOGTp4StcFCJZEL9po
vljFK7uAm5NfghFjizcbOzKb1TwxEu9Itq+xpCBpRra6kfcFFv0N6kvxo0TWOofkKKJHj6rxs4Wh
XmTc29pPj0LMij4XNvF5WBgi35Z3yMM2fVP4fjEaIdDOIhacgySRBV6uMQgsHSkHWflU4lFt2vMw
fc2s00S5sB9pfNIVl2F0avwJGShMVAFnCbUwU2czeDmxpzg6pu8ByYlYhLJKAskFXzYv4uo2hvMn
8jgdhjwdv9LmNSwvrfzE8q2nP5HEyJG8RsuNXV+JPqbmniFZEvBFn9/gJCXcRtiACORtYeGcdYbW
fmutRti6PTscXLYUrVMu8ZYjgbu1HmRUrt9GM/jiswCwol9TgC37JzHX1wK1lQQn1IenEjFvhQRX
b2+hem2hNBVO5uEFhq0hRIO7pXWk7RdwpcFEwJs46j3oe8MqWQCigsrKaM5W9kLmMILXjdSeSdNj
itDtDn0vYvjuQZKTp2oun3HDm6gAPkfGC1y8bJNtyqCZnxvpuZ5lj+ctmPZF6y3aqZufAmbF9l2W
L5jkC5a/Qt9b2b73UTA7T7T4QqVf1Z7IAc0r610HxAOb65LT1PJTwn8IrGm1+DEsKfG9NNZJE+px
9U/N7428Dj5q6YYyyuL3PM23tKMm3XrWrLWJfBnKAbgjtg91fTblHR0JTJ+Fj+SeKEdPk5lDlvsw
38X5qOcbsdtFjuv4WHbiQ5VcLPq95o1V9iusoGBvB6ne1flGTYk1o2CTMOhbmvLoorbgvVMm4J83
y3yKjbuFZDVNVS+IXzX7o48J1QCSvNAel/nQiKEHQSRmKHRnU/qZolLxpzXZxZl4sd6V+Bz69qpe
/B5nmRevaZelCTNUvqTop1PvscV6cyE4UsIol3cxiIKNjCgA80XNEALt1R8RAh6OiNB07c8S1hwI
wzecNTlr1CegaS+eSOZRigMYt+AwsEuIpwwtFpjHKqt4S3Yk3CDKkbJjM2ysXPTbemnzwxbIE584
PO7xNy4xstZ750kxEMElDKHeUN5skpTc2Ke4HJkWY7aPddbR912xxaO/HvU3+l7IxoiS52Q6dtOt
NLe5SYarC880ITdD6uLsMOPEt4LkNvUq7P8koaNcj704Jf+ejZ26nXbbkxy9nslOgjHbtCu+bX6f
9o5qKOmrAsqe9t3wyhSP4sY1SL5kEE4HEHTODoeyHOx5vsiTM+3cS1lXxYELHyutYaWxlfAVTFjS
qFNC7cgCNDC6iAoxwwubQ0uuEQeIgWvqga8MI+6+p0wllIA17NG1iRSR15MCur38BWiiRqQ6t4bX
q+lMNhzkEdV9jM98xGQ9bJPpt72S0sGQrlOCe0rLP2Lc0HOkE8mY65lIcEFUNvWe7AWSMF0oJnRW
98WECh1PFpC+kp+YGLAakg1n8TQgYoXgIo6vX8HFJEdF+gzqr9n8mCuTVadfWYFKbiRgGyKa15SJ
r4qI88Z5WFtskQvoECZMaskOM48vaSdbvSYqa/ixiHgzjxyuWG94cYetSb3VpmY+cWnzXFXT3ZnZ
AIqzGe9m2FflI2M+g7bW2DwWpsQegFV6ilTyrbJ1lB8xjWnqS8oytNy04SfhhDGqvVj5zOwwAUSM
aDC1WJQ1sd23QMx8/4jsovSz0UDdnNOsgSCbmR/j15qGt1DZNEyEd3LgcZu5ZfzdjrBytbxmuVyZ
yaFliICiE3tFtTD/MJBk9EgSZG/LH0q7z8uL07yLgav64Yjr4o/EYsm22f0KXnkBw08+pzC0xjQa
lN6yjsCUhwnCshojBK8e6x1qIrn9bMWXYm2+4nTDPYSia2UYBF7+dfjcpn0bRJ7CMNsEl0SCtHAL
dJ+b5EsPfhFI4KK0oDHPKMHFBS4ga+/LgiWR68T9h6C1x8b8Iu+CJ/9DSyHHd9Bd43DjMeizzfxZ
9Pc2P8tIU8fylqC9ytDwtxycEFOeRk906wV+FB1VrwVqvQniyLZxNCA21y6lhfiQ9cPqUF99qbNn
ZJ5qCiUOWeJ1X2/alMuR0Syu1shfZIQQTqChWwLpFsdc+1Kros98XAn/s8/LrJCDZf/E8j4qrkH3
OcO2Fwj5xXvi2CiDWJFqd8y+qYyA/EVufG+9ZD3zPa5BK2YX/YCmibg0I74QCQrwSjrFyzSgmYBZ
E8fpAgLUtUIYwsZOsRGJ0/HkxcteEN5l8FrxQEgz6qkKXpWfndcGFd1qAvWBQ4j6/Vj91SVflS9H
O926TKh7DD7T+NyjH3FeeWHb4sHuU2u3uHoGpcIGZEkcYBlW1EsxPascfVH3YuuPxwxUTWi9/ood
2wu1P9qgQGVLDFjn0P2uWVLbCCJ6bD0YpNLw2ythi/wQsgL6p0OOvoT9Z4eUxKQBVIjPHX6crE9J
L/2Gxl+GCxHb5J9kLTmkPwQVMdwit++/bGenMt0yvyktxQmPgjN4R2t8+RYjuccc+qtAQlVBuLJs
0BVeBx4v6Z0zp55JWtkm2jkp13X3m4z7sTyzVGpHZgXu1h/NhAK9NuL2Owz10yTfBftP9ngdwjKA
Go5XCEyZigLqpFyihVZjg8jQ2KecJDr/+4qHindIiDUAmSjJ2/bmuxE+cojBkReYdgLXwf0LhUKE
zmdtFb5mgtiQ+zfsOfN082z3BRj3k9A2TC2P6vjqKP8KWmnag8jjVlkGTEn8+bwR63xDwp66jlkm
wEopQZNiYagAZNTAc7YMp4A+SnMwyIHVg09b+VsK9rENGg53CU+o0EBccu+70zfTttuOM931xxSv
9Zidh0gMIEWMKvK9rXeptEk5kkwfozhrf33v8LPlV8G6SERp8Yz3PbzPG6oAGrlrPIL18ABwM6xd
G78BqI0J+6a+RkzF22yTUAxYLw75xOH8QXav9aqrAZQXu2L2peJSLLsu3dd8h+pv1gX8LTpegNO6
4hLLhwy1lvkBE+0O1OnYx/jalIofNSk7FfQ8Ev4ws1lVr/zSpuRIn+oa6a9AbYL+VY5QaCiCMFkj
VohaX4uwM0EmhNgFUThxC4XW0Skh1Did31IkuuPdnOH2fNYA0qMnSIRZEHbC6XfmUl6QcUnNcwZ6
wioWsJf5w7wlx6tRr5qyMXtkU0wfTF1i9kNdPq6k8AgdKk599K5NbiOEeo+HW0UxRnpsZZY7hsP5
PFQn9Cs+sLIMuwvcJGVfJEzg2nojjIosRhxZpkH34XRHOwzwr2ITyvp3808t2JMpD9nI8I2Lb3IN
VLw0HMrbBAm4hcdZngpP627NavHG6mS3mzZZTTxiXH2YmwzrT7gkpHOq8vnZNlp48CJGnxNB2dmX
TP2K7CuP5KTuyGzY2FBjOhkfumuDYrxZKyI7xmPMYihDjqZXcZ5ycQ2IFYgIIiGQY4pFj7JjniTZ
PSmQwy3cTKX9SM7Dbl4dZ8vuV/J/KbadEntG9xiQ2AMfR2y8Rvnbrwn6CDjvJw/oA5U+necetoCB
dFbiG7CqfeO/3MAusp7MK+41+tzRxfX5RkPeMMTNqS2/NWQRimv3wJbap4Ds++TZ5E8NBtTjNIf5
5IognC3Bp0ewT4wKgoGQb1GTrXN1WKcqqtlQgC+L5YHAFWfZQbEJvmYUO8Og8KrEG4S0xxbquh84
Rs5gmgpM/o20VvEtkB7VcclaLw5iLhq6GdSzQxL/hs5VVWb3QTqFdumdLflWQXsKvtkv+m/qWdKS
sdfmzwDMWzjrsNMHhAnpoPtgxMy66DYpV3WZGMdU9kXUAqY9QO5/sB9YCrtW1+9Z4VwCCcSy2qIk
darntvydXxv1UtbrEfKSZ0FZmbGvLCcDrX/73qDaVF8tjx0vu4Fi0HqZl4/8NJePwo/WBk0yCGOx
Zk7p1UBAHnw7tMSNkKFwYrg8OLV/bWnHqKzyNSUZQhXSUhcZQlRirWc+Sw8J8nYGZuYC+99YZcgX
xGpPDU+YJO1V5L0DT8WLrTUXuzvNl3SDqlPftZtyA4zCtY/V5cTMEChY4yMPgmeoqWOSX8lBIEzi
k59NHk6Bht5iTWAttG3ANBdGj6j/6pTPf+i089IhWiNdxA3QzGEW4eGu40u0djx1dI7kWnB+XU3e
6UI5K9Jp8hk1puqpRvDKzMSQYGRPUwAs2aB0zJ65i1KgoVwJvAgEmPAct9EyAXhL2NyEpGtEdaIY
p/wzdljl8V0AYCCdIYjCR09Kh+umohRbYPzgbztMAe0h9UM/XnAT/DjVI3Y+5mTPrpzFt5Fye+ks
ACX+ymkGV4yc3RFKueyB/nQvAchpTkw3mJWPc3frio+yOJRbGZHDJvpVY6hfzpyHrW2HAMVN8h33
Z6l4AeOojfX8mON3gzG1/iinl5ENWDDVQtcZjw+kGhw3GuI0wPz6TdGJ4zr2weLZQ+3pvu38/Nv9
QeRT6Y/G9PVgQmHx8KFQZ6gC+25XC+G2oG8Q+EnxMvPyS9dUvkrVaU63DHgmArVzMJBc/qnmE9T6
7EZ24M/hT2J8Snl5d8afsociXFPf3giOeZT+xGSYxz9y99T+MuxCqfXs4EXyMgBESeO9555ejBua
YZ0gFXNPcaSmPsl0pOUfxJugppk2enRWzZWM+3kJ2N3iC+wB90DWEfDxNGofgjxpC84Ixm7T8knV
YDDKd5iUPTs9xfLmD5V09xGuDbT6yDL0U8rlVkPthLx+DaKh3uEVACTNWfGEwG6xH638zDZjGURx
bEYQJzSBJNM5qxDHkDa8ztGPqghNOP6at1o/O8VODD9TcRUiMORGBLvO0dVEndxJD2c+ZLXsdvkL
nZeIl/HxDMurxHivt7Ovg9XU1rEd3lppbyY3JztniwE0yps33oAXcQhACW91aS2OAEZGB9amISz4
q0yxcO3bCUjiWEd/0niZ2jcNdZ/+VKcXWlj7cVsN66RkLDlm8wpuKHeQEwx0/CCI66GQVtTzAN4p
7TEekdsE67B7WmQmXMpBbr15j6O/OHkdoRJ65F3AlzwijQELxoqr88/BLZ9zHZPlileIHzysf4Zu
BWPPgfFoESj2OaczvXkkAteulFxN7SLJL9QceBbieKG4zdq7yXQeRWfByYllyElfWhSNqUbJ+Laz
txaNmCsuEljyewqxwkbdVbgOzEum3buZISL9ioeftEddfoEFQOvE2jZhfjMaBXb4z5S2Q3tQED2D
89aemu6c8kOs6XJ7C6z7z/tkGn6wAq4wPpsYuLn/Rcs2o7O4YmOcVAJkQ5T5D0qc6K1KX2KNcdv7
qsxvQSFZYDgLtJdVIA9oYtRpsytsiz1hB7Fz0ITUYkXSSYkWp6HN572p3npMluXLwFejKS+XKvqw
6H8awdhVZu3+rzcs8ZzTccEkb7F3iu1p0zLLdEcgJpLdd3R/QccIAjIMebrtlRP+Ejyxht5u0EWj
TMZQiLml+4t4r3UGkM55YXeaIkbwL1wzVg+krSC0EEb56tMhTMDOerfGYjurZym+OjXMPWeBAJtH
BOH7rr1U6aktyKDeR2umUy6AaQO2YaYrUhu9iqtFYCT6uMXrIAhydJsCWdH4QpQUPz/KJBJWA8AC
IdPw+H21d5kGsqV5yCZ5zT5stH6pC5TlL1nCbJPhcs8Bwffh9EzDC/lKaA3QFvQ1Ax3YoOqLEQOq
EEVyg1aMmU0vtxK9veXNaD7thiT4/EdhubW+BhPm1/rWOkhqVyRDFoRRUcApccLjCFuiM7eXA8Yc
oaQBeYs1VDHb2vyarS8NsEBNK0+VngbeGaN6BXblckROW3vMvvWLWK4HuJGp+AxHiik4VCT+AdPk
a4QVphoLZrd1h+nS6Qzq9Mi5lr7W652SON6AQSKOMSu0f2wISFFcpc59K6IUkw9isAm3pic1b7Y+
kN5yWL74+QXs4HChsGvL8chzwBHasFa4xpPqXIgw6fufUn4ZmvdC2lfdNiK5AhgTeR/8qEkyAwH0
pqsxf0/FyQyfoQ8odWFh5mhoKl4qSBy5AXtHnNHgUpTk1zm4mMVv2DDupEdD2vc11hUkNXgL17LJ
MuIJ+CK8h9wTAzdlO2xmLovEJ4BluubJj9iBLU5Bm7QNBWI44GfO+p8J2ChV/GH8lJguYZwVbYdg
O6QzPfPsDaZwkPXg6Z/CYrnEjKUEzdjg04iRZO2jBd8JnqFSCzKiZhZ8eWWVkWdzRCdFtwo6iBki
wkbE6ZYNcEK+2WIb+2xB7d2gP1EVjuX3oevX7JQ+mTgNP3FLBNy/McBpdkmw6SGOQ/OeyEchKazS
ERazQGn+FGi3aH4K80/D8RL6rySJYZnDyYOsRkbqRauGJDwXc4S67xAuCZLDN+XR/f1uTBQrLSkk
8sJ0DrbYT+JrqdJrN99Axmjgg1G/9to9dn8Hpn9c1MiGwI3W9ZZGLv2SVS91cEidM0pNfvXk4WD8
TadBAA1Cyr0Ekhtl71b0HOvfnfq8INsjTp2s2G5rEuv6nbHZ+QhZcuwuvkkASCN2TBpaGGNulnbU
aLdPM3Tihk+eOcQOdY7g4SX2nY4qH9CjSos3GUtTDPDaIqnFcgJhVITdRlUWTINoXjnG93X1ylcR
OdzanC8NdaE1stgZOGd6Jbw35IuGflhBNDHAsAoC+Y8AfUp/c7hFx+Zp9BGcRH5qQfb5IzQe3ix2
KciBbUj9B4G/LzHrh216Vf6cWMjDjSviZLy/fsLGS3Yp2vfYb2RKdNmVV6zZpE0AYoG0ITJkcB/h
ZbXPSX9PIY6GTluN9bM9v1G4VcsxiSy/eXSgpgDpga+VP3NXI8zjaaUcXWLEllPgAfeNsJVaLddd
1GzF80Vz3yquyp1tLzueNeKxz2p5hRKB8GfQ2tkfKCvEgRbU/Gbv1PxyHz9VhHxEgpuJKtzE1Xs6
PInzNUD5R5yj9yuhp9CzR6D8pglnUoTyoz3x2wPlRcV3NJutASMURU+IoMjj1yqo4AG1/bDKLMsd
lJvWiPrZm1XuNPuKMaHB6hDqZC3eigneDxLEuiPBJV2Moz/ZE5lEJNv73HF14eH2M/phUQpRJ7L6
95srtC3v+MpmwhbHoN2c8QHCPnP1AXPAFwhcUOfWrU/qZllb84WyGRxdq9z6ULM/2HkzeSNOIESu
L+tXe9jG5VHKUFD1ruOEoIUrApBx/RJW3tbraGZGQE5ZyS9B8BPNxXrAQ4i4Upd+dOcvLl9CIhG4
+fm9asma4Dd31vYpmhul58wc7ykbKmbiRXkVU6MWf1I/5MKF/KAtKxtWECL8p1sDky0EXdl0Brzo
EYh0P+WyQZ0jvoiuxqmnq4TokA5TO6sc4PCb4HHgVj4deq7hNOO8Tgsc+0Q3FaiWM0zTy6HkDIw4
WeBamxXRL2IGK9Lt+MQJg6kpWF4/IurH3wv3EaFc4xL1K25vEsAA+23f4YSvbccfpJwTIPN2k7B2
N15Yg8WHH9RyIW8lFbDE+MBGoz7T+chbLj142iKGc2f6ycBdHACvCCDXrtrvYAHWbokX4q2PyFkS
thFCtRr2ECSjH1LKGZ9tp+q8gAQMneWG4xsKbsnjMoJ6FIYVKONxK4iDLv7qLOEwtfPXNhT5RA5Q
BtYYXvV2EbJ5qEOEcdghN2ZQbAbrqhekG+JPswLvm6A31DaCsDSvU/o+CbKEs1bAtw3+mOw48y2W
04NnnVcXsMM8wNSYsHoNV3gWictVq+EuHsVXaIHpdX9cVjxE8YqOSEZ71dNQqaSYN+cJrIMJVW3f
zfm8bMJdq75Jq5hml5MAMupsE2y4deH3hEhIIdOnR5GRciU6EsIWri7bvsfiQ3DXF0TBgZkG66Ah
fx6WRUNzSeJOg3Hr0ofoXOy/tCOgQfsLgRzTV4v4bi/0CfQLuCwQftjuSxOcBy/gHnjoxhewvauC
PUKu+UiWVX4LjuMryrKKRz4O3x/5h/j7tuLQiJCWQmQxbHTaL3+F5w4vGLynZtEfd5gMoMoRVEz9
nLVLLomWAAvFQ7sh3h9p3KGNkOdcgA199mJPsTlKI9SJfuqZS7bTKpTzPByDXbgmk7dev+iPwfwW
zmozfisw+/GbkeH0M3FS8Hq+Vg43e4lIiNUMjIMUVz6pA9DbXgf0RGV5ECdBY5GEtMqQutjzlzry
m0ixxVufRSNxA6NY0r+k9OIYl0Q/S/mxkv+s8lkTcUbQneF7Wv9MTUimDM9udGjzS8tez/JJQkm9
N9Jn2iLp3JnLIyMzAHUss47ye8zRoqe8wkA5vO8vdXWq62tvfFOV5Z6XZbegIMgUAXo17CIdwgUm
YNfxeo0hi9uRP0K4phSOlgxL8KHYBZswuy/RjSCfBKFydwiGa6YJcJU82WghnwD2sCbgAVlPuKMZ
uscQxA3QRhprO7nrS0qJjebWcALJWaIJWsbSE9JpZFk1B+W8sWVpK/K+DBT5JscFP0IgkZcwOuwV
zPakXE1w/B3DvMxwVXrftkDJudtiEsTE+wMLNqO1RdBVZ24PhciN5ylITIhIYgj7sIKS7EBEe5m1
EkquxSlIRMebAZoXK+wir6TCGc17oHz02r5sLhD1enXDMWM5H2lm8edL6zlh8RgiV5M9B+6zW4ds
l0ExYD6bPRuCKRjfcBMCHIPIfbLJkmYFwsjE+IR/uMbmzGcOMTfH0MCq+myY0j+Nt7EAyZ0bFLcl
JF2qDq5z1PoWKql3WYPM+iA2oWDBKrSvMtSeHtGlxslE2gbH06rbKjmm8s6Q1iT9yq9UmpLXa9ps
v0hDeSb15dNCCpptix1uDvVI8KBYjjAZz0SlIO7sorU1dDsnvuktojEKxdAw8xFHLk5cs3Ddq1F8
Fpkjn+HOHkBAUcUPVYa51x/sD9Y9YT0o+ZbFPExNjDtJH1K1TelKrEPaPO7ET42vdnDGoTnGRGTO
3uig93YS1zHR+qvVSqNiGe3uygIJAuIPDMYvLA++HO70+tFLf1XyDBxelJcBLUcIUG4gFVRgYoEM
VmN3CiyE5ecxe6g2Eyfxny2YDXZNoaqyGGyb+ZfZlK+RfRdi13xUBQuXdpIMfoiWq32IgVhq3H63
gO8j+4wSlDIgscO6t47Z8FfVdxW1B/lYPFtkfU6Vf+HyJqQJ9TrBjoxasLCmXyL5kDYOXkhUPnz7
eIOY0wgv2ar0geZ8+0RQ6HblziWO0ceEX9D9Gos/TO8gCT8N/6Z5eLHmu/g6GvN1jE8VPAyFK1Qw
qdjM9sV8TAF9NaE/hWs0ZdtLOU4bwn6TgQuxfGtITpK4ozBGIgcs4rX2Rt6EOE4ViaKDs0OOC9HZ
4MivhYEP5NwHMJ0hnnhyrWvMchXVNOdK+Yo1xgrnIMmPZvjuNdDHokGiRGJva3Gb0sNsISFFERlG
3zZ5YlyTSFPumbiOu4Na3wL1VBf3ACFBQOCXoGRDrtqRvaJYERKI1s4wfwFaw+oGkKFz02crzTmT
AotsS2Q9Gq78PdsPNkmPKycPAPy+zfk9UR+GTEVY86bBHBCQAyw5HwcnJqkAIAjxqoA9w+pPfKex
9Eb2pDdh8yB4CBP1juOZL6Kb9jTw7XBU5CzzxlaP13kNfvtuS++V82fqB06FUnoL0FVYlezOxRu/
GanrMOGAUAyXMjmbFd98x0aTkkmySVfJOiGIAUpGQzuPMicOT5q1s4yvsnvozC5VdFskAAficHwA
LnBxCVEiBU/ZQpc119oMuJmgfUye7eLIf1JgoAQ94sDEYGtvakJPAyMNlWBrw4rAYXzL3irtLmX/
BZexlnM5aCwxKUr5nzhHOY6ig/khs08ZgrOsO8AykPxTADom0oBgJPE6mb/FvKYOdyFj4oCPdQ60
k9Y9W8ZfDOMQdVdIliAkFgwpoX2Jx2MUXMP2BSsagPcqYM0xK4k/l80u+CDzTihSQBYhJrgK0vIR
DKfIPGn9pQEIyn9SMk3nbdswVna2r7Wxlyu/tk9kafCDQNPLWDeTuEKZQ8hPIiAB5M7GE3pJsfEO
LXUfCea+Amlmh+D5ohKdVUufWqu5jfU+GR/L0uwMU0NSuawKG31I9kyEN4YAH8g8r/Gvo+Rjo0AT
Xhi3NlIxHLTHrAGrJt++IiIn4mVIFwdy7beK/xzjWW2e5eDF+ZvXsw/HwhDZuTBLo4D/nODArN7g
IOPY+I+k89qR3MiC6BcRoDev5b03Xf1CdLWh955fr5MjYAeQdneknioy85qIE5NLCxL2zYCj2IQe
k0XHYD+wFxgM0kDmLNYEPsz4adUZQde4JEJ66Ylu7lhUS+6HUK9b7UMbL6rxFH6+kRNLrb+xZomG
nX44TD4l/+0Pj27AqrWVEG3zcvBQqqiDKzulIsBJhvXeuQYVziQyRc/WEE6Trpve2dYFfxUa0eoR
B+e0DOBmfOkJsKdJTol9BReOGART3wq8tfuHmhE6KXhFk6XZcEvrq1x+MligDluMGsOwZYfEPpM/
Ai7n4W5sa/tccEVrqPbwIKJc52KWjvVFlZ9+9WNHOz+do9Hddd0yaMXk0JubM6m8+s6Zf4oM2qIg
nom7VkUAgK/RCM6wt2c2zhK3Y21ecjWtFXVDjF6BRhcqFnYN7rOpwl39BWPbP8jdwYWRYrEJZBGO
QGJhdx8Vnk0uKnEvMy1AorWQU5LI4e5yngH49H5Uq2d4jjGPd6M3z4AEvclJRwArbbUnpKDSxez1
lt2DnB/ynHeHwbr0bdUfo3Nnelqza7HpwPrxUDJjcZn8P+LkTJgKfT62jvE+FGtpWLXqLcHMFpYT
g8CCajZCeL1QM82qFzovEV6vPbOlMxcqj1G5DJgqGbOrtTNV1HbmsOxPDdbCe1vdYm7Wo+9cfVs0
EwXSR/6tKewxbP4qCJtwDoJQDndJtUbJROZ3KB2AY09KzLSEk8Vo1TktDeIYEAOK710LnKmmL4xg
7aavqnEmg+OtLKZYQvBbu3xV0pwPTpRdGcgB4TVHzCA9xcwKt8PEZvWguwfxSXjqK7G2IpsEsQlk
8SwoZ1X3qkz4m5RelrN1zR1f7+CTEga/YVqiVAvRetfsJWwJhF0015BbSPlBiuZN/7BQt8Bon0Tu
687qOj0PMzLso3WRH1OVZuso/gBh8NRkBGkzFr3KnZUY8GA2GxwZCFus/rtfBYyPaOaRxp4YJ08j
SI2FdKrwbKCOV4COj/mcIFcGFKk2i8ZzzDbnxAxO87izHR6Q5EsyACdWUzl5JfolgRlrQI/y9O+0
Omj5ddQ/fSRsKpq45k5BhRZE+gD3FnQzCqGgXui84MW+nslTaWRAQlCCBlrTAd9s8KLLSHRH5TfX
LjW+/nCeMk12MSJF8U1hgFvlG7s5sbm6g9qdGMa7kvcpfuJ6N6ScV97HUDxUtI7irlV5GFMNha2B
dJ1RdctuHW0CyjgO0wKpd5ivrexooAkPlgRTUDSwZAYLyPbG34bJrI6vicysdvpFshZwIk7yoaT0
pnt3P51wL/HmMrZFazcDd+AXG12/CuGKHHyIz9bpMB+Vtzr4IqUWscLEL8HOzCC6crN/DvlbsTYN
4Jv4TSx4P6yD4D50z6T6kNLfsH6nBrcQ+4ahXFvcTqGL3OGImgr30bYunhnzafIY/nWLigqxe98V
cIupj7nbs+IE+dArf2w8rWl9G5kl0bwPesoC5+0px6zYGvrAdPYz0l8t2ia5ecvZloEDF3gavEqT
3EakIv5GZh4f6jtObjSrv4U9HwNMpAsLOKK68kX3fyKkTOrutjHPbIAD2TlOVvaEZiU/RvpfI5tT
Gyvht4m8727NjTk8P7H8df2frj8j9hzFR2ptWudWYGwh8YHpyhfPWVEgSbaWbkDfyMdQbcRwyEAn
QWIHTRaRqugpBvG0oxooniHK8iE+VOnGzMXGux2e4kXE+jEwx8TArECjogPRGd5a75AHQlIeBZvW
Vv/hmxnlQ4OixrNR7al4JBZKIW6wrZrttWQZjkdZe+TSVcPbEFEfI8dgu7RQgCMa82RnGB9Z+orH
vaXtMRSW0UfCEZbbZ1Q3sFeXVAw6eboWAqNTW6/6/pRbKBecRZTfiUBIUULQllcwt/+3YrEg4bBP
4o2Y/9ccT7qxEIkvEekj86b+tDPAk9ankEGiJG3I3qXCJbgEpJN0xHswYHWmYnJ2oXItO8BDr6rk
sRM6UbGL5PiajwbtCm1EFdYrNfvpzXeOtjli+DbP5klz6jMiUra9uRJOvvBTw32M2xeULsnMbPQi
f9+3S6ldOi2LRigaKItz71QjgaL6+bY+oq2nbYWjX6m5N4Tubm3LK0IvO32SlktNfhOP4dSnABI2
qh0AuwtZJEjfM/YqCMsnJfoXRuWhuvql1q8xKYlDmj2e1f5m3hXuPiO3QGaDw90QZFfbQpDKtqJa
VA+rWoeM2LxFql4s44hTI35nIEhkJuIMoArv32TTsf/XHTCHlI8wbtFpPgZ1aagUKfQMi6b8TJDf
guXuDyxqW3VDAgEbjjUCXaQM7J2mOaXpncSfqV6sNI1CZNs3v5RwCEmZ7PLDBuklDpH9dgws7mHG
RcNdZXrBglkTjIxDkHxzPfjJzYL8I/1jrkTdjm0rmqqQeS+xu3C0bp68z3mITZbDVo9L8zUwzbBg
XCvlGfFUIq9SWeBUpWjnLGhiamtvgWgMW5tWfJzq3h8Zn0IcABECuTaf07/r6ShmYGH6ssheEJ6m
ETivge0teRkdkygs11g+x31SX9L85hoArr7rUgCsDjkidZOpXaXD3nnb+UlDWi1tLPKD/ANDzSRa
47DxSeb2jrW+o1ZKKg4hjEm4ePOl/CUTEIR8wxHEB+A/xEIwAbxBA4j7n9zd2lTiBDKUTJFkrp2a
pU8P14PtNJVdikplXwYQicRMhNcfrSI+Wj7PxWgee/BCKE9zc521O8sH9HZ3qAqgDORUcY7KVcCy
XztkPNguIpQNA/4c/V7DbExncCbambjXCbm+NCQZysgrx+oJSsxN3uKBLkj0iDUGW8QNL+z41FRQ
4vyUEf9S0AZJtEV3T/89YBKpdl7BGOKkmR9O9ealn/qYldh1c0DWiEM15bNsMAUsm+bPw2RNseTM
xhrFMkoHXLdim5p6V41Px3dOvbIeFvrC8bDLZ2iH6rlnPX6/Zf7/dIZx96MLrUZpz8vux2UHhkpy
Rp7epJO3nbOBPh2S5JQgqnZ+OutP/AwmTAu38KZVda4yxoxzlxLxVszQPGbfou9sgIa1t5BZpaR+
wVGW8x3+dFhE6gArx+GV05aDfu6l+wjM2dIeQ7zxvDMaRVvea5pwUjMS8baBSLlY6t6GuV2v3Ovm
ETvPykF8es3kg+eu82BvMTycliDk1ijYJnX2E3F9j9Wl0Oe69mulf6kGnoHMnkVdf4YFMZBv1bnJ
E3/uNWcSG6bDQptG2UtmqyB0jia6BqtPqbYyTKvPptlrwGuCrRXSloo0bje9t8wGlNL89xhpPBog
F6aeddIMjBjrzgeqOUO0PAP8wimLlWX05g0zKWb+fr3RqQk0cgW/WbnCrEFjCA1IGMbNOS+C9c0I
iGkuqhzyAsy9Zd+q5BJ338FwytSfjmDgurrUpcZKGRwQITy69RV3uzE9VGxqY269kRVBrtzkq4n+
IVn/uzrZjHlXQb5KzKeB3rBfAZLmkT4AOdPKq53tWtqH0iEVXdoCyWKMLPoUtfnWMWwMT8F+qbtl
1R7r+CwDAst2MiNQhln2zMD6EXrM9Dgr3VTAlw2KL15Ksir9n7A9tMNurNDbxhCOeaWYm8lgsA4c
ASY1GMKK4OIbfxwKMFMsfUWEjev9chogqPsdEWn0DHUpVFzskPpvS808Mj3sWDxG6gvagMEasqqo
7LptFG2acY25YBr8xRUiomfrstL67qu1wrIOH3w3z5Hn6c+Yf7B+GoK3lGxVDosOxGB/bZmgFDLV
LKgFHdmtk/5I7ik3FtWIHInl1054XVVMO8W6lbivLc7swz8ZlXRjejRNC9ibC4KWVW9tSw/VICdm
iVVjHeH6MlBzNLxA8RnIHxnvQpjJuTMGx4wRME2CYHjgMxVOgE4G1rcjRyvdBQNQ0SXyyDnEibR9
dljdq3RrKTtQcWW+t/IzwYusGeCLojW9qdWFrX+O5dxCbz4LkwV3KDqpujv04XHgfpEbAnKoHVlU
Q7v7aKgYs+JWVR8D9Xx1scqLwyWqqSvYgQlDugiNjhhUFdLFUO/kA1nNIfDLadK/Wp0Da/xmzS+g
3TVqGeT5dlvhhNtAbzfXjL+79kXCwhSXQsqoj8EE7kBaQq04O1d3wF+wChEI9+3Zcv9sfT+ij847
xH2cWLLfT/z8qFaLXEOcQN210sOt05ycfgdbc2DxDr+daWbUPiOP86462DTyKhkTbXA0mdbnaY18
6KlpaynbJPpBOLDHcqnOkzm2Z6FZ8A4SWodQiAroL6JFki6howvfjNY/LcasEQiKKZKYjKkzrONu
O5orx1yZ6Ukp9iFSLelk0sHliM0fhvGpDJdEWqfO1oDfVTEgVaqF5BfQoGwAG2j+sASShIzeKTU/
FU4By32JfRm4XtSpVvoRdEcgHRMt2Y/FJsJUEqPdofWed9rZ/vr3AQ5XLLVz8v9Cdy871679gvTC
FSO5e6TVqYK8DylzuhQtkx5dhZ855MWRsXJW7lNxvgKkLhVYZF4JTsZuYRl49Ajr/hHEuRIyQLZJ
8UA62odXyUv03M6mqlFGwT53rGk+b5KjX13ySriFzA25riiFnrr7Xdm/yGZmNYJAC7m3OFX0+sga
xA5pa2fUyNCrwNhqPdN0HMsKQERSmFwUx5teY1F+qXlhzF1iP/JnH0NPtXAM0V/IIPb4tn1YOj55
JA0CFpfHstehZWA4Sflba2f3G7//6eyC6TQOGnpWLGYsVUqYnMJCnRA4exh75OEzqtKIp8pdov3B
lcS/W6NCYLsRqFdP2eo03LZxMgm3Eno+hDLQcfl5Mx+sAcFORM5uFHOTMHBIGY81zM3yjnwycITm
wkvWGW43eyeO0cqZKwvWMx/18AybtU171N9gRcYSSHuDtZLGGmAcOB731C8J8ze0/nEJsv7MomHK
+SJbu5y0hxnK49Z6uaJRhwDF+mnuQEOW4cputYsaPFL8QRa2O7aMwQlq3xAc8mZR2Q80NMjueR2x
tDrDRQlu0KUd5qaq7x5y9UuEtXACNZQqsAQahqXAn5L+LDUHOXqgV535zJnBTEVbZKWBeSKudYFl
3MBgbkwHd+XVMyZ1/qJe2frBp+0mZnceRkdqduJ+pw1iYxkljLglWuiaDh46rgi9AZ6IwxVxtGH7
SITBPr5YmmkBSAeqMfuJDJ07qolPuvGMM14lCzlwdIzjG0IKmL4qCFAXKIG188XiImIND5WKIhmY
8D+9kM8rHR2aesHEii4viTETLDz30WtAeQ9DswIDFaFo6sqVtdeJy57d6Q/tyTjPADCyK8EsQ3zO
so2YBW+AamgU69mm9W82knfJmXUuqUqfiAzDKQPJ4Cx6eTRlKoNZ9VAajMofNdIHb8XSLu93osrH
iSrxtvHG83CO7UYatmBqeRg1mHrw0wxr9fgkKhCuo9whzj7F7TIThC2oRM49ThbC/Zdfuoxd0Zpb
4/3LJzE6NyZDvDogs+Ha/gP2IdcFassi0kI+k8kgted+f4K3gJXVM+xpisU/A2wv2/rc5GY0tJoo
gwl19IRWcgE3j+aZZ7J1iJ1btdGZlclTgw9O84yIEV6EZzwz3hB//I5CgvWEzwHKJ244d5b1+8Hf
xCXdsxjJQlJqj5WF+GGp9YCRYIcQVQN6Hm897mqlWfLHhkjTJc8h3NvxFgm6C+bAXtkIncwLzpFp
VbNx23lo5CGCJ9omAEBMurt5YJHBPF5WD2HFpJedSAbSI80hKfMHYEIco/LvKO6HWY0cRownkah0
0XJMPlKAd061DYaNMCArxVyYmVV7m1fnQNtwyOQO4k4QNjyu5b3Cn6tvE4p0mfjKgnZh41j0aagH
BjorVvscVWp7JosjHy5ZE05Hj12kAFOwjJAMzgtE8/9LoxVKIr69HsIoIPV8Lj1wKbflcrxBivRQ
mab9tdTBlXj7oH73zrIVjln2j947TRZKfjSTDeEwWCTxmyJRv435TAxe3GQmUeOr+yh+diw1ARWo
ylIhN5Nmj17RAEUlxPyDcmuMD+HFCj8zVN/2eBbdnBUcpFk4Vdq9h8zKIxTk4RXrUVnZ7r1/pAxd
paPkXstiazk72ViGITZn4Jj1gODiEgs1t88MJnw+AAuw+e+178A5mSyaI+sVLv0lpMMx+CkkjrbM
nPbSXwzTL1sVDThHhMFVjnvPuaTyVu/IDqSLA7d7kIe1I89koBCD0Pop+6Z+7/kYaurSqjyBPcyG
c0GWT68fw3gvI7HVT4hf4qKeMAkQ12+orXl5i+KTfBq+6oiFgUcIlcCL+Tyt3Vz4KrPqKyF2UKXo
59QEh5YhMGDaW1AYetmypoEV+knpWCH0kK7iD9hAEkjk5WA/PaJMA6yXaoKEBSpitEKA3pRoG4eV
ES0k9aEzCiAERQxeip2FlIxGyMLn6K/Jk5vUNIEoz9qAu6x96j5EePcYZksNjmvvYIHAtqcgdwMw
yDyxjbmh7KM5g5SXPaUomtocogwmBbhATJK4zxPslMGwZDXGVcoEZ9kEK3KDtfKMvbmno7fLNxw+
oYS3r6OoVVrWpMZF6Jh751u02N26gN9RfepNN0+xa755S9xz22zbZK9od2EbZmLrRVuz36g6+OcZ
uStj/asXH4359lA7ZIhtlQoCM6MPo1gM+twwPwaWqaDvfHUp2rbAuAj3kl7MJG9fOgfW28sK5TFr
HTAFok5W7HOnfDC8t9AGeND4WAJzhBaPzFh06W/R3SmI4iuVbljDPRW63iD4q5VL4D6S3zE8vkki
7hboNtPxN2tpa4ScdRsS3pCuQz4vmTgqxm5as8mTaeXgApNZVm8AU0GEZBKR2aeRS5s1IFGb7YPu
mJmdmRxhjUQANNHsyOmRjJJFzEPaVxfZ3UP3E5ouGGvU0fy2APHKggksWRw8anwVopTTVF6xvaBD
MYbOMcsYKNpZKT9T6VU7NxzMBoMH9Zr6rwpoq3lDZ9CIGzjAWY4+eqPbpDzc5WjdiNGAiZq2PsfF
JkU6A7ZYp6oe3lmFCNWZsV/yfjvyVixQjuh5hDQcRBxFj8X/RMxoH3LksKOGosV+HJ6WFxxEvSFH
bxb+sD9QrXZrhvxzMh4GZlrNLtGWBRNmlaLzu/I3eo5UFm1XvGL74xh74JKTutgIvyLbazHRpsU3
zyUIDiUEWqw9tHJdN4KbbMSLNuEHImPkr5zZ0GfVdex9mQI/4u0p1vkPxHajIT9ynQPm7NjK3lNF
YDVZBFi3WgWqe7M8lR0ayzjuY48hcphlU5WO3IQh3DkCwIWKaxGtaRVcVIs09MFJ1g5qzeuWQvnc
2UAgGF34xl4YpqPqUzzm0ZzfXnRzmh/YyGrGEgPkIvPj8gjGXQw3teBCQAFdbK2dHCC4GVWAhsAB
kpXYLITar1pfko5GhxU2oiV/Pct3QXowrCPGRaJi7x5bOeqZaVvQckl4fi2aFejXZfCQtEPtok3s
WKt/6vEy9VhOBRihCLwG0SDpSJGYyCm7wWTnwtCrSH9aOEjqjpGcFtx945JFK1PdFNK1ytBWbAyU
LpAj7Y2dIPTR5syVcStyZlThNm9/B+rfJDzELUrwlHbU+iojDuli3RMTRFqZ6LA05atMUjAyr5ir
zyJEq2VhCm1LDwbsJe6jNIsvVWHXSRz2Gj0Ya5cOZ2S4LU2QUnnJhzjLOu9WGvahksK/piw+SS7h
rvJSfWZIymkcheuIWjFJ5T9Nd05+Mj4SGQBVqQBpYJ6vhujHfGlbcxGX+Zq454NirQY9e3fjZ0ea
pM2Xq/XkcnnSwYQlP2bms0rAo/nt0mae4xfeNoNxHybJvqSSDOSGlapyRy8+bXDxg4npLjZKUrCr
SAvxv6URuRuYLAvoF+6463yVyxQbSKGvHJYpTcsDV0YcmsOC1nqB/n+qBtp+7/fNoZWbg+UoSy+3
L52ayCxcGs7feY42UPMldDMYQtvo4vfjUlJ0cKPOUo4oN6X+qLKLRJJhZw5kImvR1uaip88SrM2O
s6aU6x9bD1k1WGfLEbsdeomY/HOEbw66sSHJ1laAXxTIHzJzn6mTmV8KFVLsAIvO7IEv9vMwgyZj
DctsROdC9qxrI70CLel65TIf2QCziqrVN4ex1HYrJSFzUBs2nSztYz/d5W1AcNi4ipEJNggfFI97
ky3CkHRkrzm8VEh/1GTR5NqyoecsALwGOr1xFp3GxL63DlaP1jRO+djt/TBfGh5gX/TIVqzM+kLE
5uQ0dCNawxjho7Q3g42e8ERQYSX43mjBnOQjxn3Se/3BwxQEbXNnwBCQo2JeWzBF4T6KNUYWKufK
AcNGRhnxxIuI1yjwi13Ho0FhAkBPJdOyWIaZhfEMLBFoe7jFi9YGpMX6YlRIrhcioJIsGoWbUsHz
bbc7Rf+S5PcIUCUXZ8+PYgGwsYggqOBpVSw9mZi6VBQ6F2BEpcTSFqTjy/0RZUmMbMVgr9+fQp9p
OaulELWhb9AmoQyMbBblBms/qI3sLXTmxnp4cOKPnL5qcOicCdroD1KN/oFgyNGETgNaq8bobDBQ
NVkTDyM6sRrmcxLNwoYOpwfvylo9T/SpSjaFDS5s4M5WKTecLwftUkE6mIKUsEOgIP49Oh1W7rxc
iv0mb+Z+pEwMDFecwJ5Mb0ynGYwLd9wO8asYqwU/6JyYzXlsIK8bKXTbH71mpsSYJDza1s4Ntimu
D4apVMozpElaxW6d88PCr9CLbtS/+cbKUsgAY3NJbD0V4Wc7Xii6k+iR4/FtyCALLER2zCaQoQVS
N/P8ZFmR7mDzicR4PWIyACYugzJXtkM8dhZChGGtA3DzknmFtlNnECIl8p2JYsOxKD7eUXBtiEKQ
YOBbqKstnY8N7bz44QIa2jjjfNCeLRlGnZBf8g/MTUqVkD5USFpi0gZZjJFoMnhI3rF7DNRUDby9
Afs113WbzbxOmqsBelu3X6RI8Ea8Ala6yn3WjxXjNZpKhNk5EoVgoCoBDaSiZ08VgKmYKBMgUK2o
1HiUSuRa6AUgCKB5aPnM9XSlAfXK3Winl8o8KQe6DRo4BoPzwryWOXuw4DcDfGwyw1B5wgXdy6iT
2cg6NxMRkA59dMUHyOEOvrAcLkFNZ0wnoliM3ZCZZiRnOEgdcrTrFhQ7C4KxT72M/qr+05MvGyux
oFNUKvNglpWiYmV/r8TPsgU5q21heN0g11d0wgCBKBHTbylgUsyIXOm4xJho5xWloYUOrB+quQdu
r/6qk60FAK1n3lWxm5O5tTN+Vg0QiSZbq66VJ3ZYo6wIp5ixcDVlvCl1iYr2s1XevgdLNOFjPnc2
Kaa0ktVc7bGFjIQDdOo2Lj9qE1cYa4Sufnfus+0Pjn+PnWOuPTJ1XwUfSvECWmGXdyne8/BrtJdK
T5Vi0LAw5keakKvUgxWYAfqPmpag5++zftFUOlcGEore3Tity3rqR+/AAHe/DaI1MUEVMxE5fMTc
M7nFA4Sf8pzypSTRqS/Y6Ktfqc3sIVbueQjeFeYIVotZCEnBTTEbZIQSINvIoIj38regWrDMNMy9
AlFqsIAdD9yi9zRH1Bfw3b3H7mSZnwlq6Hh058L84egBupK3AVHlz1dvTaNAtmDm5jOMhZhU43IM
gq+gYmpPJBTRBulf1yCeNFE7KK8Ko0EOOET5VaI/m6lU/pkiAw1p5m5y8salwBVAOuRZio5KCdPr
FaCqFiY89RKEYNcx7yllNotUwGzJZD3iCC2+Wv1u9jc+iQ4vCCtj0HKRRCBXME2NTS+fvfyWEKQL
/CjcEgGrmOQI8Qay9SbxKFsPjIdkf5mwmY1OSnRsIWpNGvVDVmj/pYXPQjDmOwJ+YdHHaTjUimpp
oGcbtGkSuFObTUBNFeoX8KNlQkSkHI4YBlKZzwJHZc22wLA/+K8Q+mF9Mr8STpk+o2qxlxoP/T8p
dozWD5O5xo3d2P5C88xtSr9rWPnMZxTnQrKN4oq9EsTI/tNtBRowntTsgVWGCjSFCIYJRWShzS9v
IInAzVZ9VqyicibyQ2hELDbuyCqOjKqkiDCVg04MG21GsiLvDWo0iOWJldA/dHtybgYklN0i2+Bz
HJMFbGZRsat3fqeUzYvhZIY7L7hI4PXQtDdbGfcirh49W2cO3L57XP6M4F6lhg+EMYWh3MRDnuSf
JbYUjx85c3p+SSTrQhBhH06EbMDUKabLDZNxFaIOQleh0j3FMij9AIW6ftfCYqa1J93NFppykfS7
RLqkpr4V92Ymb8V7sSofzfTf0VP5OMFNynakUDm6p7r/yo1XWh4ay4N/ZBC0QXv4q3GCZOcgJert
T/UPOomk4rVMk1/ZuqvWu+q3qnvMgc9Y2xQhjKIxXfyNy3wxqI8o2knhuuDzrby5FtgLU0MTofy1
DL/dJ6wzoLClu+WzDOwd0wTWdixj6q3s7IjiwXdf2dsSu2VyLcQ1G3zp9H2DdlPyV5Igsv3jz+wM
u0y/8oYM40fGNZsO3x1CvqT4BPQbR1cUhiNcTPmg2xUB3aQlq2urv1fUAQnph5Wm720WKcz8a4UT
8SVz/YQ420vnJDfMqPZucTGb77RYFb2NwZe+JcDER2h8OnLts5kq8rvqW7wx9zR7DgM4qO5q1BdR
ISgyWtxFhn1TOaVRMjP9napcWuNaM0OJ4RZfWpN0s429UL1D2F5UivdhGxb0cgcS0vm9hb3uQFuM
J5/5iKteNftV5srU4E6NoyOGNvaJjswu8FhyepXXwf9Oki8lWbHTbPRLgr6bZt0Yj2q9xoGnqVuZ
tBAl3LrygKl2WTTPQEbsuIujk51tLPfiM3iDate525JVZXvIi4VeAV/YNMZFaxBZyvfRvHXoF5T0
AAW9pGW0FYY31THDsMMH7yrPOt1U+T5WXsF4kPurzkHQBHceGYVjAP9z4fyqjrFTRsRs3Jjij6PR
i1bpu2Wta0U3hiZg2APvT2ofjOWVYR+ELE4nOVgESjJP25ks6zAvskTxMBwyu+yyW67ciBdCAHs0
QyxI+A7HkwQWUiwtbqa9rhkG6bsYr2+4yB3WFcaO3fbQfCRs5DscP3S2Qu9K3RgtXePIX5TRSXZu
JqNY22BEmXKiI02IT0Z5t8yDX8IcOvvFNvFR8a/7EUnkCrie7Z985ItERjjaMTTsmStThS+55FiL
W6h+e2j5XXc24zdgh5hvNGvQ5ZHl0ufUWpye7ZUg7Dz9jeFrFj8R11+y971g3qBYsH1rprgPV1+1
JRqURYFlyfmSyvfgfY3h07Txpko7JznRHcyWVCA+bOOSszTTfnLuGhsPVo+apsrQ8nThPGC7lXlf
Rk8+NKUeaThoO7P4MPjk1NOBRqwffOUr8h9Z+zTNez6wgJmX6RwzkDts63anxp862/n06PkXg38G
KdsMFNRmr7c3mXsl/OZwrIyZ6uFJmAaspcDo1cdc3zNgqZgUYyBEZoog4StBQWm7F4cFWuVeQoX6
Ce6GelXdH5kvILvzRBTJRW/4Qv9yZmWIGPnqNUS6YG6bjY6w3OOpPdn91nO/9GqTK8zHss/B+67l
pdEx/s73XX8IiYtp12F4hGdMA293KzLqMFdzwEe/4m1qTlWz99SdWn7QY8sQPcPwKcHfpIzSte+2
eYTyskA1yVrD2cYZG+J1oD54VuP8uyrXyPJ6m8zRZJIhQSJYAicJqcYMTx4BZhsFrJ1yLnBOJpzF
LWxIcLaQ2qcmnOcEehij0BllYW5709C2mVX9ihdMDA/ymlnhPjS2qbLkaGv0R04GAPpFI/krWeMH
ZEzSAU5RooDW4SfLlQ1hyJ60lk2mXShSOU3sblO1L3wQ9ciMa+MqO4aHDq7q0PtQmXFTAU+qDqsw
v8ZenzVhMqWjJlN1bTcEjmq/ughUoKbp0PZF8GtlW6jsOVEt62ynF4PBQr7xw5to0/hh2/JNl+rB
c7cZw4rCqEUxapXkZbior3Zp/KvhSGoZ/wYYC43g1g0ftHcZ5U94CpMzQW2puygKYXpIPLbaOzu6
6vFvo7Del1+9/p0b30X2VyDoT6dKR6rgxu9+zKifYnAV/WEj/YjMw4Q+rC2vuvqEC1ZRhUgM8/0L
hlXG6J+ajHATLylZUvHatTdJvXYrUGZLhUAfC3jVsh/Jhr/U0dW2GXZ/+M4hfpTkLkBVlGHcIbGj
kk//YufaoPTNv7lF+cN33iWDgwOoRjBmIRmfcqYiAcvEHT+uaS6AGhBCafLGUdhNeGn84sk7EGtH
CWNW9hiY68Ur1VgNKeGot8DbWTChqVHKTclfFGTpzu861thqz3VM/VGCG0eESzY6ZDK+nQJHAhsa
9lETNnjQN1RSgoIlfxFat5ABEefEYKFcWRvkS6JOq3NgH9JaG3BRcDDGXs4apeJC4JUZkMIH1sdK
z4e5PoToQZzPNhmfjqk+crlkyMSyUh2/bLcVrMOzzSWgonBukvQw8Cs+1I+IqVtg6ftWwzba2WCD
wk2labyyGWKOb7c0qCCGtRHBiHP6ZJ3YxdbsqQ3ybOeiok9stsQ2MD0J0TdSgB5UZRaXJ9NyT7u8
SXaNYQk31tyXUwP9jnkKLR3lHPlW/FLo90JIAXWgqqs4WmlJte07bddJER66yWi7i3HIFxJDSscK
QRiiovQhhPgfvUuLYmEGRFuAo3VpGPUyaQmhKHPiqw1llrcXCGSr0fIPiuudK7s51z0EDmeg5d7V
ydUDKt1+1c54aCmOah+QQCTPG0rTJu83RfApoxhIBupa+E6NukyDeJ8QyV6kaFMMhMOEupnt0eWs
V2jW5faKQSC3joPXrxJGe7UPRASp1cBSR4MBFNZfcnYW8t0AF0xEalwaqZOCJaKk3qJygAM2PKMw
xbkz7ho0HEqPabLeOeM9iL3ZmBKNlJHIQ55XpA9TOa9RJQ/rKnq3uMIY2URkSmD1W/FVLrIYo4or
rHHZtwcMmXY0x74S/RkMQ8gEhWqlIq/zlhH/oiQjpJZGdwCijpF4pqsIuwDXS+2wcMgvM4n8MmgN
DYqxHKGjpeJaRlZRkTfTFkD5rTnZzJxHfNHMYlXqRrcHPeEWIztcAojqrr3KEva/Jubcqczugsmt
TS5SOS6zgKSyxttpyrCxq+aKP3HM+h3yzJ0cD7xQyjFN6zMN8FInpQ5nDa5RSBE9OfXwE7LwIpPt
V9jSMx66/zg6jyVJkS2IfhFmBBCIbacWpXVtsBLdEGgRQMDXz2EWb56N6K7szATiXnc//mTpvyZU
xymQL+B1ZTg/OklxGZvk6NGjpQn26sK9tl73bLXZX6ug7spf7b39dI1eAtN8tRM1vf70nfXVUyP4
7nAuJeY/hcP9ZJnbSYjbyl9u0xyLMXdJnVKzhxIW+WtM2J1/evhOA81Gqwff3mF8qGhBKtriq+8a
biLIFoZKBg404VMEGcwwomOZG6NHAU2slYjksJaDSr3rFunoBtDZFxuCnbDKT5peCfdvJ5U/z6n9
r3BdwF/5eNtH/4yYnsbQe6g9CYl23Precpxo/q7ktI1sc0fCDFeEDW3M9TDicbwYedHlKNEUcEHX
WEClyrcx3+nJt8DPBh84HkjylF9ufAUug7olVwuMBxmzj6huEvBKrDdHtU+U2sCEdq9l0j4NEeGz
0nPe6zkfL84d1H2epm39nkxLR4z6x1jzr5koRsGgeGrBzl15ZEZs5SPWh8Uw/Ona9biBSaeoKWdr
81Bd43h5CVRJd8OsHihAxNhkeX9qWn1TTSJu4g5atRTsuuitglgOlTQHODRPXnfMOL1slgapxpPd
ucneXUqqIoz1gAfoa1HH0EmP3hKf3bA7dTPkXmgrWD51k10cRtqhwPWF/6QMkdvD8rykknajCVqf
d/ShU0T2zUjbVOySvoNB0iCP4K7iHTqEvTrVU7ZdGpL2unuwZ4LjWQr4JNmQLDkF7nT1E1j5trWN
U/9DAeUq4nKjJq4zum/tqT90/kBlJgnhfmQKy66KgW1W9RmszqOgwJ0v/24JiCR7Ahvqc+sNx3kg
+jTYZ5G9mZEvt+jE4zKYDzvt6flg1M7SO1uInxaTbnUJ4xhnIRDh1uzaYjitVgDW8gNvGntHutcA
yJv8y08Q1z30jqy7T5ruPKrlZ6EhgWv8PvL8kxl4Vq4INp8ntNdsq3EkrkQ2HjeMKJeb3uLzlsvV
S+2LTJzLEED3UND1OSAEqPte9jlBuypgLJXYVNKZM7YP6We6Dk1222bqPIGcNALLLWgEooNxM98Y
lo2p1Ed3HvZWAq1J1ocMQkCpo1umGvJZp8Rqb9e/HQGljk1Gi/CExKFu5RDfaTT5ziy7IrRY8plT
n/V4hPR5QQIM2Xq2oPCpjN8DVaKKVPgbDWq/SMS90wHWuUvrc5HuY/eW+mT+mnon+A/jcO/UjNHs
WfQtXaAd2COlfhqDPw/c+Rz99u5bt46R5VdtHYL4vbFfAvlAtkakz0YJlsAALeJrx/67a78V66gk
H1mys9jyP3TnbwuWB/N9yn0shTXZCmsTQOqIUgFnFQETUhYxYFuQoIjuyc8O0Xnixp6oz8G9X+H1
MmaHYp89Ul5j9bpuNpPoMWJecEFrmP5+1OsL8tiMtjSv9h34s+Ar4War2Z2jsDNgpwM9h7BMXPWg
SY9xKtIz/vYb2rPI5HMOuqYUTySAs70WBHG+761PfgjdC+lrWD03PHga8rYBNbt6E/GQ9PoIM/m1
nB+CdjfYx4VxlpOvpmHb615zceTj6IuzFd+J5Kvz/jku9vLnwPtqvSffZXaF3mvj3HWfHPXL971M
IF5/lmAtk+ANphu5o6XHM3bdq5Ukd1MDJWxTtQXRPxi2Zezm/T22cUIwNhJxnt8aXF4yhT7OoqAi
wGAFtLEMDb1/XOCR9ccf4BKSR9FQOHQAbZ1o9kSr7lK8Zz4bpH/8QVgBRRbr2LPzMoKOdHiMhTdW
8VyzOw5HAiGKXNwEsrlf89HvPWWjDgckHtbtumtjKyyXbxcQZsNGjcoejxofK/wMcsxo6EVlgsUp
7jbfWWq4LefbtPZ3BUU8HfKcbxV0VEe7+N64CHJ5dFTzQBgPTzhvLr5SGhe4itBzjK4OMi72mV6T
s93eZ38djswL8wnrB41oCMR0c+QkeN34HdQyrQ8gYSsgxckZbLJhwx5nLl4kvUl8CjSIvUePU/g3
LXko2qhhkHc8VskyMYhOL7z92V5hbhuoz6qPoniwnJc4K9Eovsrsr+28i4GB4j42J7p1o33GrSL0
b7Pws5HAgZIfb74PyztyJ0iIHOSXBiqx+l7Rbg6RtuHGDPcVGsyMfPX/vM0kF5YfifozidcK2N/C
tDTCQSja1yoh9f3OMaoMfxP7zXfgibzk3KrF0zCiwmgy/X7JiITVfHr1g2vAx5DG/cW3fgtNnfBr
mj8sjM0UZSzuC1dHGF5S60EtzwlsahYohfOVIzoky3tSE3+FU42qz51mk/lywwOVnTnKs/VOGRRm
9Ke0JN1kQQl5N4iyIcY+Lsfoa6jt/ZILMlzPHT6ZrvhraGcZBTdd9U+WEuEP6Xu2CHJuLI+iKnak
TfGMD17jeJH+Z1bw0pYEiCZ9Vixlh795AOEeawdyJnEXzPRbpYstGt6+9qPHWReH9as0pO1uZZBp
sUs4a6yrtz5sjjLBw2ggfImRPlhIqDnuU4yxzm5x0h1bJcIyKTEe4n9OtYsa5xRZtA7i5zU+j1Qx
bGcZn1O2TfHkXUze7Hz01MYCaEYPqh+xkvSmfcYjeIKI62WGJhD+Wb/G8M+itW+mZHowqHGF5GIh
/FzS4GnS/MTMTHsRXU5jiGT9lGTcLxfvVnnNUWDfsGJc8xwxApHuQ7vc86rpHK/2dcdZeWoPVebv
lrDA+CI+GgXrpDUUh0O+Cw/zJG+TjqxWnaKArAYIJJnkJYFqEeYY9Vj7Trg/OB5smyTb6fZJpjmt
jLTapXhu1D5dUPmIK8cShx0G34IB2rYtaIP53uGPkBmucDe+tNWdCqsrEWiQI62195folV86Qfek
VJTMqb9ZbFwBDlwQByJWm8O+puYKUoj0oMIBQigBMi0OfmDDDRh7ZIFgVE9IbURwmmIHt2jTwwWT
6+pZt9uaIw5ns1RfDQ0wWTXdarXsSlweVQb5LkH9H8V20vNumuKzxQYIb64ALtXx88wUHBUIT1kM
h3AOgHoisbv23cAubYnLXbTp6C/xYm9nhfNujuhXZ8r2gVQy4OxkMx3nidgLjgwdqf0IOtLG6qoC
B/PSQgrnxvdxrqN916DeEh0eWjZBrCzm8CUT2blswyNzyWDX22Cg+s0K3vs+2tosJjmn8z+KKvia
ZEez9Oc0pP9zs1hXn4HO51iVIz7O7EAiwD82Z8mE4vS/E5sgD8fJtEaU/1n5m92wdcrNdiIXmwfo
QwQVI0UcbvxuYdI0d5BpQzQ419/Uq0SdDxiL0XepaEvz96CloPhTIe7PJEWD4c4b3nxUojo+9f5j
Ln8863Nk5s9tTjPiocufMrK7hPMvUuR79yFNbpI6RyVcRl5Tf9tI61ll3Yn9TL3LaaKuenWzjoZN
s2wj8jqGkpT60QUoM+6L7G4EqVCoD8c8d+I7KG7c8a+sjka92dY+c59DGjyrQ27fd91PGZ7Wtftc
TyebSc61rtm0BWEei9cYYnD7IId8V9KsItqfHM1MaQx34dcgrmvoKAGXjgPUDr+rCUf4Y4SiIXEZ
xt5qOUk2eqh3UUDp+kfqys3EKi9Hm5vkj71mMwkw7b1yOCuL3JziQPka2S+9JTb8H8B7WBHy4EV4
loglyIe2IoNYXnxB9wLuOMZAH/okRxJfkBC0e8qLaArvqDBGBVt/TFkSnghm5MmIAWPdeB+Vwn/u
jvSsP7nR/ZzB2OdwqYF9k0BEgcCKZfvl74A2Ltz+pLmFWrlEmlf7AjVyJGtk3fYCj9+kz0lHC0sG
2yBJWOCGOwUrsoaM0Tl625Hf8wxymP9S8TzsowH9vT+IajmYyN1NxsabavZN0z9Z7mfMbTpg8Qqm
XEXTxo0y3F/9IWrd/ejHWzdWe6G97ZiH+7Fp8WR/ujNjCVycKLrt1UvspH+W6L6oA6z6AZRPs+/I
HthhzE3VJfdQ/OiBwFvOy0fKMz3nQNDq3kSZD7XUxV2de/eshu254A1fjxrEPejYmyKKU3ARt9hI
UXLBTcKqp5uEwbrC51Km86GMWdonHxV2pwxbReK9OXiFcVm1tJ8tbX2cdQQeRe5MDp8Jt4Va6Hec
DYXtmO8JuzYt3WY0atDTWzqYtioC6yhXNTJ8xO1xtNlMa1wo/wwn0InWo/V+ksGtNmi/5N9Wmb0b
Z57CrxqFqAqRWeSy6+d4Y5qe2j+ClLw4TdhioGOyQHVWOFqci1NwKXO8tjapwz/gUccoesjVa5Ph
fiPIwfFOW5dxBCf026CQ1Q7Bm/Kfozl6i49lGChPSrY4zdaFarMfu+CPxwS+GKrrLHVsgmXHM4te
oKuG2+3TNNokw7WbwkvYE7FwhoOiOGMuQYd6jUDcQIcprmOe0gQ1jDwEljuQcx9YQUq2znJ2zrWo
bpygv1O8cCbiLmPWC2R/X3je11y2Nw1QsEXceQI2TMCl8cdpyUWsD3pZWPtl4DHTsyrpzG0xDYdm
oFepELdJlD61o3hdk0euwuToZOoSFlwUdkMshIp653a9AkTmHMfZ/qW/+yauE3Bm4bGzZy40DePL
B7Ombn0B9a5uz9Pi3y/eTRyl30teP8Uspkqrf2Nfx+a5hsSvQUrEwy/IxlT3T0Xt4aAAOMdPtcT8
sy4GBz3c5hF8pWzlBXS3CfXVxUs0ANmK8C0XL2WU7QJiUXlmXoe6B3PCaWV6L4C29JZ3KmY0chxR
2KoIF+bzvk76OydtMKkX/YUL6DoKH5+Jxz0NS7IUHwIjxhozsLoPO0C7khOk2+UimvzEIhUHFqb1
qLtXPrOm5Ak2d91NxyCqMrrs/OJ99DrMGYn724ftXibJm5fI11hMjzFaXGQ/UwDwWPAmzRaorYh9
2h91cHzuKyHDIwWvPxOeBu2xJSv8i5zJgWX5we541XV3K8X6PeDYWYnnOsIMI+aXyKLOxTiMTY0q
3oIlO4QeJ2Pf+zcl9cku2r2Y1L6b4kdTB6/82KfcS25dHFFJi1lwwrtpFbDqSg77vj/dRRExvYGj
PIrXQ6d67jq4fhMCh10DeRErd+r+pD3NYR29QYF1bYpwHzYPMPy3IX0QORdbhs7Zt/01gIrFpL6q
Zs1jgnt8RkVzh5Ys8aO7mPslIypGnM/qcJGveNOUMnkMRCzjswLYCRLlyBNOOOqmHpd3rHCcz+cb
vvl4E99t4s4F601ky91Mi/wgGeaW4CnHQGE7GTjX/IYc9T4EqOhXT2VSHkiWW8n8rjEpZKm3x+OK
0EuvfNw9L6zxh4TqS8e5znl0IzWbuIEtcX2JFwrDJxim0BV9sKK+wfjjclts3e+FYU4Qzoon+19n
FzsxyWM2upc5d1+KxN7LQZ6aBtWTjlZA/zgP9qVKnoXWt/gg/iW1t3VTfdJw44NpP/J1G6lQh9Fe
6PTU4hRJ8WZltIvlTrFfpP5OdbifgkcsftuxLW47zjaqvs5RhUCE4MFWFmb5KSDKNcuEdWh5X490
E7Txy2wqa8uB5G7yryISVMYrwD+CoY3tle0PHJnpksYX7ZryNsz6B1MfqZGFI2li67asgIS6GFK+
w9AcXa7fpSRpCHxDoRqHVOPmPOyrBYvLIq7tRCxusDHyygs57Dc5BP/Mv4BiUydkH+XdoIwK6Bds
+DZeeNdN/uO8xje1/Ltu15w8vjjoC23a3rdLcLVj+7a2Z6KY80EbQFw+zdj1eL+aB1qmqslaYEJX
92EFXa8CSeWF1t71+6No+vtkAspAOFtEhd4zjPzpAQaIJAZSGEBldPcaNIGYxws44SFYtqMXvtUd
UdAY/abO+w07CZxvyy68rSps1yHn1YRwArmV3MMXpZunCKeaKnEb4C103+XY7Q2dBzytkPsyf5OH
w3lEg4ZhL+YcbE1E6TkpjjxCER/ix6FlisiGaduW89UgCdH4/tVqeuL6S1iVRxn1V9eMp8KFzszO
cpTZtUuxZg6UuYc3rSGjdxUp/qQK/WqSFOQ0J21B9eWhYylcPz57fO1s6FMvyfXVPATpPGiQC/Sg
b+PXAsNiNv8MTblv5mgDSs41+lgu9T7HOzUrj6qrELaAC2bC2Yydv7ftcd+AX68lH3yJ1hX3B9vD
/FKbbQmBvzQHhslTT+uuZsfvU/PdM5GTw7y2FFPZTGUtgYU6/whAJ/YEgMCYhp9tCMX93cpqJim8
EQJHcpJu+Yj3qvDZ/pXbeA1O4vhrew1u4cPQzRBvqZ6PyOtpKLUzmPH11N2w2KQ5amIQlWwV5Epc
IFWn2JO4q2UNE3b7pTtcWdi3FEOtSztrpUhsNLAdF9ZgKPOKgK1gOCrpr15SEtRjtn8LXLg6Ng9s
HcG8aYkOYl/FJMmZgcqUn7G7VgjdYfo5Z9/98j6uK6ISjKFP0AeeH3/Mr8oatjWHXB5dpPRq9MZ6
H7rEOv2LjQylupD9DAt3W+LOfnZUerTEg+PT1NcpDU2bA2LqClp2Bofe53ItG6SioR4WcggRE5jw
YH01VjOeqp5EX6SwAckBiLUPa9/U70EXplvP5byevpWL/+1m+qMACbMVttoGC4Ff7bT8/Cz5dJ2M
o1cl7lRHx08Q5jhKQ/gnk8WrBXzk5Jg5es958FsgZ2XIsqYGNNfyR6hzyTEwwJBd2TkkmrK5Fa2+
7yFBJq3CtDtUwV7rqxXzCHM8E26CEpenRaHquKyqSsGXLPXgpSwqbPYV9SNuIZyjAncStQ13NYHp
O8zxYWZelaEXc+w0UqRHn4cPbagcJiH8xklO3SLWKuNPAavtfNsHcX+tCRc6gUdzJ1FmK/C+2ykA
1WoocoyLZxHQWWHlww/Qvu1Y+PtcOLvQIazMgmkTMiBUCtuA/+uPKxxEqStX0kpB9gHaNvHRSeFx
cf4l2kwnfRhhhlWfOqju8sZ6zj0JaCdh5q+v6aSvmWyPxdRwivYxEvTLfA3Jb6XFeOKNFfus5Mzj
mftQB09ZFUPocOIRFF32FKXpQyDKXV6S1V98l1Fd28glmAPI/AOaxAg4WdgZREhZnFnRoxQPKB9+
SKKCU0Km2REkNlod3pQ5OCwNyt6mcGNyWFs7MsUVuP6lqjIk0wBAQWJ4htiYemUWnrsBWTVtnhwj
/7n+A40cwBktSfVPcr/YcMcz/22kxtbxofvzyrMn7ZTwmMyXKalMQEmuD5UHGc1N+ZIk7bObNcRQ
pDl4BReX208XKxjdQ1RdlM7KSznEhzBgjVwGzFhJYU9HUybXtgG9olSMbXwb8tzcmATOZ2YDxa8K
CsGWotiLOQX0oVzA7/G40x05xZBN9cadveHQcRW1a+OR7L6TIch3SbqsHvTymMuVXgP90TjLsp0X
Mpr+6nKil0sMatrryjK7sDG/U1v+aIdKDl/0jOhs8R3W9Hb20tH6fSqWkEKuwv0bg6VsfcTqIUaz
dfvybLeYxAL2h23Y3oi8RVQfoOGqHEBXHmhoYSQpQgSBjfvKEfo30TUJlnzB3iC+qgmL9tRss4rd
W5fIn75ppl0HEtKWvE0DfK0JUolY6Fwsqafoy8KBe5PjHY3Q3/3sg3Ty8xIMDkH1kvmJIjR7Qeae
RfwhMQLUS/LTlThac5emugzzdlSW782Y+UdXxdeqRkjzgWe1M+DFLvCPMRLLdqwY6FzPe7IhzKH1
HQTdok0AWJ812nJstP0X58ZSPLcLxqE5Ab9o1OJyHl5uw4mdTj9OpGsFZyEqhUr1JQsYrVP8PDow
c1PkTVFjshxFsjMppR4W172n/e/MGS9ZRxNBtUiqFAlOOO2/KY7/zYJ9gOFcoBrMc23OWIpzoEoU
rOTgtmfU2gY2dvzI/ozZ9hiDpSdznK03r25qh+CycqNz64I7F1bwEcHNGyHS9N5THjJMuDL+y72m
5IHFoqJ/lGRNxDj/Cre1QJtQLwg1ywlARfAAK2J7QREpOJNEL1PPlVGZz8wnZpwt9MIKL7ipm+ec
9ZSfjQLLNx+HF7D+sw41p+I/YeBv3DoBxG9TLWx1lKwJq4qvCTE1F6JcuLLYlrpE8imm9zFqdxKY
VVxaDGx4p4fE4WRTa7K3Y4Onom85LTxGeX0JPEDXPTXcWa5A2Yy4Z+M6wIs07U3lIWjOGeCJxb2a
ELqF06R30vtQLjiAOAY5Gq++7pDaCAgJGShq4fFutBAwgsA8are5up5jb9uFMlPUrT6AYuMgAYcM
/UXRviHT3pVhDRQ4tk4OSO1o8C417zh3TnZOfRE/jXx5YH5CZbVcEhyyb7dLsDUxJ3jfQj+r1I1j
eQuVKg/t/+9E62U7p3PP+cDeqO8oSxs0Jg9p3bfY6gqOXexPySwMJfEuw2wThHLAD/rYsmMoMM8Q
YRsoepFkD6eW7Pt6Esq1fI16zJ3ReBJJQ+4U+3uXsPUSnX4sBGGf3uGwUnYLTCZwPZiuhFd/eGmC
imYSQnW5YozqoH5ROjQv+uSq3t1WFnf2llSdnGMasVm9WBXWmyn8zHpMisaukOql1+IBuRkXCkGc
MGItb0Gcw4KcjKQQbWjd6/tICf3WxwXW+91jj98HzhLKkhfV71XcoYK5LOjS+y6w/yIOPIVdR8Fi
tKfaF/N+NJX4QUnR+T5390DgHIyD5KhQcuqeHrK8pNpBdcOZ65KwYkogrV+JOsaBggEXcM4q3M1j
FG5xALwUtr4KLcEWUQnCvfrsYf5lWHuvuExRx/JNquj6aHq729k2NcNa/cqR1oLZaZn5wPGivrWb
jn1xa8kjVxxKmeGrHhsw5CO6f5ElyA4Empza2tV5wL/3BB4+fG/tTJ1R1P1gq2Wz2sNxzCHlpnX+
OjpsaS2fjKFkfgqSGEsvu6GRy4cdzaNXVMV2JPzKAbzeTBPBoigbEtQI8QRGtA6UvZFdVFBQzF6x
opsWxyJO6oxFfes01FuKCIDEMu7IGM5xaW/18CurmEOgN75L7lJtD8dmQOeRnfdUYfIf3QpQ+Tz6
u1nXsBDCh8QEa8H4Am1gRK0usGykvf2euZyMPDHlGKFx5g04ajl3Lzun0u8E53Ivg/rgJw9u03vc
yLAv5Wlw8QfU3xhpbFjybsOXlFD2eJvZrLQdKcltOxLMVnGmhoGwIYLWaPU3xpG/8YL+MMq/1tzb
6K2G7X/Bmszz5bEpTuUEQV73P42FQWWJVsY+k8pgv2N+XdABZVQcLD9848AANU7xTfRKynIt9SLy
OWK5h51pbqJb1T0Udrt2gACGSgdyQ9NonhvYA16O0k2KnNohJ1s2j4vOCzKfMTFCDxutVOmLDN3k
6LvsLNUY+YesLxC1RjIQUeudYh6pVwtqXFFmH24l7+fOpu66/U17HplW7vB76G9VN5Jv2gJ1RL00
lZivXXWf1DGfhs2eZjCw1YIQohQj65jUhKuchIpMYhK2QhBZKsU+EBSmqRNqfeEKiLnldkBtZriw
YMv7y+R4L31cAuLxyPaqyq7WsyLfGxT4bOgb8ouGTPpcfwbZWsJYojM4ZCgg7rJOt5NH12ne0F1m
n+OclcHhGTvJQjF+KEI3JjUgnp2YfWebm9t0DKmViV1vN075Td5p1lahunNyQxaLc1ei0B2Krgee
MQwUwbCfbuxPuijUpvadhuvSkKqaul/Ci7hjF6JGduzu8iDV57jwHxqtv+oxZ9OGe+/QY2sYB5+p
zPj3QYCFeKprYlGMIVERikM8cIKz2bY13NS9mg5fnSXrbsOifFWH62MU8J2J1Ksc0t/A1fPe7q5L
TkRo4KD8x0dgZsIBNKUlVyTLgHJgmOz0jbU0d8YKSLe6ebh1MgrZYugiPRNiFpfsiCZCTW7PhiGP
8ODOZ9/VNPaIiH1LaN/lNgd4N4G3WjFAdwXuSMKBsaqQ9pLhSBvONnctSC6CuXdwqFWesk2DTXsj
jPtt3AGZlKBBtDBmWpm7a/rxDK79y0kjgtYdElReReyHeaAQHfJcxk+9WuE6uge8pLGBB/rPsYe/
W6Xhn7APiQQ2S7l1rF0VzO9j+m215UdltR86Y1kQRyRZatW/h2lCuE3z8Se99yLkc1ZB94b2Sl1g
wP1o0juRO/8Wjq5cxjwRMqvbpLSdagPDMNduhJWmPBSqPpZ9D+mQlAHRz9oiA2dHYj/TJU3k8U+f
Qt+Ib5qpg9sKm3P991PNMRGbIaUd12ktxtMem/IcY94WtHQcQfPtG+uUrU6LdPUmpzFpHbmerxe2
ys0acB/6/pPK9Z8AD5O9hBcxFttpkB1+NQ4jrFe2w0iFZVhzQp4n8WQSBHJa3Nkd/HgyFMC1eHVl
9O2XhlrCmVLKVGEBYiEJF4NqW7UeedkjIjLROxCIuz50P3FSfjdL++Tbwz5jv7QppgfLHVd3ZA8a
sH6rDAiDFF2rTxZsA8U6BxoC0q6gr1vDTFH6MABuwF3ST+Amy4wkiT/towSWx6wsasMHBNgA1NLg
XGlym0BUthmjXzoyQjspcnGfaWhrAquJd3KyJiCJUpW7yuLtDTJyzXnoHYXFU2SaHEP7bHIMhxDD
te2SkwrD/dKQjMP09W7K6jut2TctHSIJlsm3sO6JnHkHy2SUfYYRkgc7R1XFx///O62SHTXPj3Vp
P7uJ84yC8UNA/TJITtaOy1hYVv9PScc0rXib0SLHtd/dgVFpZ/+Swb/r26eMRQGAGr5k8zK+t9by
t3JxxdhEFOP8xUzMPl6nX2qXRHfFsaxf0ILyB6f1aAcsPmuaHcO23kYLTICKDcFQSjwlkTxoiLIl
v/sff/3JrgUdyuZpMqOGUI6xsCxaSSt5vm2ExXzrTIfQombAdYngZRGeA9vmbsWvYl/13afeT4mb
Van0PS0jyLVPciLH6fmFv40ktrtakZ5ssBny4EL8RezkVtANYbJt0/7TJ15WpeSHWxdbZuqPP1Nj
vfRRlh7qtyHODN1rV7IAX366MGL2QFpaZIO0ZgWVpBNMxSj/S4uHs7pmHMXsww79lZn1mGOAxOKU
exz/NsNAtBOAxsUbx2QH4BUsUOBREG/XNPdeiRP+HXX6oDz7rPOBcDcHmFpCK3CG3iOJjGkoN1Gy
K30eLelO+7ReBoQRmjg6thGDSzOF5U5KHtzB+pXS8pnc7p0TT/22HPnMolC/uCMGsiX4sS3poG5B
HOdeJedPnZAllcT1NonmR/L0KUBBlbduznA5D6K8tJN+L6OXMvHOeVVtCnxqs5/xtDMFa0BC4TUa
aFHV825pmcQL0/wbuuBdJMcudu95RZc8IaBofIxtEIrZX6t9PRuOHgMrmikXf13aSGONvrdE9VlF
87qFBIdmjcHRDTBH5RPU9IXD4OAmZhvEHJLdkcN2msToUWbbwjX1Av+9mzxoqq5Xb3kiGeR9Bx2T
Rxe6Hvfcfpw3Li+J/XCS7Kiif5Y2S0y0zpcEmg9VKDM6x+rkk8W7DlmOdKae0Ke7aFOOim+8nq1t
y8y+NCLGvjD9Ohb3ui5hGDLLfPQbkI9dwLdtaJj8PR+Jc0gvsuDsYVTY/knsouFPv57AxL5JrVc7
4hxYpQ2jjHCPWk4rpQNXR0w9DdJMtmGzTHJZ1P+WDjNHWQqGedk/+zl2IgwDx9q4NxE3dRKTvDNt
zDvnuwVRv3K3UN8CQnSC0NmELM4LMD4lG9G2VeGhgYFpGpJThdwbaA5uat9XHkbxJrbgJRnKKgcN
J6WBJdvYaC9azjvT0RbLWVCoahekTYyx8LPoXxbJsT/PXRJzDtADl8gqaVCuNYmGWpVA9XsoGlVX
Y1jgmm68+iwMJc86wXtk9cGJ0XqblHwdC49dyJTBK0oTNkaTRi1iFUcmYkW+JSEGxmqeXkMnCM4N
w36QsZ9mRZ4tOF19ovT9UGU3/Wg9au5jh9y0X26L3CYCfl/pD/XFIOf3mcvnZdecWMX8lAR1fYpM
cGmHejVY31W1HZwVAuZG1uIyp9yrmjTpjpwPj1ZHJ3RSseS1Y4tRgRaoIoFOK2cv2C89ty+3MB+R
jbfVD9r0T1SHIQt8YmgYf3cy4/JQDrTjeoDdMfHNRPKy7+AdZFtTETjrIios6ul3aTjq6bi9HyxC
TTmyZh3S9VhTN1Pl+PHUoPuzN8iHcB7rpwozGiL+gIR1y6wDWd8GhxynpDz0gTv+vLMrSsWW5oPd
FscsN2RnwxF9Xoh52gV5Rh74VBd2f3Dc8Ik2T6yhQubZ8EPG4lbO/KpUCgblLtjUmBQ2xGeOrCRJ
tO7HlNIMY7cDthKWRUtj8HFJWi1zBnSTpkdH+gD6hP3Rp66Fs2A4L3H3t1q9C9kpyJg0qwLUb6BW
UOfEKcn9E9cOp5k5hkrQjLuYq9LNT7nP34cOLHGYHN0OPz/3L7pE29x7Ezg1B4vLzFZyRq8d/rHP
WfBwgX3kVlthio7Kq6ZbN5zEvmzqoy7d36VeqAUsucNH1i7Jg0e7pMXFMyuqMbV/Jg0oqZ7cm0lg
9xXV3zhppo0x8JFdQocOoEcpFMLPjBk2ZSJuRV3QddscGhlijc17RM9KXQowIGCUSdQ0QfAsZd0e
cu8/ys6sOW7l2tJ/5YSeG74AMpEAblz7gax5ZHGSqBeERFGY5xm/vj+U3LZFdUjddrii6ohHLqIK
mTv3XutbwwJOib+pqZARjLjfY+605eS/iKjKNn4Xz2+ZYzJHrUvhC0ajvYzWeSPIByfgAWmXZi7q
ICWnVmjpRijEbmUzJLcFADaHtjHJvpTKo/OKsSrrDKg5TvLKtwpE2NSx9mfT7ehL4PMWJjif057R
9yju65SbvmZxqWoU/NzZRAF1+D0GDsyaNaC05bACwxqNm5eC7ojpptw4FTWMyEYCAYK4xvZdrLy4
+ay3nI3CLniegq7ahMRyWfROapsmbegVxxQfXVAik/UnZAXjOPa3fUliTqw9JgPdG6cuxYa9h3mg
kS19osOrNJqOoTRwzfvTDt7LEjcFuaiZ+xo5z0MJgVrpaDcKP77zw+4xHR0oVrnJ+AU1b2azLk3Z
LM9M0i+FUR27kImMkfK1Kc0IHEp2CRI07aY7W+kD8dSoaD2I8bnN1GtqcF7yYhSZcmBmD4upJaym
j/hiMgNJJ7B1FsPcAMkA6qfvugcpPRUksNhIOlx3mK12bbiIGNStffeFJbO5NTh6YaWhOdVm8a3r
VC/WwP4tLJb62lCfgkY39qWNHs+sUcyH5hf2qtUgAXhaEoZAHBRoqZDMJVrwUvpUXnG3Ek6dL3J3
0VvIJxXH2Lyi0CYc12Enc3vibwLoWz5wRa1iXhA4wNvnvQVHzEoyxicJdR8m7biZOIXd8tNbK0OE
mbKewPawviNDTDpALH2GEnxo0C+PT6Xy2nXEvXrjtOU2tjx6gS6nX9ySd5mtnoxENUtripk5BnIZ
+HBjWo3wVRvheuNP0dKFzzEEHvhHJZnu+e19nKBCxYIx5CNUTPvbIGjB1m6+qixMG6PvPQ6BRdJS
wkYj2+CtMGuLfqW2632PGPoIgwyxhkHlsVuPND/igehNk8oaWj1Huaql7ejemynHUq9JuPoBSp9O
jeW6HA6ea/fs6DoIfOkQxJY6y7acp3hV4q3HicbZmOGpcOK03Hj6ssvH4+ji6cszuVVm228BnZw7
/bmZMlLQuwwhfs4GghmLFoCdr0AFWQV3VEVQZ004FciD1wGAbZmU3xkwRkvhaxurN2EAu/RWOQ/J
DWcHnNk0i8PQutg15IUCEwD+evSU4zmQpdqhouy201i9Rag+YJkm2mLsOdsFxhMd2AqFZcOKQC3c
NRZZhvrCG0MSL1SwLPoG/To5xEKzPX4muZvypluFKLttwE2Ny/VEPEakRZ8tRWB8TIMiWzJ11Gzl
EuRX3w9ErNUQZkjFIBnbRoU6Jc1bSNWzM+zuopHSsagS91PseV/9uooOoiErwrcDbxtqBQQUhHKJ
JBANPx0qvpwVPjDpfSrDX01JTmuo44BeJ69oF8CTmib4BjmUG+W43+JebSNuR9al+tyTVdPqCThP
DR09Iw570br7VPL/YTrWPnCgmlhjKJgw2kCPNB3821RpyyCNH53RBFY/gqTOg9eqQ9aXxR3YMe72
RLdcIOLDVlX7QPb+3TDhzp6oZhHiJexT5AT5MfNmHydMmmdn2evpYghoXHr4AXbV0OAfZAcz6WRh
5RuBJqBe62EkrO0OqHdTyI3tdOnCQsGVSPgPpukBHcpoUtObUDaUVlVUmEoZiOKIil+UQREhW7Nf
KLseViLNP1Wv4eSufYGHpcal23XFMh3vJzcMlw7C8oXJ1XRimAp+SF6cn4WLqUC+xIb8hfv+C8Fh
MVX18DZKSX6Thj9oYr7sGlpxCDSKVA0iRMwAKDanU1bZi+a1SiyxslT9KKPsMOHvnFpG69iZmA+S
LCa/GthEl04dQ+XWhvtxOjo158W8nIDfJYiZBvTWBgDG3DfEg8upXgaEOliRdYhbDpih7I+NBhFX
zJLs0UJGzbGyIeOZWrFF0kYL0zZvZ26IZn5L5842Rj0wO8nXCDc4YgdwdGz8s/IYpWiANtNt6MJk
EfKrWgm14aQRuLi73Lqcdqzym8hmpEp/lI6YlV1qUxzLSVB+9igx5jNMggITixxH+bw0p0UAS1Ua
wx3eqxdp2TlrYIC33Cog31VoBnvY7i4XJq+7beoZI/f0XdIieZ80DDSNJ+GmesjUG2Cms0xMjyoP
WOCwKmPVICANdmhcwTl7OQ11w8E10Ffg3lFwuz5hPRLJe+tx3VIjznDKVzBDIwP0IiTB2GJ5QDFH
GE2Y16uoYvnop5rOhJOyXHjMP/HZrUSFfqos6Xg2AYUobFqEnxyji6EnPxCVmG1U/nosmqe4hNCE
3bNbpBXP+tp8qpibBHWdLTs7O2kA4xZVtCyRqC2QVYeILdiOQjetD3qwIn/YP3TQpVm5KhSNLZS0
itaOFq4Ln9XHVWm/iYLmLDubZSpTKCeV8+j5KSL2htZIW4JtGavhEJv2tFE6w12cyNrNh7/+6x//
81+vw3/7b/ldnjBozOp//A+vXzETVqGP7PDnl/84femat/L67/zrZ979yPotP31J3+rf/tDxYfX4
/gfmN/Kvv5T/43++scWX5stPL5ZsIs14ad8gV73VbdJc3wC/wvyT/69/+Nfb9W95HIu3v394nQ8W
89/mh3n24Z9/tP329w+mNK/X6Mclmv/+f/7h/Bv+/cNTFjZv3/7ah5n/LU9/+RffvtTN3z8Yf7Nd
aQnXNR0pqCxc8eGv/m3+E835myKiy9W52VHJC9MxPvzFltcEf/+g9L850rFt3aBk0Q1L8UbqvJ3/
SLp/c9GGKVcYtjKVa4kP/+cK/PQh/vtD/StrkbmFWVPzduwPfxU/Puv5N7RoZZlK2vQNeW+ONJXO
n79+ued3mn/6f+kdvmpVBLRU2/y7FQim2UNzkQKAvUHPkYazSUtlQno6Pwx6VGyKykpPmdmgwsGB
vSuK3HrWovCrIIZ6/R8X9J9v9z/fHseeX94fnT3BZbNtg0ac4EL85/uLY+UkRDiCLmeDxn/bIYoX
+qm3hbgbC8UgR9Te+vry+pAjrUvKTPtU9iiEwrDS7iqDviw3Hx6VEumXWWXiyZQK5XtDqgTSBhQE
ejx9Tt34UkBeTAEFHvjc0keiRgt6x262bTr77FvDq9/XOr6h2tpFSte3QSr6BcNWfe7axeGqtPp1
a4UhZBF6QQ7zs5VM5FcsvQ3YvNu+M7WT6XdM6Uzs0A0j560v6S3UU0PMiksiQVUjsW4odNf2TPQZ
WuSWePtjMHVpTMpcr20d9oBbKwjicxmyDjkd0V5oTr9GBaAhHMFib/e8bxfprQFt6yF1AGcbstuH
KkOzlU/xc+rSRDCDngkM5fRKlDR4crsPD/R2U+AXJDVZrUDl9eN3qxRdVpKKcYQk7WdRosZRwIBD
EjZlW43oqJV7cTtObQOVgVuG2ldNgtUvq/ZNKuO7Lpv2yTFw4k+oEQObwKXCMe58G8amH8/5AKVI
H1Pdx+G9hLBGTuFIl9BitswgMg+3E1ixlT9jLMqs50Pw7wO2u40RYGNWWBYSp5su5ewxzgw/OZiA
8FY5Qvp1jT0XB1BA4o8+3DWpNtwNmgIVWObnVCAQcovQeBRalewSs6B7Mb+MlZ+eYVe4Z7NT5pOK
Su+sKnqH86tW10Z0oOnOhh7FRkoi3pijSPOHVluXlO8IoxdNWAT72My2E/WFcqbpKarRaUuZsWb3
ezd2JpK6KMyuD9nUcczTwiO2BNrgBSsJLuCc9KTWHo4K3c7NmOCVTCYGOFrBoMqy0Mrbhv0oh77G
/T4Od3GkMSqLypt8Gpyj9JL6PNYge/JQs7aaX7w1hjMRBwNN7NaOmU46tRd+M3Dqe43ufIqaOAU6
DwMYsdiDYXKwiGR8LnbhSHzoqCMp4+OZdlovNkSWZmlZIJ3WMEXZPAnxinZw1TqDqciiM2cAiyce
W7CKG0wBmbnqSxRSEpXlyBMt6qcXDWumpCV2k9aNfl9JlpJQWh3R1SQV+uGQx7ggyXsY4tC+0PFQ
Ki5pBzf2RaXAwgsrO/ql1tyBXYiPcszR4HZIuwwfdB6+p/3100r86JsKnyY99Q76/PFl/IPIjbOt
29YnpyjsvSCvp26kfmjnBzcDw9vaHsJkI9X2HpA3wujrEfqyjUAMc+iXqCu4k6vyUR+ifYSOimpH
15+GBumHgy7tS56Xd36SBl//sBj+uhba7rxlCMMSwjbNd2u1F3ejGu2ebAzD6w5jBFfPD0xWHkEK
wnDGpRWdPdO0nvwOxITQnkun+FiEtFaMSztN7rnE2nKmwdEziM5MIPDE4I3alLyOtv8QN7n15CRe
Sdc43jIExQye98PRRhr/+18Ercsvq7rjWrZk93MMGxHfu1V9ClXc9vpIkELlpuu0xcsiCAyFaY2p
z9OBU4OjPVRWZNyJCGF7b5eEVnRA9SeVu3gx0N4ymYieAPKGNJUiE4yPdxeLERA5PA6Or5g3DReu
bt8k0ZbBE04Nql2oUvgw+zAT99dnBuDaLOK01mruuklN8ylgS4bb6BsrO2LS7Xjj56wgEtXUw4ea
CaWxqJzPCSuwXRHIdn3QNeXuRQmUM6jT8Chp4V96bXxlpmR+qlhLdT16yYIQf0WBIFUUzAgt+Oqf
hvALtnhmwGXUn7sYqawbZC5WjhbZJH4nRJB4y6Z5NuJUU/vcFwZbR5iWB91OvnaRk97ZKNfQSUIt
lMZzZQMZMBWpG309LXRndI40WlSma0waWEgBO1ndIjJRo/ZNjimRdmjoePam84d5m0FieSO8oF8m
sgdH2yHFO3rxaooij85H0lPFszLCUFpXhSm3WuiZEGUSaCljm14m0YcLhQrhtrPhbEtaXTvLmSeW
NsJxjuqjxTBwqdG+yVrz64iM5jayNUnaeWtSxfvgrMMwvevnZxqLPHu+nxxL2U0LHyjpJo+i+lz2
s+nbGPgOKy2GTpfaOztzoCNVWXHSa4NnGcLb0t10qSuwT3n1WSQFa21y1rW4em5sdzuqULtHnBvd
9pKu8E2YSk60wniMENjdOp7fwxEpjUcakO7K1JiauTTKNQ+Gj2Phq+2zFu5r5Cx+f2dISr535RiV
jrB0XRrc4s77cqwtlVaIeuAWx/0WeMiJ61FzDlPVMYYOUaNMvawOYPARGOXOVtdNbSGdGgteDU8l
ygziTTo9/kS77UVZKM10r3pRId1g4IH0WfzhSXrjcFa47/nQbozQ3NmmNXxGQOMulDsfWVL5gNm9
WvcFnlUNCVAUq/Zra3D3kE2cQmjCn4UC5MAACxZ5p168Qp2tzgk2GUDs3e8vifhlraAAFniBTMt2
XIdL83MFOOiqFEPpc5ZLmk1O0w+rHei8otcPEzKPddjAws4N/DqRAey5TwQqcuiqbTnhiDEyeDpI
3VZCh0ccmlANI8fYxxaZADpV9kXroZIpJqSv7IzrMsiZJqRlSWCyPtLyoNk2WNUxjAd67l2tVs7k
WIu4EvrBJKOusOawYFdr8ZzQFMgNHIBonMWuCZRz+P2VoLh//+1QujAkK6dJq0EZzrtL0XWu1asI
ay8bpCaIIImm7rGk7bSk7EO2jOT81Fb5i4P7/rZJa77wjkDg6453Q9j7i2vpm3W2ixOWl45Zjnsk
jMPC9Q2DIzRxf0WZN/dDBYHHr2Nk+Ib2rDwiCatcy4/Xl15RkPhjPqvRkoc+x0qYTcRWe57k7AD8
Hj9WmCJ/V1Wwwjzw78MDpOkvaaPzfbO9lQ21hc5BKu/9WJMnYTXiSVIJplVDR1IWLzQFwKspwDTS
pgFZCRsppCLcFZvSYRxBSOm0CU6Ohs2aWgcX4zfReuPmuiKX0HwxobggaTvvrSzoACwNRTKCpjCb
Xx+QLk9wz7S5mzTDY7IelTtigY+xQ/s5eEgZ7X4X+MNGVRvfikJd8rpdRlmUvAz02JhWjcZhCgY0
9042c6HJGe66MNunOvBnhAHpfQrVrXR6934ydmGoR/eF45hLoFDINqn67yP0a6tOK+lxGEG470q0
rZSXnO87qYWozbGOuCYdwb4P5HMyUlolNtFzaQLwRKb4g/GIMTewxV1U+93jaNfdY4seE+x0fda7
doMSnEgHZYil3egdyFNZEf8eUdiGgb529YjR2/zSgAgT0zo96/morWl9rwzRlwdXjdtZ03QZmu+5
FulLy5x8cZMGBuvS9T3aKYKgwukKsBDMo8fWIq80QAvs92a0B8gPW5bRXQx4BcFS4h1+LLeKOln6
x+tDVBSvXtC0N5pAmuQMaXcyKHMo0Z1mZ2SeDfYsc++61vtEW/2Z0Wb1rPvBOS0i/8WKtVNndQe6
keeqbPLH0OIj6GNU4kVdv2rMHz6FfnnR/UQ9tFkNcMbGEhOkZEVcv1zX113tnFmL5+7i/Ps51qAt
jflLaBSQTAtm/qrKbSI56kXsTd4+nB+uz9gLSf+aKkwgrmavHPT5Wze2b42R4BVN1flHa4AcJip/
PFpd7q+SoUStVIXmbOvXN1riFi8aMtrGpylflnH1Ed+a0DX/LZrsnVl6F3cs9LPGTP1cMbVBjccY
67pntXyPtyPODER5yOJyWPVLjaX+1AZhv1TJXMiOVsbXKZ/AO/oAS2XTxATvAuHR84KIGPOcxhL4
hZvrdz8+mThEwSskuozIl/ZNUlTazml8F1NqLxD+lcVdYGrAasLwGTT1vZZzYvFJ73vO6pL8Pb5N
RKxxTt1XXmZfwpjbKRu9cXF9qUpHXTpc9PiyUrrRs/vCyAnja+LYODCDdpcqQ1SphyPLrRUPR2OG
1yntyXjxusmmRYm4/ia6/f3K+uu2q/S5zUItSkvF0t139ajvBx3/I7pn6ozhXmP1lFpL5pyrM36m
1IosoW+VkbtnL2xJouSEuzREAb6Fs8syrj0OMKXM7yXCLyhy9jc004DsqvSUD7iSa/5mW4FH8GjB
MoQsixdLV9uw1ttLjGXyelQJSy/bIOZHex2qzwkdcRh3usTHjCCnm4C7JDs115zREKKViAxAEjK3
jzVDluOI0vNPF+WX4wYXxZh16tQhtm0r+fPGS6xT45kVVWNdTAMiHrveT/MD3XS5G727cV7DBi9A
CO7mPSIZ5nW1G5hbfFaM08i9KaNGPlQME9okCS9SdTsr08XT9c+5hps+bejjCmet4o68a3ZjGy93
H5eEZ6WMgox1rKluLRmPYgyyK+1ErGNTQwf1BApunbSeYoJ6PWO+Iz9KX0NP3VmRnj4LA4tXJMhf
oecMuBHFDpL9aV3rTrz9/ZdH/F92ZWyylH0mRYppvW9RGXqgm2K+ToFt6iB5THzRCI05RQ7hPSau
+lb51O7IfU9gFQv23pYDfZ+QDI45EeeeYpiQ5nvkJuZTqCqFco+I5RKkQVXife464/vgICNIWGiY
rtZz/BgzC5mBikm0Vp1kSW3WSm5V30mDTU7uA0TJp8n1xZNW3DiUCMskLSYIom33kDBkYfvqh61O
O/73F8OknflzAat0G7K6o0u+NXQo331puswCgmDTFLE6JXCHDuAy0fCOKplTbngQEr4Ug8OPnVN8
0x2PToFwRvQArn2pnCStsHCsPUjsluMr5pGDgIiNsjBVVnP0RXgM+sLb9ormeacNzR8KcMP6pSHK
NNw15gqcDiuamXdLgZGYks9gPvFV+rSMBkgA14cSs8qPZ//+Z1hds9uuEJbcBC6nm8YayOdorVOV
yepSG75cAWZIEUtqpEGHLBXKTPOTyae66yBeDsZgPQjxTamyur++6JwWwa7n1ZvrSzWqaieqAFN9
bwAOFD41AM0BEKvVsPHqxDg7SY903iyc80TJeCiC4WQ7tX9ImxB1oPS04NZyXjpnCjfXIiELGm+t
TYwiUJ4E90PMkryLI9RMhd0+J1qPowfrVh0Atk4T9VSL2P7U2mq6FYj5LkLL3VXfuDAeqzJENeJy
HMGNgDNW7LrR+DQxCfZIcYCUgJTz0AznsgUtns0UG82VX66Vj+9l8KLIsqUoEiVCcUNowB57p76X
ffp1LKNxr3omvRVKus6Jx/31waf2RHdtDpdy0PVDihAVihFM/1q06aMBfbkfbOagoXQ35HlbfDZV
cYugDc4uUATcyM14ijQNIWSj6rUGVuNHo4kBLQwMmnP6pMc6WA+2fCjrtCBpuT2lfUWmlt66DCtp
IXUDqJbKKlwIQXN7UM/rtQKvatZavdKkrl1yvg1Ewpf1JwbXnwWd1Y3ZJlyWKCCykNyr6nh96PvG
Ww0pY+u6zGvktgEigNxjMTVaSvMpka8InyYASxHmIzhNkBbocUI7qgTTqEDxLUq3VJ7DNrVGMArS
Jq0yJdmdQxxRZ/POEIoSou6UdIyg2njjJthbc1s4mFXRWACzrBn4E3fWD+05zRGC/n5BENYvC4Ka
ZxWWJW0SksT7BWHiW9naOpt9jXBmXxQmlPJWW1glzA2rSHhwL9XgLKWGUgPVQJHtzbjMT5Ts8W4a
6poBMyu7nJcTeoQYmGXpY/5HQY5vM0PXZOyn1nhyhsm570r1zHB6/FzkugNPoc4Pia6viyJK7tHe
r8yGkNJEUjIZsr9JDIMco3wKEWFb4/73v7g5LxQ/TVaUssGKzkuIQLliz9vrf0xWPC2LUaVlKSb1
hul2nRk8/ljh/DfQhtmjW4z9OZ8IachxYGe6xy3gcTZN0WPPRqK9P+WfOycaCIzTzfuWqB0jHW0w
TCYRS/PeH4SufWyV+f33713+ugi6Bu+dD006Fv959957rQ+0okZS1Q/Tl1E2yDvjvlx2+qqh2bUL
RoI0B3T7ixjpwiWbOYBN0GcbGSY0G8OapHndDjdxpzcruwmC41iXZAnwBYg8h0CJrNd36KX03fWZ
mclxHSBO9bbXpvMwduPZVcm9rCGfMoh91nro4FUdqI+OjxuzQE9ElOPzSKR9dL26GvoIfSpj5Cr9
aG2YrX436yk9420YmW8hljPrPe6Keq/Pz8wm7le/v2ZiviY/f958vQ1BBWCYVG/va8hO9qEaTQzi
tA/8eIcLedoJqX+MNb/e6JiBF3mVepfrM98VFsZm01sZybj07N56FhTiJ9vHMu10/XfH6F+yZvBO
Kd2pE1Nmc+kWVJ5Jk1gPKL1Xsq7VoxJoJCmVISSmI6ZLQIbG1EbfyhrreYEeb2UG+LNZJqs7Q6XV
scizVS+iWcEOu/VP/Ylf9353ltZL5dgmXm3j/bfGL2zf6rqYsz9pBXls3kYYqYgILo3bKG8R7mUi
Xg2tJY7mEMmj4WKQch3OJe4QuQQfw6mdG3VdYMtjk1MIBX1MxGwYnyyvivb2vx7I2Yv22ug9//4z
VL/0mmxdF3OjSdIJd9333/vIoYeRyh56YNJRiVShA5JwCC+DYb04hvFZ9JiueyEwF2Zdfh8V+k2R
D81d1UX5fS4xeuRpWAOiz5aqydKDUwOts2w0Ql4XxvcMl9RCjQQ9YWfRNmOQIMWbpw59XMRrVJ9f
NSc1Dq3dgFmV4z6y3OhhKL0vFmDlwaBpHQwCsEwWrDF1pOQ41MYuMFV9PwLXqWfmcAhjxK3tF+Xo
5I+1NbbSrmF+KYv7wWQpDEGn3P5YhWoON36sWw+NyLxb6EkQPa43UzOpVxpc8eH6YCd4HAYcR8va
MLXN9S4e3aF4CYcMVkXbr5H+BnsGyUjQEoeuXDz86eYyfqmx+WAcQQ4PxzOh69a7qiwEcxhIBTLD
Sj2H0FtHPsWQ24exf+2qiTanoaonBzaP3Q+fQdZBKwsNf1Hgn//oZTMDkbRYLA+YyqmAxwgVpWVT
Aphh84d13/qlhWvriA0NuncMayz7/V3gqXIqMnr5aIa463o+4mvbzZ+MYnd9KR0XGXfLHKcOQ+Mg
bfebVUui4rti3F8fmgD/gp7ZT8JyORsXYbmf4hK+qcV2OJEYMnaWNsfeVtFd38GUGyTxMkg5j5H0
7fU0xd+vr3CJuAQkjQ07p1mfzb52TzYQiUvvG9t+QkAGNYW2XH+2ol4SiUnYShgoJEH9DHYagKXG
Rt/dVvNlhJatLZIkM5jo8bLHdxFaSj/qTtNsNc1c/v5eNH9ZT+frSLSJyflTl+b79dSsKawxNCd8
qeYNG6KlTycD+9FkBUcErOlG82f0RwXaF01OcR9hq4JMXVABZvVj3npzuqaD1N8tN4iutO21C0Uc
hLze3BOJRgC/5T2CdZs0jnmT1nwa/FkOrhznhtj8//9GliEZmzP14r/vf6NMy4MUUkJy+6OO72Gr
VVmybKeAyT5TWJJME7I4qYO2SYySLp768TMf9W2SXoIwCZeVCDA7FpO2E4NuvVh5vnf0pkEY1QIg
nYvRwFoRM/Hwz+WLgwhKqI/4kF7+8Kv8UtzYhq6knDvz8Hponvxc3ATV5HqhSYfYbKIXOdCBTrrO
2WObGU66ldq3buz7r3m27rreXCDawiPltsZeK2yY6zEXvCe/qQ0taLSC+Ooxt89MEVrsf4BAtD45
CB/uhaMTGPSHty7n9/bTRm2TWckI1ZTs09gt3r13Jou9Ty8BVnPqIHwbZQwak/6DeuarlHzsxmzf
IqLUmpT0scH9gpxWnrIuU8TG1+gtPbe69Hb0QHsWJXfkXBKNWB7ajXiVawtYB5hMYj7D5r7IpL/2
EovDQGZkd15iDFjzgBnwa9UX8jp3RSyyo4o2oiSSNUDbuGYnNBZd04Vb3tMcE8XJRrRNfzdI8IR0
NsYabttYVmu0uGezKtXRZKKHXbnDfZs2HrkVU320sdmNOcWiNYxq7yHJf6zgPHh0VxHCDgc0nJhs
Isi+eMOGY1amhz40BKArFV9a31t1tWY9NvODG+PwCiM0PtXXcX7jtUrgp1VBvnZy2ixpxDu7NoMs
dK4Ey5rJAkIeXQk9AHTWJ+vUMqGgZvsp0ruHYX6wkkBHyEPTZOoRrQUsTedofshMz1kEA9lYKYDv
eu5/jCk5DPAB8KKLAE6EZPz4jdQa7WDnJJsjeKHP2CE6xsN5pGg1Ue5m+WPaEyxO3Iz2FRf5MgJD
fDM1uKG9zt15dJR/PBRJqm00UHjIAPJFU8rqDohIvbZlmFOs6jrYkxFy2SiShekV7jbopo0sZXIO
I/+5cXGC0q+1UD/XWRx9GuPcXIQWaIcgJt8RUv2i9IPsRR9G8lMYs68st81eykreh850DpMpXGjS
LW/jynm7DnRzoF5d1TFjMaArTS0GT2daAdapz1YeuQ/TvPU6nqme2wQOtl6M+QkSy6xsabJRrRMH
y0LAyH1z7TMGpbRgNEWXJMZ1xZq/GLqSWGRqko1BzuxHrWuedTQmN0MJvftajdDqgmbnwcEADupD
XZoscfJlpPYhUlt0oTlxodlOnzd713QWWanmVATSs3+cJme3EpJhR95brupOiHiBAIfDpyRqkkNT
J+0+UiD8EidfaBFmbTdoy002ADKqkm78nM9jHt+ZxBYoHhL4ym+2Ept63NX5OU+BTaICylAW1/Hm
+gVpM3jiCMFLo82AjOrBg4Yz4iLwv/Zuf8nI0Y6XRCB+HcAH3dRijB41vPY3nQJCW4rgoRV5efRj
0CVcjWVdO7ZYhk6YLSy9q5gd+OWO3e/79ZVjY/MU+mAxc0yMvUUXfz+5NW2rAC8gdbv2kASAx113
/JSr8A/9KWvun/28eM1tRk4aNvM/V8p3/bXMNekX4k8C/4DdpNUyCMeTCg9537yBqGRIHlsmshCe
+X5YLKqyrRdkW8gFAbMusM9kRVtS3GkzMLqcpnSNznlcXM+jrcWlwFiyl2G7nZvlB3/s/GNHlc7g
mCP5fN42IfVg0AL4KOHa0IPBNW5p46xTLaJdJ6oXAYpyYU4VvbDGVacpJSI1cDR/y8H/ofMbC1sq
Q3bdqre26+TPACvaIhw/y8qI15a6+7E7FjpJfGmTcBd2jN6vz5L5mRb4f7io5q8lG/WFhUdi3pQN
+30HlwkzfUc9p2Sb6J8urqMfoHvW3rPnPq6CjmUTDRjMKrWs0j4Ka7Q3NUpqdM3VIHZWwvans4nr
ymG4g/2QvEBoBfjQ7q6NzazsSLYsfPP8h83s173MhvV5VUiylenXQ+l/NBkKDb2eKMaE0gGVdAER
+gS5RpQZU6BZZTezFQpwNmZkQ4dBJ0QDChbwtc+a1U23gQPx4tm1IEskiPgegKDY6qBSqQrpT+Lp
+/0bNn4VnF6rOQNtq9IdJfV3X+CqEZoeQWLCMwd+zDWpDJiYmJfrM9NnDpgS3deUlf4xBCsJZzGc
9lpc1Ce4ZTRQwPPsazQSp3J+GEWDtKVB7H4f6Vb3jA4gvUeZuRmr+BSVFCIGSau3Y0UyZqknjNrM
YofjVN3OIpHMqKx928AFwBOf3Vn4ylfXfzY1RkdP0oH6N8J9CwNiIPomfuQtVIe65Mi1vk7BgMGU
Q++9Nao8BUXhXBwwXI4/TPeYuXaaDJqPo1v5WI+cbFe0XXfCWt+dGBcw6UhZ4OZX138OXiwiCQQ1
fZEQ/qcbsbO73pR21zMPLCtjG9KkQvURlh+7CkNz5NZL6DABFQOChgI2zgpyIFJP38pvuW8IwjCJ
Ev5R2IYgNBg83/iWF60kkpKFmyb9oR7UGduYPfMDwUraWvGSAL28cdPojkmY9VBPDKubIfvfhJ3X
buPKFm2/iADJKoZ6VQ6W5ezufiHcwcyZxfT1d1DeuOeePsDdDy2IttuwLbGq1lpzjhnvbyWffV8v
J+rUsJxtH+LA7L7WBf7Yw8k30Ql83UGOiwbr1usOc0I6CI5Anj/ZrXkwgWetk+Vg6xXZN03Vx6+U
cL7PoT+CDiv66+L1SBljP0EXiZ6yZPo3Rcnft7tLqS7oT5hU+Z5kD/rvw2uBhGLMB3Agaaav5KHX
35n9LW7lOLj37LfKCsdTY7XeAfUxi2HoPNhVL3eB6867jJLhFWTO25S0Pr6mnhScZeZqNrZ7lsFp
kO3u6ySehenTcpWRMxv1RfV9rpuddAz+fKlB2JSjm61wU7Vlshb/y+yOMd1f+wS/o7CX7iOabulC
UPvv3xF9GOSdeAYtUlYusENzE4UOe57TgXVL+/wndycs0JugzcBxNSw4bZzsD+Vs+st4KArRvBHI
nTkkUCYQvvGRDn2E8skkzyqoxTv9YxQU5lMVeHpfWL73JBksG0WyuzV383qkudsWS5Epm72ycfvd
NMVRVsf7puwD0LIyOM8S7KvsrPcgqcjHsAZyYKzKfFECBZecNHcYni9ZD/BMeufsgmOakK99VXNj
juMCMVV30PGYP1iJjnaCYQb8R+4inL36kmuMn6DD6u+ORLbnV/DWjL78QAFRIFPgy2qRpPdu5/3M
xiG+Rw8Pa7hNfnetvk5lPjxh7Km29DPJQKrL+dppDnYye/SN+TmXSXoc6qh4oeHs74kDwz3EAXWk
tH92NMo1EYnuYPnFi6fj+hopZjlG6+YECylcM9jLMF3FZIGyWROQU3spMSFO8q2aQzgijf+RWWDJ
wxZXk9qMVhn86csFV9wUP/ypfg3k661lxqGSmcECJluqwFh7EcM9nKyDu8AKl/s61/VTo3ih/Qyd
zhSN0b8U7P7fBfvylgM0BFab1f1/RZ2AgXxdekh+4G29aKf8XgfEmbSjRn/HwIcYDhHzFwx3CnnT
ZzGOJ1Pk3VnhEOa4kDprbBpEufZhcUKP6O+8Nm1fnDy8DEIdZ8uq4NLCwu+a1Ho0lllLFvkumWZ0
VnvP+3DH3D/bBH7tLRkzHU4HCw+O470EUYnxuKnJtKX/fyglIbW11ZyBaE3nL2UKlBci3NR00iz0
aW7lL3iimmersGBYaedttDhZN7b1mdVMhjKsd28zk8Ej0kzYaItISo7jZbaRSKo5Gs5VkkRPQ6Oi
lZ9hIctNzXtuSF8bJ0bP6SdLs1ZPzbH0a3Fhc/OOjDGA++MyegRpHjzqhmGhSZhD08Yp2GKzfy0T
3iCqGWtslZQAPLQnhso8WKVL+Enfv2SJET2MD+YcOOeGQ/86i6qGAobLJJDTvwy+/2fCwQtOKeBC
WsM+Iv6n06WaIQwdaaZrEDvdpbbjdh+2JhDssZOPWre/OwLhtqJI1a2GbL2cQEcJhH01l2WwN+mm
IkHV+TEU/IRuav/IMcvtQzlDQDKKj7yqvQdOw9jvgqD4F2sJ/Yq/R1OuL125dKyVQ4dJ/c+xz6Lk
MLREYabCH7Fn5xCXp+QRW3Hy6Es1HQdzhE9l58mjgH/y2ExxeodS7nr7ituHqn5k8o7mZZW5QOZG
kUC2GhNSQZaCn1pBHNXg/bpdQZW8m+iV7iG4EzA2N+K+ls96PobdJB5E821YXn7uUeNxgpFwcq7A
7Kq5YLul231rfv/VBqe9Ga8btrmdNP2GWE5n4xXNMbSNfWzo/uzpidlJSqp6HnOgSVLiQ8WYUtx1
hveGtOx3MnjNJ2TZLgbdkEHPXXsj4c9tlrpviYxpe9C252vag+0WYu+UPtky+qEZkHlUYv6guSge
kPyKh7ytmdcyZj4W2BgR25OxMs2MLG4tkhBtrrQTZl4WMQyI25c7GoJChX9kwwGkpiDp/cdkSY5J
PU7Z1GZnPon8LgBxwqsUHJssPuKbEe9pWr8UdvKJd/whRBzwq2jTh4Lh5lf7OpyI+GvT4EmYJfRU
sAtG1ka7m9QqgDzjRYU+R7j3UDz6KMrnqNsa+CP30sE3mah++lnhwgMH43zjaEWiQm8C42rCF7uB
7yUpVrZ56sAwaqN0yzKbboT2gEO6WNj9dHgYCBg2MKNum665MyxsHjhR4NRY5yw13fM8zdZzZHp/
zF4+MvBaY1CKn1LXzfaxkjZReto6RJMHxLpy0iPkP/xNdbBTOm63M8k474O3jPaBW6I4dBDJQYe9
JjjF1+a4HH/bJYesHKsT5N7yYiStsyqI8nq1q1bg84f517nRI8PH8Ti0uV4P3MOvrkrCO6zfGDSX
S59DrW05R8u2QCS5YzCcOtf650GY2jxWJSeC5cTQMuajJ1xWX5fT8rHABmI957YADQPOhgPrFcWq
tff6bNwEBsrRvhqoL+NHM6bEUuglSGHomnt/ituvZ4WpGnroab+9fdZbvqRxiwKiNttqbbqXNJDy
W1L246Y3RXofTsI6GGqKz1i5y11r5vIxNlzA2dCn3pucXjdlq/M2W+rBN5ioFFRUe6l1cAn6Ywzr
/M1L9J0Suvrpej0pjLHS114n7h3Th3zT5SN0pU6uLI/+ZZiBY1DQmc7IDVCyUuG+gT5GndX8Dsx8
q900fAmNKH1qJfvSQNJIHqKiAPgHd3Uwnji7710IBLsgECSmlktYRlredX3jvTR1kLy4lR9BfnAa
IhNKsnwaVDW3y0DRqrASJSFNevVBk5JahfOT9lPr+faQNNkbJqLqcrtSmKN2lkH4UFzXzzqYs5MZ
5gC2Fqu87KrhPokM2oLLw1QzLJkrW59UJYE6xe28p79Xv/RjTUpNty6qPCw2g6j03ddTbVOTe5ws
gd9Ux7IGfyb888R682o2jnms+8bmRhjonsAVSo3KPMulZ9Lls3muxgIchm84PEIjQVg9e5gT5mBX
Vq1xHzEK2pV1TlMxjf3L7YEG85jU2YEa9kPlFslWSf3JSPMBQmj4HdAr1glUu0E8Hgx01Ju8Gqz7
GeXRvZ7H+d5dkYeS7KzOJoJjObfBCCgJHiQpgxGdByQTSW5XTc9yMQC6A+VppWV1LjMV3ynY2BAg
mYM0EhsyBf30KgpQgsRZIORAXfI6a1jOiQTdLSrvE+zbh6wx+yqdJqui45gxjyHeCG5JO+IOTY3o
daI0FZbxYMHLsDj2oWZLvjsY+OBCbfIgverB06eRxNq1mYGvN/A2x4qBjw3ySpY9zZYqjnkHQSIh
6aBcmUs0lkfzR1DSQ3evT4pc8yY90jJ7YzvzNi0QviR0h20xLr5zuwFhRFxBrH+ZKjkknd8elADq
LsoKALQP1oEwcaBh4mMO023dkBOQk7NhW+WwVfMxn4oPMQOEJjQSX5qQKJgJB6suBcz+Pb7JD2ey
bARHBRkpjsBYOuPwLhzYsLE9w+VuIFdr1uma5v/Yl3/oFFK0VGmxxoXxrhKbKUkbXWU5fpgZchkj
Dc89x0XYOJzJsHbyxEC2nr2KkKQBUBWPBd/rHE/GA6Js3v51+Rsqi3kyKQKW5LZ2O2m6sZ0gZlTW
CisZU04FGGmvLmI2s42finiLpw4ukaGJVbbIahBPeCTZItuA0zZ6m21gDNa6KkV1n7HGr3oFpNA1
5aupqH+JEJ53AxrLjd1uU4vhVFjWyM27DNnReB5l/5HX+HFcz3mHsWEjsZWPGL3/cA/+dPqDltcB
rngvph2C83SpOeTKNBriowJyWFywWTkSNSXBtYKtSQkYwrFUGUW3ET5Bcx1xymGdXMoCs+A0eW+k
TMG4oTfdsCFuWqe/6BxKIiKz/o42GzSHdS+cagf3dUuewrlqUEQBNEQ3PDjG2hgdgPzFuXODZy+e
fTKT2R+nP247ntOm3wVgNvdd1HxaIf1YJhR3QZoE8HMNNhDpbyGzydOscMJGgmzHTrwNXR5uTKkf
+cOztVm4/VOatmYwnLF2rlQNccSyR1gxFm0Ij1d0U+OLicdOr2UHAEgMNAPTPvnREWVdK0CwlgIH
ZUTodIPkPBWvgx1Np8y1O1h/QHpKOfO7ufZ6AFe81nTPSIVQP1T3CViaQIbMfCp8KDVZ4n50GjqZ
KSJ7zXJPJj35rwfX7VaCWVaM0cbvUAYIAqsY+G6NGWtWHfN2wB/C8uOTQQ5WB31rSzgeDqw/Y1K9
lGHxUcAYAUj02RA1c5iDB+qLA3dYcchCuzyhtjuiKPsmwh5AlGvvHA4GrBf4SOEKHjpXIO9+gu2l
VrLSfHmH97/vEQ7QeZq5F7Wjpz1Kmz3wAjwEXRPuQiapu46h50qX+BUagrbuslb0x7L45vskLqTg
v9kNyZFOYfJEuTYOYWBveEndTTAXBQpgmjO5vxN9d+2D9JOE3IEpRUd7bYyP7oQlteXoAFIIM8OE
/bHM7AMnIN5lehq2tl3ww9WIuydx8b0o20hzPg1NgWOm9YZ1I8SDT4drGQqx327dsTC3ned/i9CJ
rBPbO9V5eLUpDFbNAIJu7Id9znRrl7sqWM9tQCZWWh9Haqj1EBDzWlc/iAIqctfeWnbNcm8/p4oG
vpb6QHIJ+bPLSQ9BBWde8xwihmfRJMVk1AmjFgV+uw1ebbBPiq2KKB00c9lwqqesPvUVLZ+pgxRC
A1EH+S7CrooIbI+IAuCbx9lal/chky1c2BGEVc67nvmZkD4lJSgU/prlLAHI6wxAMSKPrJze/USk
61oNO1mSLGbXgF6C9FsrkcakM+s14ZuysIZ96VUOGUOEpQnVuodeILZumvu2IvbDEMG0ZqDUnAeC
siKTOUTjAb9tEEmNCV6vMsVXVod1v5ER8YJtVX8GXq32mhJpXUz+77Ee+otVu8c6iYj8sp7DICcQ
SxSfKTF3BSVb7CZrs2jGo66IHRyCQyj9t6Et2YciPNBpVBvbYAZR3jGE9oLZ3VgYHbe5XX+UDmks
aTzUa1hikNtqJL0tssAqkwFrkQmAGpBRa7dvsYXOCyreZhymZBVOabjPxmwRT5aPmqACkDX7MHdB
DHvxn3nJwxkbIvGSHPBhYZDhFFWfXZlck5asgkjjAUvSXabst0L7M2yRAssnaUGsEvYuHQLWlFzU
u9HQdFc10KNBnTi7jfukDH/GU3bBxvkYBdMDeNIHzhAvxBLgTxycV4c1kNiLfO224WkoEMkDHERu
oj6sGdaOEuAek61lhIfeD96rlt9xiL1Xo2QyLth4GK4rbknIfpbj/nIK3wWzEv2Oa7hQdaqPNh6C
rm6zo6+CU+E6z4RSYTEeQevAsWeZZRmM8xMv6ZNbimfcFOZdFJCXjf07xQhKuhLdbFJgWNCmtntE
V7RPhk8osSdX6unCeu88uR3q2JyY9MHGLujWjj6WJBWOXvxuino/hQle6Wqf91Gx8trk0sTBecDF
anV7jmq2myyqjJwMGDiEJIwids6tHxEsg1UwbmOCctZdH0JSEznxdkMLKqyu1TomGkCb8R/Ol84W
TfHV5iDczfzYnfz0PE6n9A/qB8ZPNuQl69zkDW82Z/pp44PQqR4ProyYsBi1xXrci11EKcinp5qc
KDubDixY+3qO3mukQmt4igovn0OGaapoPkTigM0OSWbu7dmuOXGx89iMxTbVpnbtt6bNvnsLdZv8
bcjLJoyHpP2e+xw4HN1VG4tWZuELIvMGZpkD2KyW/Ia0ILh5BHItAkFCoRrXYQL9lAP/d0/22Gg0
SZj+RG8gtxAVWAEjTHxyVRuuAwaFlc6B+k0t4Zoldt6yDD/7Ln1aQn1mG1w8M2Ny7QF7lxbCTDMr
pt2YufecRsVdKMM7Ss8N6d3EHZHSiQGSPtxA4eGypOnCwalP7LsrHJveF8LfMbYpgFBQ3/4ukWad
JWOpPaOM/5zL8Ae3LOnTTkPKblOtgIPSQksWYbfw9giOvZ08BLGLlMxmxU+LaVoX4mzFf4RzbmPS
P12/OSnCTtleZ7Gndc6sAr0EfcDoNIj63UEWTFIa/zmy+wINjMIpONFG8dlzzPJXxPxw5VGGrbz+
OWZktEKterbN/k9DoJdvh/52YhAMRJ/kFFiKsna+qZljjWeO73NgiBW08vhYEcaTNbn57GDc7pdE
JQSo+dqAth6LotpENfQfq4TmB40BUjY1ekgg2Cb3DLLlE9S3/BehaEATST/MEJYJW5SaiKs5n0li
xgYT0rXbDV7bYnKoSBwimHg0yl8BZr6w5T1qEbgIvwi0k5tbh7l1XKpazj1R2n1qA8S4Oxt7yCQE
p/ovXVWEV5Zgb+W6PxZ8g8CTDYYdfUGdZt1zZzYmHrneJcaDS7Bt3XNQs4QV4NXM6DF3XPtldDtM
H4P7L8NG73/mJsozbdvDzuBLC+vTX3MTo2ESTHBLzB29+BN7CKqpsDlVdENxuglAsr5JnwikQ50G
P63tkruUbNUDtkd+OwwMTezGp5soC0baxlCE1dKk27EGls9Z2+FuM4CEBKMSOz9y2lMj+MVhDQu0
fVzWIKm/RhGDuguy1DrHBqD80lD30YyXsVQW1P2bh08v+Q3F4FncG6uyqmdgLvYmE3747IxEW3Rm
lZ6iRStA1/qxnIF4GqCej0bVuQ8pm4+v82of4epaZWPePt5DJDG344LhmBr5vbkNTrAuVvtGR/I4
dglJrWljHyrH+I4QYbzXuvoe1Y5Dh3r45lV9ecGv8c+DV0yXuIOz9S/T1b87mh6DIKbTGMhd3wYQ
9JdMcgq7hm4EcasVXpkqEDiwlMfvClV66BwIt06BglM0MKkMsONMhBYlLjr7mTCguTcyjmDuAXHM
v0iDrb+lweg20Spyv9rKQ07+t34zRRugMk66lF6xPmiEawWdsnfHAwLdE/p1CscAd59LFq5k2Pil
X0vaABuRSQ2bov38l6G/9beEjR/Jx6dEFYY7AbbQX+9mJliuF+G+o8GLdoRBk7zv4URtiwAXuTcP
L+bQ/jIt75RmzcPI7OMizFis54wsuP//yyZt82/hsSdxIkmFq1tariftv8Z1fRBE4TTWbCIGY0mT
fNKe12HQJQlh6IN1M/enJgzvw54sAWbb8hzCj9ypLJKPfgb1xWQxy+B9bPLYJBZWq/ZSF4gUlumL
nbvt0ZbWD6cbUDFNXrR1Sqe9fo1mJK49RA/kFy6AfbxFbdCLV2/mrHS7zAzrzfcGgs2IPN2xKuAS
nhf7WVARxitcEOc3uwYSEMdFvi4WO3bd13huihKFDhJ/oJAhDVUfC7KZRbw1rR7isIf+cvla6oiB
w1jhb9uhr7aNAYRA5mpNFlX0U2n4+C12tv2cKTIGHaPYJo5eFMn5tK2IqdvUE+2wL1ARpin/MqVa
Xc3lIdepQDyJCdepH53ceLSTHLtqF/B3/RpUh7b/7LLtLkwo7MMJfc9t2VQTBu0bFsImvAKZKshj
P4sOZhtfvGGmj4vT2JkF4W2JZb34rn6SqFfup6m0Xjj6oPCc8jPoEH+DTSHYRKZPFmbAXDAPmFcG
A9xowyS2KaAUoCYF3zNbBNzUY+M8x7jJuqyRVziphQ6bV9KesIDrVN0laWIdKrMJqJg6JoqOATgw
iq4NXdzd16I8+yLaDZnhPURKbXw3FucmkmLfc0opvO5P1iTEgtiW/wCuLD6hG+c9x2a7ThVQ+1Xb
0YSSYmgvcwjtqQuLu9avijvRzP88i+46I7qbBYwlgmfIQFDoo+4Ct5ovY4nYn6wu5hbkfnL7YIgN
reIJhCqP6HdLkpagEQ0JfpKuSIaDF435vlLdjwkr5FX2oMR15MgT8BnnVBdRjQNaHGXIO2seLyi3
nEMfOQUr2sK1t2N7dTM8G0HV7MgD8o9iIjeTYAgw1tPQrfzYIT/U9rG+mz5Yvm4OadjX+R41e7qM
hMmdfAIyMj8x2W2YXICNiNFkf910yzNDTo9TDZP+9iELQKvRecPbqJJvc1XKXaV6kEWlWV66pi4v
qsMEizcDQVDMPMSpSTqZ8gClhIHri2i6GVPk5HQP9fIw5P7pC/YVBARBhUM6XEY/7x6zzHmL62fY
jiFHz5q+KBBIG9OomO7nyQNASILcOq3UGcu4BRWLh8mQgpj5OgVkIk1MzDwsoHSkDtPD7cp0OP0F
i84iAia1GEsYAwX3t2fsHC4obfPZb12E4IF6SZk3bkZSSQ6z4363b+bU5nlqOf/3Xu5tTTM37sy0
FuehcLMzHvTgYgjY/LZXWj/xvU3ppodfXJYifcjhpTy1ojA4Icv56rdar/oMW11wYdrQnvHGE5re
dT30qBx+qASkc6Rtv68XD5vtu+Bo8okWXEm9uwEEygQ1ScJ+N1s2cMvZGR8cuzcBqbHf4UAMr0H/
wwOifIodZLY0FDjx3a5xWYFTn/Tvmxs1VxXqH5E6l6YUOMJk79yzv8KDyKgAXa9xt600ASc30+lG
cesBeN72fod4Q+AyWfc0OdR5TfYIY//163PoFn+ENzVrTi692wDuzjhq08uKnd0gaRQu/68ZZf44
TmRXA0fwqDJ3sUtQ5+0ynYrogh4u2zTpZJFwaHaXjO6nbD3rpW+c7Lku/kxOzsK0jDm68XcTxBMM
VYiWum2NX0FBETz16lqhdr/HUFrvghGCVbJM10jemu5EJf9YvqblzS1vBAcEL/Rthql5hN1aXQ2f
d+709J+PGr4dXSqW4von7QMyHAooEUlrHYubBzRtiVWUUbWvcPuRkDuqNXLq74pX/htup5WHYv0H
M/UI9NMzDE7wy0k1PpnTSHqh1eldYML4bYhhZDPrcUK0Xbm1i9zYFySMBtmMUGLWo4/zvB+CnRso
/XXfBSPgFVGN9B6XO7DsYWzQaFWrL+lRR1VwYjhzl9ceEkYgn8i4SSK/CZnkQGiQ4xu0yot8vEAQ
Gsu95fCHHCf9o8BnuVaFWqhgPHj/95mSAlps24N7Cwv7kmQq3DNqLYivFwLdddegeB3jlCzl6jkI
7PAwGslDzv19R3RdCqgTS59NqGfSAHlX7OQvlTKAzCGhh8/HCAaAipswV2Q+8Imnlew833+YDPdT
daC/grAc7hgI6y1yJHN1u7x9og26Fx+bziHz6Fev+shK73x4MU00GRf0nyTh5BxxnBstjfIw2huI
i7MJ2fZcRZqMJr9dV5Zor1/7H8Y88/D//lI1EY1LKrXG8epbl5FFZ1rdntr6jYJqm82JIOvRCd/i
Uv32+1Acv07sJIeyHkNyCHVl/VyemKnIrkHglETWY2sIXf3aNRp9jVPttTHRFkCvONCQmFeCLuja
GFxOZkU4Q6rK8TqZVfkT8yYaTNOk95YkTXUtPxv5OxqQdHVxbx2ShpuHNFXqcU74W8APl75Q84tH
DBU9pKRKd7LO5gvufXtrdna4bXUN3MBsaFssBy/C0wjDWJIfUeYcYh1k73bAdADorn/OpfbRPE2v
gU26plEXJ1CtCsHof55Oio4Y8SjfvowPNw/EkEvnFKJoYKVuW31wbqtZa6qIVqavtqHhNPsJ2QVZ
pWiabqrw1hDTVVYfdZJbb8xr5uPUsaOP5zY02gdnCXUC2ZRsgYtT6Fol/OPRMeW8KcgfR3DP3Dq7
XxqNbrRrJa15azkf3dgvKY6wXY/Sepu5k+7IzhzzVR1hWjCqJnoG8pCsEDGpO/d2FOcgb51zXOVu
pYipJl7Fr8LhlC1IlGgYyUc2a06TmF2/8C7/Ab103vfAf5/61EdTB2G9NlnKb5eQ0OlUpBIzwZxZ
xirFE7h3A8YnCKoAT2dOcQqt9M/NBI44efqyg5cEk5zNOHtLe9u6szxqT6nABy2HuXYS6ZPLVavG
6zRBjvPcHt94q4NjtYDCb5dx442Pypr7Q4WLysqy/FttmZ/xiIPj6+1B34rq3MlGEkYzBqSWfw+h
4ZkxiRec65SU05mDuhU3zqmpaIj1PkmTsZEgjyynH11msOHCZjeiwd/dOCFlRjKdyKP063KQAzEA
Nnxwbw6r56nsf6qx8d8tcF4557jT7SFdnk1x/66bSFzAcSUPKgj/1JGYvoVsoLyLtb13qmr65sVY
3M3YRlDAV8Fv+Vnalygp40ttpdsvm3iPVeEHVQPtloCNi7JZHhUm1J2JWvY1nLrXaKZ1jNsIDYEb
1tekBt+O9Y6JU56+IeRZS1urxw7kxGG2+3lflVH8EkD/YjFw7xpMlPehpSJE9dFjnWXVsZmaLWI5
61K5nXXJcOZcbpdJwWsxZPUHYsbiWsS6gGpacVoWtK1vl7dPGO1jfaM4TX5/mAbSNqC5579m8m2t
3P5JjsSfBrP3DbKHRPbNp3R6SvKxvueARlRAFSfQJBcRI5C3elu3roCXAH++ciW4/ck1QX+1gp98
ia1KB4HwAVaacV8WbrHjFMdcsgGEWXg4uefSPnGjftVPnArarSkniPRGWt6jLpP7wLM55bdlfwwH
UqrCMBwupa66fRmaw4VzVbePjNHbpdb4a+Yuu3AsnomNsJuPUkVXizvqtSeDi4mGTXs0ozKAnfkS
VUa+yUHVYjhZcFm5m290YXK5HM5un3W6FgR0Q/qyRoe9xTfaLyd70JqElrwZsfu7YKh+bwWN/cao
bCPzZnxuylEfGgxBq4UGc/aXCgfNHXjPNj3drm4f98ZU1LCB+BLnP0999BugxJb/05kfoavMkzt1
/gah/7RSmReebw/e8qxMsBetb09jk/zB//7+t+9Rq/aPMQyQ2Bazwc12UKVGAICbDIRxwR3UKbgF
OJVf6tGJ9mbr+u4191L/wQL7dRvcEzJAF44QcT/2msdgeXDysVhTeq3yvKyfkiihCd9GP4OS7NRM
i+0EVmFnLoCbMK/+ebhdcnQc1l1JxkrmBeK+sbPHLjeNo3RJlku6yjjDLgm3jlX3e3Zn8YoHiESr
vNx6hsovHMvK+0S6ZEADBdsWM8GNUaLJifZluA2lmH6knnvk3plenbw6YAkkHp1NmHY/Se5RGri/
/Q7hjtd17w7goTCf6gMZDOaactd5dsz8NTVrdaa3/chgMSK9EfoId8GeKR3vfcua7psknO+BT0/3
Mu+YWtTqYflHeOeDm4rxVIaB8aat9k3Gyrj6QDUuTZh/BIinGG+7v6VMPmHlR68pqoFdV7vWSfQ7
Rbjtq9c/SBlX7wUEPMIX4xf+tFsTJeufqqVcWDgis29fXSc1d0GFDcRzar0Gs9EC4BvUi6OzYZtn
S0rHohQUlsrIAR5NsJEjbXQq4qiuKJhCeq5plYPCXAabg119k2CL991ikMvaFsRZGvnbm2Z+hkRx
ngaGGgzksM/l5LGExQQSLmd8H48OadWkSiVAgl47w/lFrOF7lKUURbgBKSSHkA5UXj+H8BWf2BDQ
89aDuceHEf8ARHojTNw+jEkJuoQCxxQ4/atIw2/DSMgYrWX5+kUWsegzHRlvyaNfxk8FsKarMvY3
dwWy942VBe2DhzbsRM8R9GmIO5keafDkRqp8Q47cs9eSimbHRfSd2yJYGbNXsp6TpOeWTDWaYUxh
XFQF3dS0/YimgTSf2nwzO1oFNsePdVhVn6FjmNdS8xe4PQO5R4AE5rYrxTYfq0yq8BTSIxQpVlbw
BR+toTbUAd5vBjNo3lRt06Mm4CgpjYslyugqkhF9jEdUjTu1615pDphYu06p5pv5eWgwZ67Dg7MI
3pMOAlvDipyFItpLGx6KdqxknzYoE5zFmtxZG93L5K7LsmzPEPSD9yqIWyvqaTVku2TsTosF/C3N
U7Su49yfWZ6jN9uj0x0LUIu3z1ad+XMoneIuZJ7jL8d1hnHmXThaFXMBZnupoj5S0djtU741XYXY
2t70hsb0xIgvfp5wK20St8yPKN8XkEiBkWMfiarf+wP5Q4grgu1UTcl+8h19KCCIvI506yxKvp+Q
N7FvEPlzNc3pMiLH3KH1Iwe5HNxTWC2JyL69Kybk8vYsq0vljXI7shU+ByryV3SOvyXE19yTQyBP
2fJ+MJb3A94EXJPEDY9wWpQvqQQXCrKdesZDh5NzIh2eGo60Cw6bDRtwfvjP6e52xCvs6tzf0Mxt
isCvTkY8LUMYF2tbpzEmDjs5x30vn+zAQFFdpi+eb0GiiYkeAeRNrU2SnQ0RySGHcOw+mlY1L0rp
7CBZ0/ZU+YeI6dhVq5zzkFVUfyJesgSGv0F+nZ0H4V5WbbEj1oIpiJFkv3Nn4+doa2OZf7TorjZK
kTk1gxO6T8EJrh2V5u//bNimf0H6aFzdqaC4r2vq/Th1n4tZBM+hsl5ytuuLDo3+UpZE3fn+HcSR
8d0omvzOdUGv1UFjvmHW23SWfruRtMmiJSCkYLYocouor+5Jt47/QvjsXZx72VvQWqwArfUU1frR
WVA1WU5WSSCmbY2x96X3SBtVfXnuqW9RzzaoZMvOgAxY2Nk5lKiVDdI6LpYbdes4NbECL1xN01CH
shn2AzOdmlYRfS4Ys0QKTVhxi2p3uxQ32mw/yM3P0q3GC8aJEDq/cFFLliUg4NLnvTqrLSiS+jLW
nd6wtnIiXnT9vCbD3mjIO54JE1s7cOh3NzsbcZa/PLiwTgJRM5nIDHbAt66wemEvZRZ8g2jmmfid
+31P82w27yqrIzknbl5GfZ9U6OxwD93TxG2P4WjWJy6i20dnfU/Ii/tKQyCBzeJVWL1ldIGQXb3N
LL9GxrrhVjreplXIuHb6P2Sd2XLbSLRlvwgRABLjK+dRIjVafkHYlgtTYkZi+vpeAKu7bne/MAhK
5ZIoMDPPOXuv3difBuEiHFq9bhN6A6rxZLpUHTEZykyNjSSxdpejeiDjFbfuRk6m+MQqgPc6d7Vd
4tSMxjt+W/K/YIyY8TfyJ8SN6TVEu/qyPPAp0HHWWsUuUGP34j+hXwvwhxAQNW8JnUOwVVMTZK0s
bRNb7OTj4KUjECz+9b5q/tQjoKumdtqDabgDDoDu2EDR+qXHWCk7AdeDkyFTNs49ywMzxJSDpHK2
yyWO69PQQLZSggTFcTE+D2Z4y6S5U/j1Xw37X2NGozNVXzxEBSknT4wYZC7661SjthyriNCq2aAd
O5l9aheEu9136RU6UrXSOKEfK99OXsI+l6fHj4V+xeIjXkCI8kiQimY1fcltufFqUgcfpGcqtpTW
5vzJzsYsvTTwnfUedRbxWAVH054xm0qvj6eWlqZXaUDMCXqW2ypmfB7GmfnwC7HUqk05lp51vBv0
9YhLmmr6KSbxQe1slcfnqa6AX45q9igvD35C4qDND7/+77UWhNZVltGu1mmh0lxnCNCB+NzY8UCu
XDbWO5t9dcOC3nKwSapzNpj1hk7577IV0WWJOuispjwxdSD5YR7t5YbqMZNH1b7wkN7M1ZJIBIqJ
OKk2QkT5pfaJJF4q/UHU0NOs6B/mIAGnigBm9mQEb1ajmWqdjmRCLP6oyfTQexLFuFkuW2NKD0D/
ibSPgnonVN9hrlaECNRlfUIpwro+dvm97JPgVCRz9F4ddr+pqrdTajo/ME81u3Yeg+XRnD06F7c9
N+L/eGjM7pYZTPmnRv8jWyv4qyd/+nh4adihTqomFpZF+RwbnGAAdpKjZIF+MbBG7aaB2FBnKOID
TJXo3sTqQRDykK+/tg0OMIlgFdIAsp5U0xF3OOh3aKYuDxBw73ozQ23k+J42/MiP9qaTWvFtOWQq
+4ctXXlr7bp97hkFs/uFZ28+67tOT5DZcv3v0xJmbwo1+Bp6xbWZRv1JFQaRzGPjn2KlMzrAiolh
LQQKig+H7iLkpOe8avYGLKBT01D1LSVuNerovHotvTDseo3q0eeDfcF13DwD2CCLY+qsfxg/oIzL
VXQZVBVf0jr47eU1Falqxm3tGtYqPZB+YP6tfO/V1fTpvbXKfaGrv8ufr+F49OKhlXTmjut8X9/9
klU22oghQddVas7Z9Zv2twEze9WEifyEcWlyo7jpqScVYpO4jF7mqUNKrMENi+u5a0yKA3RwazwG
0JC8tkNT6OHAzqirSMA+L71fkhgYxGj8thLd/aXJmbjbaRh9TZjH1lklrHMA0/a19akvnbC562UQ
XbIu/DT4PT44rjPUxZ+2XOnkTQ5F9iEDXUENhMtJ5GHk+cl3IEFYj6n2GYtk2lqIBlC62tVTDTHe
aeK3BS7dV9bv2B1G6OronNKitM9TBUfTM9rgKQ+8bmuNdveSy9KGmj51H4lOR7PNc6YZUkiCtorq
7LogSuZz4LKf1fZ71Rr9u6Hrf7TMn08NMcVsd8U+S1LH+M0sfWBpr8xXFN104qs+3zdWvq9bIFGW
bJmDuf4cZYH0a91NPUrh+cXly6Fhe5eC1sfKmlr8z/8nuWZ5VqDQcT0FXLGyNfmNpDPTStLxTDZs
Kor5ERMYPZf5VaePiJxu1EdKGuE1t3SMVwObilM3iF3my+ULo25WA6FZVXVtKts/kai1Xb7637ek
PcPcetDee8iOtxEg6lHLEYnmqKBuy2ueGNSVP+Me1A8hMDo4hkQPy71bTurSz2L75VnWfjH9aQmd
8BkUEKOqLo3EHqiNJfIcRCJIt9Bkhgzj3yXk82MT0YYvB+2b+Qrqvbh0YRekIVpPJzprvpld/nvA
BFkjaXe/l4ZjmOkzwBiietWfx0KY5951xNoeHZV+mpFQzz3Hhg0J9sFuWU3sogEYVaB51wd17Jq4
IXmOmySKku/FMJc3iTjGKdxxSwdKOuJ/JeCKfUgpO7300kRnq65Yo+TWESp6pUd2zIGzX+oZAhKN
7YBjjIS7JTLFRyTUfLbR4B0689Rambm2WdS/SO66FUM+8Ut8sqacQhf1/0i98hr7LNT9SG990NWv
sLDJoy4C8+iq7tjbpruuqRxOTQqHMvIZUehjS2xv09ZfXiihZOjOZnJmSpc2lXdPAYOZ3QM4RvFV
9VC23SEhE9Wvf6F94bNQGeE1Ye+92RrvuexFcBTEAW0X8ctE9bMSDhOMf3u/1PBbJZjzod0i6r0Z
JtRQVXNOfGyAKuhhzDcgbkvRPxsj0nnfhTa67J1LA9zsPdw2ovijdZp/Lh3vrBIGbHRQ7TPT5d/k
wY1MTLgqCQTCLGJVz0b8K4jr4TamPoGnenLS57ZpPQblFpMXY0PFUMCAMvhbK/gVq774S3f7HwWr
4521MdlVNkZH2v/qqlkER+er2ESN/kiOmByavKgBOP3M++jYRsyDoz/l+Dz49dFd2O+NXgABBMgo
ZP/Uz52MBW7XI8hSonG/QjtXmw73x6XWKD6M0RoIH47fh6FX+8ewW8kuPhfipLLa+WhHqBUIeXwS
nswzAAz7iKKUGTjdsTMrG931DBh1Y8Kxn/9vQcEGPWY0sNMZqre8lth/2CcH2BRZ9NSgS1n3YwcD
tYhmZlG1rflnd2Fi229zt/mI9AdSyXwZj0F6tRPOfKLZjS2iB1ywhEEjBwwOdDytl96EXTN/1XNl
eBYNZxRm78ZrAYjFb/34h4+B7pgMqNsYQZinGPPsxoY7lzpu+u73fba3qqw8Mpx07iT5TKs8wIbu
hNYBSBY5xF3vbePa09Kt8MCvdJq97ZX41GaPtT8/LM86j+hmCe7gwhDvA+nGdG9cJ71VtgixRQfh
l5ZH+TaX9iWgcXTNjQDcMkjfLx/H8rrXNfPcdn78rpMEgS3TIDEPmcPDc627JhGpNKs4uiXjrYu0
G9Me7cOsx68hS4P3OkgYR4RqZTq47HyHD48s838LvdjHzfjfgXrpOWp5POzxw7w33jgH/DRaf8yd
4Q5eyKv1eMW4t4coGHKgmId/y7POqX4qj8HV0q6bXCN8cvTz4GhPCxGHycoqmaJpxbHAvpTpcMTb
UW/UHNsVAXuIXCO/t4ZuHNt59kx/GLz2lL8rB9cLMoGffUUcVh0Y037BaiRuC2XVmCDA5Dnm/0HH
+WglgwEiKS7mKJmbMuqJDwHrZahVBSLKcKouMfHqXhWgqbShth7qxGddLuv0QnTduShb8+CQgXhq
KMSrGca3fC1DsnQpq+apDGqhqIeCiRVBRyGFqOXkNYQQtEQt7qWGkpGN880zAhD8Cxw29sS0dh+z
MhdsRuFm4Vbzuh9JZLAier+1Ub7gNYJ0LuwjEVE4SRuiFzIz/CvAhuyQRxCSXI7jk04yJ+9iSlQl
LmrrKCoiwUZEfp2WRSc/T08GYRTkvmuGeUz16N/q1PWmfv+4VR7xASQvxPQWKHdGOTQ7MYlw0yal
u7aYDTEmNfmEKgbn+FV2iwwwxL76Ml8J0MG3x++l6F/cnVC/NwMJBnYEh3mpk2jCD/ulru2dkHAr
U4820TyVF/T1LoEgqtMCy7QOAs4nDOTjC6ZvYGvz3CQo3zRCdj9Tv2kQOcQZ20MpttEUasdAJW+y
57a2m34XtoY4L0N1L6QNE8JcOJZl+pbL+ucIAunZkAktkFIvbhrjQkrHpjlgTMjOTukgaq/FXcvN
6EfjaJT2VAuTZKg4+wgWGVZQ+/G6bFtML1H1uzRpn1pUgm/Mj16lERHSzplqLzJSgvlrZPuFV6xL
4ugWCEJ7KOeBfjmBCuPn2OC8Uz/6uH95fHmCNyY1DxtY6WorMbnNEXjYI+qvdbUP5PrBPkLwbEGF
cRrT+cZghVLnGPqB3FfGzGmabYKQzitiipppq7mt/9EPpJIQquW1JoJ5o7kV+sWaBTyiWBZS0HYP
SjSyBP9Rjzu9He0r3onNhNN2k6R6eDDy9ENGsfZEu8dea8UUbDULPXLfMWbqk3l+gJS/M5FheYid
nuhjfOiyyW6lp928vB9PNHUQi/Rl9WWCSF8tD1Gh3O0j+wEj5khb7CF6QJNFJA5nn1U060PHyjaO
C7O/95kQBcwmSbcJ6F/UXmFcLW3PDlA8NY55tGkAHhdwFrPf2g6LvRYoC6eZflqmD7YORIrxahrC
A1jGGl1G2nhpeeM+RZixjduq2tSYQbB/oAgScbQlsJmoGQbqj1ZMhYToGNXuU4v450fgjhKqT7d5
fIjgviWJFeE/LMVnVNCRLTXSsOFAja+w6fdWPZFHI3EQLaMIHUNBXIQAm3qal1pmf/ZalnxHEiVK
RxycWzInXBj8AXLTXcs9j+obci6u7ebc2KW9CStOEXbjtJflIdL1nyYjEY7kmPhZXNP2GAukd3GA
lLvory7gJhbAjDC+RT6pJ85obIh0JSueAqWasUX2WO6Yvkk+bZn17Ps69KHauS8fraCx2Bnz/rkJ
Nq4NVY7o8rkym2/Iv55K+u8whzlsG1oPCc6bsFEAvHrcY6GuJatMYBFg9xRrNbckQjOTh4Zg5HXF
cr1qESKfJ1GKQ1wD1emHCVUvNdnR1t3mrkWoV5ZLo8RAt0T/RGFkXOIWigckpVVT984H2oAjzXi6
wNW4WQgNDXXIVmM8eKd/ZeK55r0pa36nNFN73pqm9p9dI2OIvqgSpdO9qMr3/8clfwDtAd7ps0LS
JOKs20tCzYrOSc5TXf2z3KHEKwdMNXpaY3lChkUd9iSReJAlintVe8z0e9EGx2TUt3LW6iyABXpe
6pDFL2wA5OOxDjOxFjT6PByonknWhz9E/g0K9B+aMvs+RNdCfLl7Tkr123QIM3+c1kL2LymhM5OW
V1ySToYvDFd3WiW+WxsPS2KJ/y1cS1PromIGmnltMmqWgAn5qeHrx5XAS5XE0DOsLCNjsDaSVdfJ
tzKnIUskln0cnLzbERSsPrsh2zJyTN+iJpevgBVAX6F+iGjzPaRTSarC8+OTkc26b9XDXRAesTjR
vFP/e0At6DdUUhNH0ZOhacwS1toALReWQ0KvXr72QRv91sJZ/92J2bTkdadY2BijJ/PDrTmc5b5P
mqQrBnCsHHf/e1jkDMtl3lvv2hxxZ4QVvucZ8UKMVvimAFvv46pjx7eUs4tMtlk3AUGw8BQms1g1
DUlrC1gBC5q/rT1WDKKaCFiTufk01piqezSILR2GQ6KKeNeZkHfnJcmPMnudx0m0jYjjwgdRlyDj
wTqg+yyrDQFtE6XBPFRmrTiXaVDsGyiIX2n1VgdFsSuKQTJsiV8Nt9D+ChAHDZX2ysgthBUIrejl
z00qLRCJxgQyQURg4bTQutDDhir41MwyhAjGu1cabBsl/vwQ8uyBhNp8b0pLe+86/560loF2Ii8o
8CMfH0wTQrl1c2tPGfFMnBKy786Cd0qUzrS1o67Y+05kvVXBV9l0+l/4j98Df/QnDekwJ9emWueA
v96XZ8TR1nQzEFwfbbPqV+E8QlEOa1BtjXeZOd2r27JE2DK9catqCCIZ0oaD86MuffOwUK0iM7sj
chiPDx1ZhcqCT3x4BtyxhFyPP6cUiak+aOQnVcp9Uk5u0wVcm/AD2Q8i/QhhQ9ukRfIVdYqo08Cr
fnhu7V1cTE61M+LPdUrQlJxHdkvTyXIn99Dr4LKdkA+kBbtzh4C9vJEdgt6ausHFTb+OSkPCKUOl
FZJzFHZJu100WxpEwt3yLBSu3PUMT9dhNf3sHDVcK0/G+yBKYSokESPRrn4NSvRmYwOyiG6IeyId
ytyPUoDdzhlUANw07kWWGPfUBCLCYieC1tw3mFzXDbvFMfYJqF0WoHhwf6nageTIfP8l862rOxV/
dEL1nhMigxD8pnxcckTfqeUGh1ZZr+2UaGcZdRkOb/5BXfrFD/wTfwqLcTdZEesodaOXGJvUngH9
2URVeCBdp6LCi2+mtDviYOX3QqbsHOsXSDn7MFDGIgIkj1DjXAzTJM3+pJ13wHeT/ggCheRmqItT
SezvqrHtkOkPjYHWnn4pPYjR3AHAS4cBYnMVWSszxaTzQO14BPrkSX2Df3TtrM58l1qabBqhuUeG
5xlBDZm1HgBNkC+pSkbhCEA2k/Dtg6Pq8ZUO9C5NUVWZYG8uvS3bW1xiLNOJUNmiTBHvWkx2cBb9
wOxDmmxfPi21PQs8RVT/quV/+1lNlBnzj+Zm9GmVS0tZaHuwiq+hbNI3KXU+mLOF5rH0Ocp8X1ri
lUxIMwpQVCwtcRJz17j294ZeqaOKW+/DScctCvHxpxMisUTcph01Jf5oONyYAOvWzQm9emOSO3jm
EBWRaV/fCH686aGZfmYy/iizZPia2jqB0pBMr5Ynm203xrugUye3sy2g5OKnjTKFJnQbPbFiRk8q
MFoKWKfY53oBwxUz35MGnPYtShE4gLX5MShEXzqb3Ub3pyf2iZdqqGgl4GW+Z6GHOth1u70Sdvwq
IQdQOVxNAkrWo0/URZhrX4us/tEnGMtSx3LYIQ1WWbbzxuGJhmK2QwFOdq3ysBMkDbEt01CtB791
bw5I47UcoddUGSbLDPX/VWi1dZf19L38LYr/83rPqA5LXMwEICSAeUmrQI94jpMeUp/RX4QT/LJa
iIwy8MSTbuIr0g38x5mNiDF3Ojp83B0bTp3oWkng6GjvolcB3CyYFcZodH8kRC2vkwyXlOXgUBhA
DG+tyPzUIoMRTlw70QWihjeMP2yivrqu6A9d2yb70jSJEEB39qToBCVl9lQNcbvtLTjG47xZiIxW
KbpsMl1i0zwOnfkrkqDFzYqPJ8rA/Ac04gnM/KdhtxbAXUJOe7vNP0J/wsBL+wrnTl68GMiXV6k0
h1NXgCoTZd5ckiC7J0FT38amqi6uypqNhhB3o1XS26b+YJ8Ehfd6iAMo0DTP97VrudvSb9A3OM6n
UXn1hWZJcxnMUu6YzpNb7P9dnCtitq9kQNZW3D7BGeNqgMlvT8Kf3Ba2GG9VIj7QwJZ3XZJnZpr+
H1sQexiE6A6XPsh/bZHO1Halrl0mu6Q/OYi9NCqDfiQNI60DR4hdeZ5jSJTqblh++rgYExpdje6J
d6pWKIGeRbUGr2edFdl0WFryYYLoNoFHGVIOxPNpURa1dRyDoV97hTPsiqljGZ07m0Q0qLXpFbh2
YnnTIjf6Akhk9SnRN1rz75M03+pGGn4kWqueI1yAeAIV1R+iN4KUVwYNpHsytl++N7e3fCSbYZB4
l8epHLXrHNLhFqu4sgTAKLvfOYwxdkNUyNeGU6ovwqdyznEnG6G81NPESXW+NMhvOkxMtzfuEcxR
lUNrnRMahsBEEEmIsNpD+6/fmOMz/Mys4q/QXkY2+/XDj/NYi6yYdS4RgX7pZJZtSjDQbyIo3tyU
UQPSkp+uF3GoS+nSVBWiiS4tX5e3BgncFkHekbWzuXf05EiPkh9M78T7JGardqe44bR41tG0as9i
heaZXJK3hr/O1tUcb0dIAf5eUPeXmAB2y4/y22KZoCQJDumEHTgVMdriJO8QHOX2q9baR9l0wzN5
h/YrGS8u82cdkXQDVKXFvHArcguNDd1hnXn+cczi8cax3t20ne1jVWphzrDf7V3XY9Lv4OevezXe
H6OzAF/uJizq4dpKml+oHuo9Zw9nx7l73C4mC3Ax/16qdlLv020JeDMkyrlkYv4QzZkvSZins7Mc
r1CGDgIPG30N8uYvnmNlcCixVYVlSB3JF9bZoutF2lStvTjmMDp3ehFbiVWM0e6cCAzxpEk/INMN
7cCnfnE/6WbP7x2Q4xmYLmocyQCsCV049VbyU3jR1e5G8c2meyX3ZWO5hbgsXsmgIou0nrwnUeM5
zPMRaALMvdFleE+Mrvei6ZRvpc3qqMJj9qiqQ5RHnnBs/ofFyeqj5K7jv0Fgr3fbPLMQPjF8+ng8
S5AvLcu7YdbpqgwLxJOydl5SDvwPZvPyc0hiDjb0uKYu5m9XGb19ZrZWH9uweisKfdujVSXkypk2
rHbxdzl1uIyrrj+5RGvT9PRZMLrihwm9dZu1DHaXLjUnyM3j/VGeRYjUvPMYSYhsiN3kNBjBrjaq
5mNCCHr06qHhGG6b67gHipaY1daxw+BvXZkvpe6+heVYvVm+/CZmKv2FJeq7HyqgBEb/pTnZid3N
+kxG0msZNTKTH6JkHbnJBvKCvHciook9+ph02kHf54VjQ38igG6mAwbpIJ871IC4beFTGOxZO7JF
/unnNGQ/qq2D3/iwe5LsZg4TQn4q7EfXTA9zxc0eW1Argu4zpBpHHvnyMLx66lYKT64iZ5IflNO8
c3lePytwigczmRkr4Nw0Dt6vlR/Up5Bw8VU1S/iW18Lur1uQcdTY7odeSWvHpO8jxHKGI68Sn75J
grxuasnFWMKyqjRDBhrDLomR7W3seSgEtXQ8PNYWYq2T64LZ96i/97j3z2HhDQgamHD2/VegQg52
40T8wJoKZQJ9UKJ9ycyOTq2Rmq+DS/c+lb1LpiBN+BhAGHR2PAb6DLmnskG4OL+XoMaePbQq565s
oq1e9ObPLnFXSsliTzWM0n4WaLgO/JghEN1BLNsEdjJRhOJlzAp9LYIuPYb1Kz568R6E8IpSZtQb
LEjuvg4Tqvp4TC+Wx+9q5K66W3XPDMkqr5PMtU1Q9riXDE+Op8fTgGHxlnYdNFPghXVcf6NGA19U
5fsW2Cqec2a185qpm6PCNvLkqlJ/qhjl73sCPC6PN7B3EfW7CcLLAp3wwxlkV82ldoS1LeeHBcfe
w6/RxcGnE3P8fwT4qann24fOcYrGp0xLkc37sP7/myW1TDwIB2OSM1ueMjWQLswhFbE/gzvVvGQi
oXIqPbWSJAGdHz8Z6NdVMEuQFt9NE03gciO923hL81rqkHvI7zv0kXRXIbjti2XJ8JAyy3w8Wwoh
3C4NJ+KyuUdeZJxNDpfQv8H8LmubnyPRiqJxbluWpyWYINDBU4UhFK3EyFBbVB2tXAda1xQFITDq
KVtRMdm/A4R8Prvpe1f2P8DpwVfPQ3e7tPmWdacLzGZTDe7vycYq0tnKfhGFlGsvLdjrLPEUJ7q+
1h0mSIXAtGAgE2pwYYB4ncoXkQnAeMaMpghGLVznvvjWYYudsjBtN0nWxHsp6ob+YdpcJCHB1NnA
UGPTCNb849pTgzWYszVVPs2Fs1Y42d/5SU42xd8xbc/sSfnyyv/9JQ1C3fI9yzfT/mLsS+55YTi8
IVPu3MJI0tFkKr5FxtmwPGB5F4U2XPC2IM2iCfXFLYXtFwjbs+8l7jM9sZKZhqt9kY7HYew/A/zy
zJ1N8Ym79YpnTyPZLaHN+GzPsFqU+s1FQM19Rw0YER/aRVe8UsG5zYufAfXyeXlIYpPIMPRAxJ9a
xy4qMW9VgXXECUMvsuXkXiNZeE9dEFKtw1qvkTJ2XS5BHv0IBnia29rh+EbIbv5lJQH6LOSTo64F
RznLRnBoqtWYAHaz+l5cShOxR1Jb/V4qUDj+rPhvsu5Dqsx/qfu43mR64x3cTn0mUzmcUsNLaJfo
+gukPvLmaJqbw9apSXGlAytP3JApzLaaxAIb/QWN2q1qyVlYusmum4CdwDPO/QgUESq2IA1McAOX
a0K/GMabnZXRjw5+jqIjQQ/NslhXNDf2XV3+4+OQ+zlqPZZtkokfNlPlGCHDXhpqqNXcDfCm6gvd
1T+B5GfpZf+i1zCYox6TBzZMGO3Yx6o4ex/mC63j5eUbwt5OHs/++1a9VMOzaPJhg92q+sRMvFkw
335rOltZDxJmkKxp3/Wb0KCPi1Ogh8CCUp2sA3rgDtyPLO9Yof+/a2WV29cmM813lT5rylcbV7Ti
VrsjzIJo+lOMOutFqek3Ny2akwaRaQfcCaIfg+HDoPdypZo5wrFWRFQZtKVVeZV6NM15uuG2UBxy
gZEmn3rlViuCh8ZrXGXJZxSTnSwYBXlmW6GNLU6VH6afJeGVAM8AyCzfFVT5bxV4+b7sITVZPpGg
xryBLA9tEL6V3DnnMO3+fakU7QthecFZ+hNVZmSFd5wY6WX5/tTF9fDwhrURtyN5gOqVLGAgNC35
I+aEuD/tnxzH7hDqwJPPPKaSnHvSjTW/xoHwZ19LUCb1AHAQay/zcdp2KU0fRpzoDvuq7tedg+sI
ElL3WjRoeEy74aMy1LtF+rE8tImX3TyBYzDJ0nGXq1+PiWMfddFqLFvvGxKVRSf5b5Wg8+Kt6t8q
NLirXjfjgzagL/HnB60X5L3aIe0YnFNpzpGhHI3nOBPu0aQnSQwgWo5ede7PdCI5DTTKR20OAw3d
zthmuLFPegX3H+narJFzExfdn+OcCZama9T2/nq5xLpHBEc2mmCU/HpXJHI6D5KmIOrjgiGG03xp
pZr4MyQbzsD3wkv6m5/kTLljOjEgqEgSZyWqzRxTJglby/Gyscxom0TE5Vit2V+WZ9Fy6bA1mF12
p3tuvxjkiFih3Lf+S1PpgiKGh06U09mpTh7DnnUlCmobMae34pi+p/hd93UU9ki/CuNr7G7m5Hg/
E3ti8uLcW4BGV5fpPgYajD+rvk6j3fKiFtXRftQQ9aZlRQo6ovOqTqaV7st8Zwo5rPq2KU6ZNWJJ
lj7VvnWNy87YoN9nqmOJGSw0O8X6gVFRszIRgX2lmuceCjLv13HppOQVKWvadlj5K4sls80y56Ug
THwX1ZU4NUEwXh2zxi2YiOkDutgv09K0v43F38il8Qs5/Y9JF3QscqzFOO4//QLgRJ/5z4NyBryb
8zA79GF/DO6xxa67MmZm+eAa47GcUQhJazNtZZIy1iXVMmP+J42kIHq88PlNl9xV0SfNaXSBbNIq
GtdO18pT3LiQ1Xu5TWlUvAqryfdhCS6cau23Eaf4ERQNtjYbxWkqreb26AyVprPqpglUBCQd7G+E
srXzJQGY/saVhdi3IensptlVZ9zNvHugZQ9YSPUDgFJ91xRGtJExverAsfIbKNYY7g00Jyvt6l9x
bh/tHr+fYoK1L/Iy3499OBzRZjk3fWzidWc41XcClrHOUZb50r/AfoJrOMTFEe+et9fz0T4b7cts
kP9Vj3qwmdAMnAcdMdVoTsfGRZqlp4znyIKLVYnZwh3aVzMMn0Uuhi92qbH20DXPRTPCwvqElxAv
vRf6z5Uw+cXnZ61r/ck68PWTc5mNgB9w6c+Rirw7oAf7nRZVWOBYwklW05MLzLXsibLMVZfvQsOJ
r6lhjkcTLgc80nHcG6orVssoGn2UuPQIaR5gekKjdv0QFs8DeT1x9LKEATMn4/QddBvNjitMB134
tjzoCGZxXr4uFy5OODw8hrULq3m6mMGPc4vO2IWpOa6sxdBM65uRAirS7f9025rUa4qimugQ8eXU
sfisS6M4aMy12Ym5FDTh16nt6+ekCi6w/l2UtUhn2RthA1XHUBtpy1i/l00Z/q9+qfQxX43aqB4C
Q9XNlkLsyitn9sQuVthxrIJzzhKgz9EfYF0/0sq3noduqg6d28otUXPBepnea6lrn90ERcrylpkO
CSdWE218ayBbYQqvuNSrSz0+L3HJOHnEtRiq83JFYQSgdcExPc61rqgtwuT4r0ayxjH0pcVuMa47
HaJcQvu+Ms38uUwlo1k7KjXMF1BbMUqWwtqrXNGNnXdlia3QkdlrDbmsmXTiHsEw74LMf1Kj5V/G
LkkOo+c1x9zQqk1ldoyq6SJVVRl+dg4hQrEFppBMQu+FCN7t4niKRbhTXVteGxnftGlwD4mmg6oK
mnZjLdimyHDYBJzin8cljJd54E4kRF74T4AekbcqgSwzUvb+caQpjO51aXTDSfTWhKJ0j0Y3wcP8
IlNMl52uTi/q7IlJ0B6o+b3EJ0NdzC9Jm5Ao2fySoPC6aFDB6N/OTz36v5dgfmCy7u2FbD46P2By
4SY4h30rhLJWlV+N0VN35ulzazbUGrIOz7TZ8GOJSdtAZ1hLj9jBYS4zMklIWjFmgm4SPW0P2vJz
bSfVYWw1tW/cAhJumt/i1spXpTtaB4xD7443D6a1NiLDALaugRC5xoyWx4xnRyVLayVaiBKoA+YJ
tZqCDSSjsmbqlTXe50MMNsaR3EbV4KzCPjwuMwCjRVWIcwsBkTEVxjbXJHLC3rrOJYBW6OWf2NNe
QqcNfhnBB4XMFVlP8m2b7S/8wcm7dONwz2Ap3jy2NH8CIt41HLMaCtU/fKhuES7ND/7dUzv1xbqr
3Ppdjj2cBr12/lo4Jl38dBPzzU3OXoiHqx3r8/LQQZt/PCPO8ZUW47QvqBPsqweM+uIXNo1zP55T
U2YHSNl3H4ob5LCUu3ZaWrs0Au/K2/IPngPjZhUqwfvluefREZ+JGdoXywQ5YE1mhd6o/xe4T3AC
kZkcQR9vCyoH2vlG4T8vDwh9gj1mwX6VDcG/ry1fGF2JaRZhxlpF/U9WHvTrbpWf03wIn5Zit3BR
sBo2Jts+3iyzo8FM7XssMRzP4vBK9h9NZFjoqH3air4jzsszXdlvIxyWekt6hXdOi9hd46s1Pk0Z
/W1BSP6lel3jKNnk9jTgXsSalNgoGlHu9wBdZ6tzENvpevl/CgUyspFggPi/b1XH+CTPYxdtAdTi
R2tHjSSTRDL7WcyuWGoB7DV5Y56rbIBtEWWARqbsjL+IaOHlKSsZky/9BM9W/C/GzmNJciPLor/S
xj16oMXYsBehRUZqVbWBlUjCobVwfP0ceNSQLLZZczbBQGRWMjMCcDx/795zLwOsGHox7Y2Sh9V+
IdkX2dOWtFZAmF7qglAUcmHmepi72mk7sZWxYcKNUJ2Xh9YU5xYv/5kBoyBeqeuKHTYg+oO9pfFJ
ZSQ2Y3mUubcbgUreeqLvTnCo6avXw61cXhILwDxi1dx0s0XkYgNIRGtu6niQN+3yMPTZ8uC0q5qk
ru3kyIa7HQOGwna+2IZWrkqdu20Uw2/Uics5l+3MTUfjolKZ3LGO4Jdt3b2Z28OZERyz3qWhE6d9
uNYbtFkp7YwnmDmreFlFMIRFN8gkvkQElezU0R+va8ZE5oHhrZDo4Iar/GW7JS1AulXqo/dl6KDR
N/82Ef+dVo33beCJSHgFR7nDrSyHdHjfmXn+qHnRgxIGNeHQEiNMJYM2ISe+pHnXkR7RNv42ASpZ
+3TJb/ViBmrD1W4NdmmukPhV2ymIkOEsn1qXyGBFBAmhhmXu3EGZZmi6jERNVJLrdiDrXlHztCR1
GKKtwfuShlOM7ChrkvSEZ0kUG8ZbiUZoVbkVJl/8X3DGawDQBvKCqGfD4c50Y2rmdecxYBsYGMVm
yq3yYox++5gYDDY5/4+0bRfgtMH4n/7oSxmw1oVxhcqsZ8GD+KLdFt5wYYwQvk7sfYnHDCck+/FO
acR92TxGGU0WJTB0x+JYgI2vgukdBmO4gUz7PfK1+pQu/B2g67T0ZAG8yieXMDC0/OJq2k3FgOKp
9sSX2jD865GhI8jwsabTJOOLqYinC9KuV3WkHgYkcs5Moq468nIDYHABBNuJ4Wpl2fRQTfVvBq3r
JCHggjYIKWE0GnVw9sXgBRehIQirqfg/Uw+vqyUeItdGHoiVQY6gGas6RIu+JqWdxNSCvqWdhgx+
CciwjZkMX8/pdya0M3PeU5VlnNeOfa69T6OFGWaTLNz8zhld+pILfy1h/sCCxWQvL1B06c7DPPv6
0baDN6ylGfY4UgAoPcdL5+fv6Nb9E/6rfGcxb11N0xDt3SUr3q/z5n7upua+H/S/S7rz/g1taPtm
AIjCs22d/MO/BlrFk2HSyOBkMWtJSpWoji2cskuDbvM+817iZaYyMwU4m0O2Tor0PYY7fval716K
PLRWuREcxiVgRS36FbjvA2Y9i4hOXuu1DEx9c1uGZKlHDh1T9ay0J+Yr6GCvjqyJmMirQwsR0Qyq
D3lvP3k5JioMivaoJXtTG+6vffQsHDeVba9QdVdfhzJnMi0n5r1F2dPDR4iULA9yCebz/NQ7Acj6
k544dOniOAkBu1hyGGX5ScK9G/lTD/OBdm1Fhbj40rqIMRZdN+s+7wBXtR66/sS+h9mdbtlI2Fd8
UTqF7gpefLGt0IC10CM+mW5dwR4O5TPqiE035ta2FZW+7yDFKLrhf32b/jv6KCF5y6gs2n/9D8ff
yko2TDO7vxz+6/bLALb+f5Z/8/v3/Pwv/rX/KG+/5B/tf/ymy9Pu+a/f8NMP5X/84xfbfOm+/HSw
RTfdyQdMx/Lxo+2zTv0C/AnLd/5/v/iPD/VTnmX18esv38oeICQ/DeNt8cuPLx2///qLuSRM/tef
f/6PLy5/4a+/PI0f3z/+/R98fGk7/q39T8NF1KMbBsMG1wu8X/4xfixfMYx/UqcYNpl4lmWYxD7+
8g9s8J349Rc3+KfumlwybYmw6NdfHOefFrMhw/f4MR7/cX75v9/mpw/sjw/wH0Wf35dIsNpff7F/
RmUiCTddxyaK22Xt4/IO/oLKNKa6RHdAL6SL9OJGaVOCKSMBpPYvhX7fC1F8yyumXBNi3FteMajQ
2HRxQ4iyCPSfPM8O4lfDL004jsTG+ov4Uxp0+9SscmhleNTK7JG2dXQhtWsGWr+I3SLNOEQdlRHS
uRANMHGnhUlTCUALI8lqbxOgR3+W2ZjK7448b2/JmXY6X3zlRinSxAFFkjsHIerh6U+f2o/36c/v
i/tz4hnvi+P5oFah4ljLB+Yua9af0jcxkAfT1IHfbQt4RyCbtepQB9z4xghhmo3Y4XWW1P5TZq87
m+kLd7b2sfKAsWl4AfCG7NKkdR9kk6ODGGpnz/RBoMADuRBV8/Q5AdSwQtZkboXhc/9GI3QJR/b0
zDCIkrbLZp/MYbd3QmCRnSwkafJgJYvWsG4UI2YWAP/VYeLAww29N70np7AzgeotDyk6oK3o04qe
JSiwVZqUj2VQ18+O7pjnqaQfiugLeC4e+gfhmVt1FA6D/qzBADTTrH4gCVx/JpuX/lvXGARVcShk
aG3EPJGCwXSMaRcL5Ggu6cGzNV/UYfuW2XX3NwRc+98/Ej4Ra8kYdVF00Pz4+SMRU+J7Zca8yW12
ZoUPjLHIG7zkZp/Td9rlZaK9OR0exTxApiYaN3nrof5Cu0Zr/qIZUp5tK/qdQQdZau10VrcJb6ZA
N4H61uatejYsh1bZaRu8TwFcfc0/wPKGJVP65Soyw/AiEO6/wV0xNK96JfnJvAst67MuTfc1wopA
6XjRZ+tOqdB6M/skpvbrnHN+V643rYKo6xhdONGlr/8m+8z6GcfLies6pm3ahrksEnpg/wU3OwF8
QEtD8HqDP+Taf+tMORzJhTKpZJEH0IuC9aA6lsIGM+RlG75IAJXfhJsO4H+LH+KlDzwbXapHz9tJ
qHdSWLv7MacjYw597K08P+yhLmBXIja6wQ/ikSoCvePVoVN2CHUGKbr9fbQH46LDMD3MMrOPM07/
ix9P2t9gdtVnf709LYvy8le7wHUtJIn8zZ6r/+Vybdt0Gijz2w2bULkfcZBwWRX4uqHHgO8MEOEz
19tZQiMJPBEevTsYj+jnnNfIq+pdrKHHjF0a47MfhsdSZKjaiYOApVB5t2kan64NnAamFoiVYyjh
xg0SE6RjUrCiYW6fRrssdkYa1Lg/UUvZSaFh4W5nsJdYNf/z+mT+28UAb9laVmyHcGP++r8k3SdI
DCpch7hvpzHdUAhaN56VkYjgk+nlJCHKzKh6iYX0P7fehA0c+ldtWPohSOPHDN7JcuF2ULW67qZF
ZnrDqNlEt7ccq4dYd2MSQV3/DcjZRyGk8RjHrXnSSODYmlWe/s1fpH7jnz9CSMm4DnGweqZvqBP7
Tytu0fjYJBy72bBVZNDeBbeyi7HNlRWbWYu4sbBHI4EYLVzbdi4PrGB3yOE2f2i+1DOEr5+TStPO
tV/a+8qu+xUS2LXfxtBAI0HHNZHiwvU4PDL/QvwYRfcN0OO1geRoJVpbXsouni9OE9+yCW0IFQEB
LOS8V80/LWS67A7V+x8YvKD4QW8ou9Gi1yZXtZv4nwMPtpUfdw61KeEvMgovuZMOzCORThdaU762
WbBCOD1s+rI2LjJ24ht/7AkUmmrtrYrNy6xZ7XcrmEDGTX+zmppuwHL58/vte9TbFumOAcmef626
tWpC2y+MnBi3npwm5klbfYICweAN+VIb++NRL8rpMZ589heD9ZZxEzzW0Gk3fW8Fz71tZNuuRCmR
kmZxQz+DptM04YCO8n4ZEupXcAOqv0WmlRlXcIOvmc/Ewr5UVMZnN4amxnSKLl7EzKmB6LsEDuJG
GBmNuOPh2t53RMy8dQmYaCp5UBDAIDWLDWrpBm0vWT7DYvs0RDIeW4Ly0Miv9MKk14DQcNGuingb
LMJLhh1bFzH+EXWUd9SDNj6gKanvYQWvXVQMZ+UXLUa6GG35PZlbpB3k9p18jZ785GTfBpnNR2Xl
NxxEIT6aEHMRy//RUFIjB07iptpJu+g/E+mQbcoeUOAwRl81J2fPOcJu6nUAwH6KMglx2kJK13zc
fJn9brX5RengYJmaGzepsA6g6N22MRnF3TzU+87wCCdclvLcMus9oJx023Xs4SvyrhBoTs1vWts+
XYEJyhgJIk7sk8Z56dmaHIkWRbGa+N/bTsA60+ifBui6cle8h1ULMjuJFLVbnq6aDRSSwyVmwHBT
YQ7x8yelhDbtoLw1I1A/fT/IO13m0eIUcz+loV/iTOdOQS5HtcrF2O4t22q2UVe59xQarp9y4Skh
UB8E7SlL5wdS1gK8L/68kaCJHrG+vZfwkj8zayfKtxqgtqWu/czY6FwvrxcuxNvBlVhE6bb3ewHC
bE3sHWZvJHEn3xqrV9uOKHJ0B1F/HYVkay0qWtd5m1yGT3br9geNcKrHVJgbSC4rZaHKazdYX29r
ECygM8CLC+tQ/zzHSyPXsqLHpjzr3exsmqGe3xwhHqBzpDAzF8/fRLMM3A/ejGS0zBM1l93sxpQp
YD3YLzMj7cVvlDzHovW2djCTAWVVxzjwaa8HDgR3Jxy/UANhIEb6nyd9fILqMCDFBChnLsM0dWjO
92GEsFjJ/Yrfv6EvMO87unye0eNtozbrQPZy5faFScTmvPWlLD7boLFY/POY4drSJ84akdLVRLLA
YPgpAT5zdE1roKDV78i7wsCtVDUegebvmZ2VmwqqxF2HTa4kYoetaMiypbfgOBmBSttLzzS5PTbf
uJEx+dt7heM1LPl07UZaWGlPgTTz+1gz9R9GN4Ze30q3iy5Kc+fuuDo74XkHdanRwkLeqNfmTvW4
J7hPaobrQ9aq7cC/65e53rxM+BpWzF2ZN+jbl3mjqNAtI87pmw9GOgxdJ1DGCopNIfIDj93HNIXc
uDM3JjlV//k27RjOciP+8zJruL7lECPiuAY0Icf+y426D7veI47IWF/bzyJ1rRtzbII9s+8MdeJM
tu/s1hdvpcnhRfkCrlqoiEXsKmPpuncdsiA7j/S3wKJJIOutOQ8DTRHyOKuseroKtfSxszbpQmud
lhFVR1TdmQH+DHb+VsHUDQfCcBWybVqscsao5xdQ0SdJbXco7RhBX6ctIIHipelaGBuRma0V/2Ue
366/SkrGM9Wctp4n33vK6kpbgyxiqGsENXM11t8QD8TOLAb3fWZiO4IQ/Sri4R4m1vciRGcu6eQ/
mp322a+4dtGo3RoJZmY7XITNaZ/eYCvYaXMXbVQD1rSgHdWGiR0T1VrUENLRzng8wsDdXwldYZdt
ipHvdxcVYQ5uapqiepcEWMdKnb7gdR3sEt3ntNPKYxcz0IbeRh9OC4KtwnflaGt2TVInGzsjtAxV
4mPqS/MY+3m/1cmSx1vVXylBoe55KxKhaMq12XfJvepyXSY9WayrHD9xAsfzszPkCZnOldgqmLyO
hx05yiAeImbdtKwqdw1FdFoBGe3ubI8gNCtJXkHf5Simwm9KaUiTQjtMhf9whTDRvYRyW08HdTsG
uPmWEmK+GSs+w4SFmza9ad42FhFkhds0RxcVTRLo8aE27YQwlOmbYGd137rzd6s2/GPek2xzDQ3P
tMDa/MAaRta7us6GjC1P0Dq3yFGflLxdnTaK/NSZKJOvf3aRskzq5sicSerpm0BQc8g9O7pErRGg
vi51bAZuOlwJONMIM6OOaLNepzxNIz+r4AL8dCNfKOVaFElwR/BjcJfgMDsD4rvFYEQ/wYVAvXiK
oRxYgtSxhdyLZcVfyXiMD2l0hT80czTj9gR5SqqgfessD01t0AlX65is6niXmRQUy4WiHlw2z7vr
V5k4lMciYczUUJoQAtS2WwJvjYVXKw4Ilt+0BCFqUXbFe5GjDYAewmhyaOpDPbNiU2ZGlyDv9L2Z
Suz7vrWNzE58cq1mJ5ZmfU4F2Iz+jdJMXh9Mctz7str1aOpu8w5HIoMIcWuaNkrCakZHX9pgHi0a
+NzU5lpfWRAqRiCRCNH7W88d/bM6iWnEEzJ71EBpMO/ozUcB/OQlFY6xpeu0EZ3ojnrrdfe4/pq1
Y3/oRld8qevv7ey5l8rwEF10XzPHbz9HqH6YCDPMxv9dCMpkZImeZqJWcof2qyXGjTba8SGWeb5N
F3ZqUEoqh6jk9B/pN4vUNHZ0CcgBkfYFHbe89cMM8GTXcqKg6CUYK68/+UFD3ND1vR+j9mg6XG9N
LqdD2s4NymdD7qj0XoNkHA74iJ9Vwz/33HKrWTBB8kMaLJj/wEClXzi+tdHyGNl03XmHetnGNjJ+
SWTzfSAmm2Bl4HqbigTIVTuRnpKLbjyMyygimNAcaJP1SFk2bcHYkfXtByUAbxNn2xInkQ3eAx7G
xz4fDsIr5euQBqfBgSyhaf03bmc0dsiFFq4/ftWGocFg1X5tdFaZqviMYBdYQh3kjITi5q4AmXTM
YZP168LweQOuHd9irOQDKQjDFhXWg2L7XS8xusXy3lmqHMw0X4o6JdmmfVf3jrnF+9K0AFSut5KR
t/0KV+QX8oF69E9qHc1T9hk5/qzdSD9fLZXG8DrryLEmcrPgh7FvLEdBcHnPGTilrXsaucq3M2ZT
Rd7qdS+6AdcCWN6N+JA0e60rIYUjLkCV9CfEgfEhqeznZEDfxYpmv5IJ9hKk3j6rWMHH5abTD8+l
LL/YRNV+lxi0kdJnu1wGM/aDEL46p8xda9Xjo+U7955dBu8BupydYFO4ZzLiv8vIvMAfWze5C5Os
ZNxpTbW3I4OnvhuIypuXsV0YOfpZCo82UDC3d/R4c8pfO3mePB26SpyZN8DntVdN1w/FIJr9jMJu
EzXlOprd5lMQlFgmAjhlaWhtG9sMEB5wBZn0i17yegj2co7NDdDMR97W/qYzP/qWfaQkjcUNp29p
F0FY6mzrrRR09CBsdmtRaYx5e0yU17dz9NJ4103m+Jh31Z1hz88UXU/tVFRvWtoW8EzZjnhi1i69
wnt2uVbv/ZkitGScBujcCbf54kQJv+HK69Zpblqc0Gg7Ci3eRv6i8Saa7rNe3rh+ZP4wqeBEfg1n
nDLIfYhhieLngADMzkeJOkQSE33axOD0bLp7WJKTzWTFxTlo3PzVgj4D3Ej/NMHIRh45uOE5N6J7
tVWxInpdZf/ujEUpNiT/tdtAdKTMLN4VG7nqIUq6j6bxPrdGDQkGa/h9NHPd/fFsLBzMSq73Qek/
XUxyZTBbYGERIv5N8Zg0l8szcoyVbifas9lZ/cUQGqv8cpKYxKxuUmtwT6YRG+/pixe1DgrI9H6m
m7WNoGWeigyRmUOQz8obRH12+o69r2qDaQn2Q0Nz7TthETTry9ZfV1A+PfYEeUF+HGbTovDPRpS7
61xne1P0PTvPpYYsfy8kjTypsc/2Yne9G0avJanNE7Vw6Yv0TT2b536HUZVY2KGCLhrPclhD7Tqj
cSiwty13tGXRrCtyVx+qxcQ+1sbMWWnj45NJG6ymDMeVn4rmxXfE96m0enrvdvUJ2uADvsBKbDCw
h9tq1ICnOfAMAwcvemU327Zm5pT6g32bzFy8SV6T5ReO1SaIX63Y6571ci5hguCNYWZp3+qh9oHI
hWRazcfAAGHRdplP1+4bEGx7FQqXtPFYnonF1tY9hp688P0zbv2THnXzLWCo9omIw0abm02lO0hn
DCDjYwJkXD2U8UPjDM4Z/p1x43jC2l5Xu7YoRmQtQXoDlodEDQllwJqmRz/Nd67HH0OCX8EyBVmC
9rZ7ykPtMWemcEktuhlxFfRf8Oatxy4NHxEZjaum9om0M2Pt1YeisHHDAedrYqT7BovIWtkUBsDw
m4kRGAGzTYPsM7wPSIyQevZStq64DWln22lO+qnjR0dRW/lzB4P8UA3511BfEg/sRJzGufbe0xqb
eGLcyJmXiQtpzjhbIKY5bvGKv07thlItZR+LI2oCvf8wZ8kChaNoxOlfsIulydHZwyc/TpNLRzNv
02bke1YZGxXuFN6hchrE4bmtndIhvVN4pBrF8XEY5VlxktRDhUtrqMmLG7tNNCD1jJx6RoLd7hrH
qQ+qxkOI0926qHZ4l8mgj/qcT6KccWQVgP2hs2B9WwIBpYMuyl34QInjfm2Ibz10li9vyznIb2e9
pQtBwwxKbzFvshB98oASZadL+Y1ZOW3YJilRlbItvlZ9OWrujTvWw7YbMV91oxPsVEOjrsKbxiAq
qfBfXGLj7+rFq1hXLyOn8YtfVGCMAuhfQu6aJo0I40XoFo7ITebopkZut1eeJDba0blXmOXFsYTW
t75cL/UqNfrHMHOLZ2CIV2f+QoEc4+pe77QTeHTtPk4rWAkdChlbc0lOiwS1MU6kAxuz+KY0mMyH
jYMHQg/I47YMdleQtNdXdQvTZ1z2QWdf5JLPutzzfNd56XAFndWRTXzoTRqVp7iq4HcU4Kz2TUP2
Cs6RmAwF4101xCKIJERb8leVk7iLYs9dWaOera7NJwQT4woezenakArqV9vLkqeUCCfGH2772I6u
WHVt5q5dUUMPWc4u0R56v7qRJqZhwq/np2pBfBTTPB61oJufMD5SFs+5uRIhh1nJbL2fO7Ez6AUg
ns7yQ6TBXf4UIZDdoVAQIEMiMmbV00w9ndwBgo/IywOK4KNWB9YbKrXiKLQOPUEtryMIm9pqH2TN
1ihNd+ngIKOrMgE7UAMzsGdyinpe8YxlSkJaUHlfOs/Lj6HIj2MpA2PnYc1dLgYG5Q128i3bx+hk
upFDwdmyEwjR8A2t/eo63UD+aee84fDTz8GY7YIRnG/cld4aHEMA+XKebhA6tocWRNsqndy9L8Lg
0S99XEGLDSRE88+kj7GcgEDwKBZr6cwZerAHZ3rUvSl6WBy9E7sXzFkVijlbgCGvRX1btkm8RYrV
v3SeVa2c0Yq/96JZF+2IB00U/U1d2zm+1eGzH6TZuYuBd4yL/Y8Cad2OJWGi6n2oMn521hHJVFAO
uXFqv5VT+KIjzTtWY/CkaxZGAVxEddw6F0IOAdt7KdbIzCxvwbV8KGzb1amqkF5pHlyC1v0CaVZ+
hl7AytDSpTBszMBQKf0n4BSXeCyMTx3K0G1PsNGBW2S6wudrXfwozQAiccKWac3+Smhf0cncEVlT
PdPfzs9hNN1dRW5Z3iO/MVw2cEHM9o529BOFZrVRdHZ3oH1eB0RGJCN55r6fJluFPUbAxP+BQAC+
CgW5DvC0uDMabk2nBnCw/LLwI9NCzibfvYmlEYtNeZrjmkxzk6BHOxpIabM4vzpKGs8a7d8kI1p+
on6XJpa3TkRObRXSjsHrsK2mUG78ORxvLdornuIYhtxtNr0EUtyM5fZqYVHfshyiKockAUQerC4I
PpVbYVGhHgVEra7VhmOM0B+3rFZ+8VkQ/W7+osn8meHil4gOn19lmB+WZxTpxauXFukxl/z5sLra
NYwEC9ZrYl/6xTIQwyHeQ19Hq4TV1Vl4j+pZDxNhG816vVY0MPUGk0wT7pKh87fOaLTr8HdYfun5
JPvW8ymoxckYQXeu3bEEvWjvC1cU9L8WTKSv4ZKyq2HjFDrDQtMof2woCntieOatJnLLLpa/5LbB
oSVE3AIwtPBvTclJts5amBhGd68znrqfAF6uzSmgzYwNelWFpKcG8Vw+5m2LL6BOPqniRc6wr+o2
3sSgo19Turw3eQuisQ107Z092NbFIiVMjxj2wm8ORZFRVodFfIPUM7+QyevtFAHYAw9/UQ+p4ZzD
rIzu4nT4rCVO+MEtd9W24Xx/nQyEUxSviV3YjkOkf5uyjAxs32peGQwxO3WWiyyQ3SqPZlDwqcMp
pJ6aY/c4HRIL8TKQ6+Sr53Uw0iKSMFBLbboAFNesh9l5apN+V8wSTNsMS+3aUSYtJkUHgEVFgtfj
SWLScqKke8CVLE66E8BmqhdkjkcHD5cND/JaBoIEN70ignAQZfemmWTguppx2yW9f5oXeg83v+QU
tg6yp2X5IGeKrjSek2vI1pK3Fb0Wbwr+3ENpq/x2vghSCO/1UXy/bkkiw3pVtkyUnVRkZj+s3JH+
fCdpwQ0jOxSTG0RpGK9egX1crRye+SUAUvXupnNxUC+nYUNItSJeWNIJzhDsFsZH/2Eb+VmgDv6U
jSidGrecjjaQhXWtOVA55+jWsnv73Ep2+j7NyGMeGcY+HeP6kbR7d+XodfTd0B5j398ZPfmRfzRw
JkEgTk4IEv42D2LjjBJOYF7fqENDQq9C7rMKSBgNV0MmgD1qst2Y8Bfpajfn0eHEWqSCZeU+XbuK
40x3mmzn7FDWzlos+xjJCTON/ngpzNDf5CDYdx40kEtjrLylUGVGmuDXIl8sXopXP/LQGhnzRkMJ
v1INGkY+2SXpuyemzwi0PUEG7NK6VtOjfEjS9XWKZglwLW5Wa5ccmjfwDfoPrU87qGGzO7YPUTOI
re9Ew/VZl/oOxpmuusnh4LKNecmRTD76sdibUzG9djhQbrsQwWmY2rf0AA2w5jTo1IM7Bw7jKyff
aHFg7QuzTFeqPWDVxYDSxHjH9YtkfJvpTX6BqMH9DDvmW5XXLyoIIuHziEdg+uqeW3UGSpLlromx
oeqa9Mkd/E9UUOWFyqx/FBCQoso0nku7/OnZNPmrVod4HraIjg2dMDikuVYElxvQ//KaBkt8WjaV
RT/ew7igwdk0d2VbZnfmcKtBQ3tAUNwfr21MR3pnpKXlbWxaq1ImNeTTsGi3GcJuAD5hdSAzMl+p
zYeieBSa/g0vPtCxJUWgLvpiNTcjuFk98Xa212tb27a7YxMx01IOg1x30c6qMZYPoM2RkIIsirVj
HdktxXOhPYyRDUdRLBzHRY/OYD1BHLgIuCswrUTAFVuD0nqjkBjqQfdkeMikS0BIs/T2guLeWMY+
do41UBjhXT7O7Qvu2AekxPqd6u0sR7JP55vrqevbT67bn1O0n49CVIcRdNNWLeYomvIN458H9ZJH
Hs/JSdN+peYIQWY/hrLJTl53SXInb1jR3IKVHQnWJMP4mDvaWXewTeF6uFdM3TQI502ElnsXhYHz
FEiGE4ja8IeE5DE24f9N0lTtIRvR0E8AxW+2oEGtvtN3kcWGMiUMfFq8A+nzpDKF+CTu/MxyiPcz
6DZR69zCA1xyR4gPyPvkAzrGgFFy1I5oW/1NNUTGp7IqP1U+SfV0XN7bqMBXEvTuely4zfDIbgaE
+y+Ay+sj+Jd4V47eWrhED8dNdayzIH2j6NuYZkoae57oBy+v0PGHwbRrzOagGrV6KsrLHA53JvvJ
7TB2xdF3Z2cLLQ1xfA4a7/r+x20jNzPEqZb8jYCEG/WBX1fEItAkIC48oVevHGCfNXtPWivLKMcT
drHtpYHFfNZ9f2WTwqrG2Akc5kxWvDQ3/l3uau0TNN2GtJEqPwz4wdF9II1DuC1uylhzVuHi9HKI
SDk4vSG2Zm6lT9dY5Di4xeP9Hvuxdr7aGHSsVl43Dc3WWtg7zCzDB+XWc6foS9xN/l7xGWhTizsa
OitXm9aWLICd0HMZHI3ua0IZLk17ugs1UJtqdkG28A6D5vw0Rw6jRbWLvL4Tpi+LgzpxqdwzjH3d
qbBzYgoWa20OpWznYMTcxVDWmH/Kdz2Cq+qjYN+C78zOKK6I/Onb+EjvDUVdEKC2t2OE8WWfwUXU
9L2WuA6JMwQQOLWxwmINzyQk5cOL5Yxxh5whFxbMk6nJaW9WmCwN2X1AxXK/a1OwzezpGQpad3Yx
iYwitZmH5uVtTrAkoVNlvVcqyXpMPuC4e5CiG3c3NyI4jgh21gO94RtHn6pNFXCTZMn5xBTVW6cu
XF610F9NiVhyi8oHeF+ZX8LRZA0j0p45Gkx2XJvhA5K6nT1DcS/s6GN5MrVYRGAOPf1htVcue3U4
fTLqU5xAqW7Ktn2Qfvoo3JYYSiaznBcLDd2Fhg520znmxnBQZ19eJx9YcuadOgqq4Ec7jPH/tDM1
y6C4P6lTX4TlyF5oNI5005wdnuJi440NQW1D9Q3Z07sjI4Qq3fgUIuRgeE3WoSi0LZIAiP7LeieF
MK/CidBqMZxHbrVDkdPhwSAtL6/Deqs+p36I+x3NiJDUciPEH1eQJfX7MztpaVGm1ngigEbt3tVD
nCNaYuB+lxs2KTC+qLaiTcyVg83tyRq5Mglve3FK3BEwo+zHZO5+gyo6P+fOAPfQo1LucFyoNS1A
qx0E2doml+hUL+3YbKwvNJOMO02zL1EnXIiRxkxOoua/ORUjF9fXo6M28tJ15LCYf+IF5hDhyd84
Dc62QnhX75rMzORujO1DQReWPmLSsjnN4avOQ84KaOi7sjblZxYzD/TXp8jECUby52+JCaAFIB1z
5NxvnvoETM4iqB2YPa9Nw0FQWy5xB2VzIgYFB6Uhh3wfIRehsTtBwJwda5eEoBh6o0WeUjOJrATi
hBiv3cWTrUfl0OcncHEwCmLQEw1mYlWdqPNVpLLedCSlbgNUoBsDJeilCh7cEl1YreM3KFvvqfC1
/uAv6AetzcqLjx9ujwXI2E2mkZ1cAqVxp4TRUzXUL85yBdLfru/KyTiNeoBzRI6XcBEG5EZb3JvE
BayS0AwP0mnK/cSCt4LsNl0qzWi2td86K0UUd1Rg4RIuGBTGMlQNBnpjw/RYtMLchaKQ8Noi9oOq
WVCO3UcZL0lOE04O9Ww26uVZFx8mYb3b8JcXPzIOZ9nA0YR4V4K0I+5RB14MyObUNeNNtOQI4nDG
KtEjK0Nm9qmU9kc3cG2ArnUJP8s0zT+BMOYWr/xs17ZYi/mqCPMJBgmczymprYcMo7IT1NWduUej
SAd4qKQ4h7nUN7CSQTDLqaCJ7pPF49fJPoCzv86JHL/kVtPtx975qOauIaKibOkcz4KN4tIQzkLg
xso+WfhVvfbGAo/Y0o6iz7QgipFH4IRGlrTQW+y50nbaKLV12jvvquXZZ9zW7MXWvVQMqhetp6a8
KHhWMwa3rjMvtthF9qI6Cp2bN5uaTf/aKVpr50OWOgWJXx+J/MtucTKNmNBI4hsmKaghYfVgGDo3
uh3f2inNQkVWEE54ihiiwudhjlOO30e/z58VXIcDMPL5s7lMYTiAPZYfxo5NmuoCTiwTsNfQhnAK
nIqRKYW6yQCBnc7qsCpoBvfEiqzUTjflz4YqGeFwIoUxvEnZ3/4vXee12zi0ZNEvInCYyVeKVJac
226/EO7EnA/j188i+2L6YoB5ISRKcrdlhlNVe699NZ2iujQwxZdRLm/Lgto6mZYcYqAefYf1i3BI
XzCBOYm+b+NJu9idUu6ThdWozI3Sb+MhugkcR4e/p3UzdM7ZEEkd7hjOE7U6VEGyCYQYrXTnv6KQ
bX0Ef/AjDf/Ua7cDBlP23C7GdJJlPAC7IAQkSiRIUlgYN1kM7o4Eyb0RudmbOXJIYa2xwRnI3BND
ZB6lymR/Wr0jxuoZMdqxfIhkF121WsspkLv8tj0S69O/j9wW/hjUTrJro4lBTuw7Riq++l4sfoif
P+hgGh7geAL/oJkMn17Fp6ZG561YLKwkKO25ARC/RvOtgB8bpdJfytIIiLDVQkP3DCeNAtnS1dpE
ONVQ38amgruiRH/ijCK9mp6Kdp6Q3pG8oiyz+oKMY8KnhkpFn//im1TEHujlF/yTs50+bN1SjUxj
LGi03xp7OscIArxoBV+W3XQMrbh/zy0cMwOOmjjJ5rNK9vwKyUZxkuYs0HXtpeofotlMr9uhYYry
z3/W6YMTP9EMB/gz1ZTxjAdXpytG40I/8LkAkmLx1JWL8YIyw9sOVCgbOlM6RsqZ/m0O8/Kj14V6
COvJ8jPAItd6Rg05G0r6PPWs/VSUPcH2tHas3MNC0t6ozHt/LsMer9Y0kWlY98yHiKhl0N3R8Vic
YDvLXRDL66QEk9u1zcvy2axjIF5Afc4sRKZbqVCw9dlMx1Oxah/EynNjpmQCZgqoUmariF/XaIN0
mnd/n9K1RlycvpGawCBD4u7VlBFUEcusKZmBo69H1LgeW3EyqxCs5gIPHN0mO3FVHy0UgRsxyQsa
0bRKkUHD01ZDv6LuxorDZrSdD4TVLHXKaX5MEmDCzZy1ByvH+1UmXXRQar6d/7S5+UtvdzhWx8VO
UGsFM3McgqVEQgRZu1xM1baDiK/MI9lH9e0Y9AUuyYqLDqtJJyawoXKITqgEyaJRPDSf0YhZGZRB
/ffRtu/vqyPrzAqAhJ/2WvjUS4UrVKaqJ6giylNnNuGT5ThEhgelBvqs6t9Hs2fOW6XVvVwDOBn/
qA8M6SKYKqr6gDrb9q2VefR3gqvVgBTXe3FRly3FqD35hEAqT5MGTr2LhleSpodXZcmvJNf/vXrk
2q/eBCuob3eQkRx0D3GKdQe5+hKLuXnl4g1ea4MALpgR/Qrb4jEz3v4yTvqaxPAWCB86XZ3uFwDd
o9Wqy0W10j/ZlDwmUw+7o+jKM1hEvp/CJYnDSpyadOeXbd0AiX0OFoLYJxM4lck4Gkdt7iu5dSSV
TN27qH+CChXOq5EM+iFSUjcoEXo91z2LmlkZyPrraYI04w8Qu5Of9C7XqEo/1fyiHmwBuVct912O
s7brLGvBK88f1EBVKjhwuFAPKEFCbGwoQRgnTwc8IHge65owh/oJEybQUWkhzq6Oc1qgQAkN5tkF
NNXFpR+elA095ebFXdTMQ2sa7ayyjDxYNH6pd4sXFiqIFYt4kEzHKtd5ik2qeoek92YyxaKlTzJB
kh47N6at0ajPSudqMB/8uGwWr2opJbj5x2Ro8bdWo06h0RzPGEAKZzclEmB2UzIOrmnxTNbR0RvA
kFjbO5cBf1cpHoL4n1peOPsBFBvonXCn1W3qu6JdEE0ttNcVj5hrlhiRq++rthn4/m962vO7df0f
NTcjj8rX/OaYm/xm3scK1We+HknTTCM2onKRQzSiqE92WCjUIOyTq6kYHUZ9AmIZ1dMEXoYHq0++
c8/kcCnHix43ku9+ToIxMb+cpf4yYhpRka0c4iz/FQ7LfSkTQcKpT9NXuWB38zKRgik2+UZaYZ9m
XQmD1JL9TUS/O7Pax8NElYq9axeV79S4xd4uqjHoGzRwvTGsQmz6IAmaeRTmeFA0/WC49bQvDNSG
hi5+60v7bQill8+OdZ5M7TdTpuKR7r/pbxtFMj7SJyU/aot7WiaCAyeRPegTRNcwWn4wL0zuzmw+
tDNYDQo3jMqLbwOP86CdXGlKj+feAHMEY7/bG3oMuqD9ApN6byrWGObc/R5Cej9Yhv6MpQ1h04Hz
Ohl08oTqTsGQjc/TYgTZ7FIxj1q6kykrtcXkepAM5ueEw9TOILKKlHGS0r1PUYR+rNK+9JabSiRA
UrpWEZhd1fid8t5P6nEouwSCc00pqIpH4LDzUYBh4wLegRBAdikqRPChszflpF6mTMDmSQpaBeNw
r0kVLhGnTaGaPwN+93FF2Ezk8NDmwvnWNqOyayT8V7dYSFxQnF9Rsdj3SQ3Qk3SHsYuMCywi5TUG
MNHCcvJVMfx0iYokVjIAvUFUFd2yMFfxQI/Zq4ui4XCyaamfUI++IGCwn1IqsRGoZV1q+8lEo8n1
qt7NNZO/Pk3MXSXlns+KPY0yGWgK69c2e5Ry+cYRMh8B/1DcwBDzysgJSZMDyzP2pEjh3FsO2aDK
U1gpesAdrQ8aYb9EFP7UyIl+lJPyFdJH5UKdTgHG+M5vi27l8na610rHPNR2jCYinRlXalp1GsHB
BmPvE5Zbcyza46HULepdbSWSaBBA7SoYwuwwF+KLRuDP0agO9BjzK1aO10gwxJ0aHGBq9jTCvvSX
MB53WiMiv1oa99CV8fNcCuFXWav7teLuErPpTlU0fWp27eybNv9TjErnyRHsbVFhAC/GinsNIEjO
hz9qAn1I2v1hcrXYcyS/k1qz3mAQQe54nTFanHXh23SfOeWTX07PsZCbNomrKlrYCFRDvKi2rw2A
UPWYpZsyaQFcfkyDwvCruAl0BfxXH8baMYny7OzGBCqE3OlGg6miydnjt4K/d1Lo9c0efmJn1C6M
xvlVTRX2WkOLQSuvqC3PdD9WmtOMrqjN7lETHnIQ/xDRnXNZlGRAoDROc2o1vdW8wtKWexUzy4D+
BmsEYc8mjA3iEZgMsJwgdhl+tFaoH1RUAyqywWNXiTv6QBXEGqeYpWv0v60Kl0/Kf1iJCpR4WEl1
3Xq0PQee38XQXrkXgAIzzSFQQwJM6kTsFmZV3D2P6mAjHArDT1X26pGlqkbmArKL0eh/zwrkIjsm
FcXRuAyk83ue9unKdkfI06d4zco9CRQ0GoGDhOP3iuE6rZfJ72O1uc82qcM/ILMqJ73vCn+wOrIG
Zk3smiV6ZFJkBEk1aF5badeJ/yn/SPUzq9RHp0OAQXhM7zmEKB7rTAJHUZpp34dTfQ6jY5+Gz702
OMAOsN/Cv6p6wqo7Iz0Qi1U9rtlbSp7uSqOO32Sq/66a8FdEOeNPjnN3CCM5cyb5BKUVD1UsCF+e
XXl0lOm7MHPHt1gPeFKe3YrEMARq8lSM2Z6AB26O9WweRQcPSlv6g2YCKzDTHMFUN5/MNEpu9rox
ku5tEcmnNOfhe04rtAdi30IgeM5EfkUnVpz6PHcvVcsMF7AY6ccokSH06dbzqqchWiS/mV1G4Z9o
H7EdfTlxUty4OZmkgsj3PHMd+Gdz7pvuqx3WJ6tGgFmqYnxq3mrQNIHZuN/nqvtZtuETNAPhY8UC
ysXtfSzQFESLYwYTXR9Y7ohkuhYedWmPV2m5JOL27aVSR76sriD/JI0fI+T6kAQ1ziOKkiF2wsdO
k9VhcZg3Z22pPLa0nAKdNbEXIhECuQiE2l6UvcQqBwl3voOGcnY0CutDlOEENUJu3X1E5E7ujjB3
zOW6KCPfOkrGs5MNf72oWUZ0oG1ZUZDoLqMtpvCYhIpLPuUxmUmHyugEgB4W+V0OjkfO2Q/Ci8El
lvZtkY/4hfTDRCQ5i2cW67Jt3iozQ+8KNtzSyvKWdAmiVJs8zK4Iq5s45X3enFuJa2UQMJ1D8DLG
mF8t3VnpVgPGpZ5KhBXeLrMTDhvD5lLE6Ge9I9yVsTyzds72IkHMCTT/pM89erOcSEyVvsO+rTVu
VjoyArHSJAYjMwKMHjhxrcq8OykrdVV14mCw1TRgapP4iuhs8sG5ki9KgqlaIqUKF5WaWnvESc9i
yFmjIQKoH2VuBGozE8zGzQs151jTB8/mI5PytzbXxd5O3XRfjsMHgN/2aiXLcCTFkIyHqDhnymFI
hJ15EE/QC07zoRz1mz7VC6lRNhxD292r+tqvTrFIySXaL/z3UHQKhVhk4LOh4ph+FvW4fvRne5TN
vqLP7/U6i1pTy366hrLslDkzPEYLro/dvqI1R/IXw6JI6823uAJjPiHNOozFc9VWiKhHdCQL7h10
5eC20c+cHdXZUfVnDG40cR9M4QCYUxXfGIf8UkbDqnRQh6CwpHNh2bLL9NI4k27V7XoWYH6fCnOX
Oi5fFCtMVG3vOjMWP1eAWXdJ+8em1Au71LPSIB9V8xsZHkOJ8AkaKbawAnVtKs517SQ+xRId3M45
uKLId0Pa7ac+ZzyDOe1ka0xFdb26xPWLQjULzSc91TOycRDPVWR7Jgfhhaa7ds01JiSZFbfwEAuf
2ml4ZR7yayRYA2lVqD47qzobTZKPzzyiq0lkFSXJlz24+TGhaRaPljiOw7vTdDUBUyVBm3aZ7Frq
BL+mpRDkGThmM3ngBp4dIcz9hrD9gPbI2FU6C9Z4qYLQHL/DMk3OwDqpsEboZqbU2kNHw8ujfI0u
ijEWO63oS+xSVMq1NcmgV1STiRE8NVgB5zZVWC2p+bER5RPVOzb0KHfOcRcdrS7Pbu7ElWdoKJkm
gIFhmTn8LeOHRRKOZZsph6qF8KW0LjWRQRwdIOfwTxR7Rtuf8SR/9Ov9rbRrASTy95g+dklj3/Q8
xaM9ZvIahTaFLuIGrOtjOX+rc3J60TOCShwIbxZLz8KtJsVmQI61aztr8iZRUBxjvgnaNj7ZHJ4e
KVT5MeJPHkAqstaU8RlUIp48VZPUdhKLqGteiz5LPCcd8EwmmYZioQITb5pvkuSMB7r5PSmpUUPY
YBdP067jxocEpK3P20bV5X5Z6uaU5QXDQ4lqKewp1WBENoGhgIdGQV3ti6F/IRmZs7oY3hn2kOWn
cf90TKc+J0rNObU91HNRn9P1kvXv6faIbMYq97aH//W82vZSedeBE46//z6lvZGdZeKIV5rsymuG
8LMhU/opXp8VTfnBuZjet9fSnPJGEZVxdoDhvWU9zQKri9zD9mrNocYYeJgCkF3Dcx42yKm0fm91
jNZIdvQ4akJOQaJkFqDtvRwgyzvxXUXqcpNqc6j0bDk5VSbPC3bFxHTupf6KQUC8T3EHbKKqjG+9
xboy6l4t/JD3SkW4PMRFszMT+WRg4r0NqY3yG4dDTObEg14wMBFD0pL8SgZuUVAc19IfHZi5Dh32
ICyW1EcLgzeK5upHa11Qq8P/KafxYDrS4ixViUPoqwd3HtTHlCyaoxrHn3UvfwKjvZkA9W9lUver
SOMbITIsAR3RPytUcybKia7pGyK6yvuihPHTtunJVX7Iw99IdOaAQSWdO7NIDoMoGROFYHEpz6fk
TBvi3qwc3LFOQ8YU5kCdmLjAMFzlXVOsH274GBmR9sbcTH2lraJY1bc+IrRWpGJ4KReysaze9WiI
VQdKYPEUxjPQfGyuXimm3JtpnJ6Wskb4OzI2MqYiPZYa7esFhTKnZXF/l7U2nutCucf0WA4j6bo3
APbuvjNcSj+lWB1LpYbsdb7NdCFOqr6Ya5iao962F7qwFxcdku327N/GTibttr1NmZh3ob4cvW3f
v7dsj7Z94YDXisQaNfj36vaCmMnohYKbHSV9zvP/+QHbU7VVuV4b6uHvj1v/Y//1UWI99GDKUZX/
++y///y2r1R0PDxEoO63n8DSaToSafbUR6IuvdaJrHNMbGRJu7W2zttz2ADS4ALMS6HOTgKAaGaE
M0Lsdd/2xu2FSRCHWEs33TG7rmISEunQtvRy7BDJu8C0wXDC+aNmI7kXq9QSD0RMq225lBM+xZWD
Jmcg8Z5u+VxunKvQ1h5sbQ7N7e/DwjA0pJqZHViubPJDqszBYI6fIcu627/NUI/lrRjd8Gga3c3p
F8MfXRvYc1zPiAKaqA0mSdpRiDQ6pMVpOqcqxF4AdPquyTOJONkOBVnzY647BNOIwbh9gBwx+9+1
o+b3Km1/5npi+mFSpU+E2mvIPrrmYdQsyGbToN6yuHQObV+mV3PIslNT2eI8OhZSeq2vT5lMXLBx
bXw0sLHeUhVOZj+mxq6kdXCSa2eyllwCJ6Sf7tqstEpVxz1H+AwdhfPcKn9k4QwP7bpZiN8L7Iqy
fNtnMfl/SDiUHxhwE5KRVe9c2Vs/RhLAKcUmpNq8b0/jSXm2nIl8R1rwnobC4T4ZZXc3/vfRGP8c
JTg2g8bvkDfxPcm7nG5OJ+K71fYfec4KINaxqaONmxB+Vwf83uHr2gJLAd49TkyTlDqy9/GItAIc
gv3IaXuHzYewpybPbJqwIXVO+JJk1ZmawKXJy8Z0KbpnTR33//Z1nfFnjAlWTDXpopBJPx2gk5cG
BrCZuc+ZObrPCrQxWEAk9GCzw3eRzEjO2SyKzdACxc3BqlpWfiuHs5jU6mHbQAKqH8zeoL0rXxJM
898NDemjGaHvUmRTvLL+JeaZ/Wiblz29v/lQOLn8bixEoAvikvNksC6YDYnlIvFznCv3p2KDizBp
kw9pAeZa7vs5Kd44gw8RWZKXBuTIAfjnLgbU/ytxwdU7sxu+ZVpO147umacWBH9VoV3slTBjlFq/
1nYVXUcbqrxJD0/V3fTFQUe/xKI+6imLxXwc3CAObVj+xpyW+9zSyKBHM197sZJ8zzGt7OdQkZdt
o5QMcKmM39wapKGdLtVTEevyaI29DjlZWo8iWZpdstraG8r/uYx+Sj0+KojEP/p2LvcK0p1zH+bO
E8lWmE+hXP60USJPDHW/ofmJDpOlxKcYZMYL4rr4789wiuVNECL5NtHtZxYyZkcSv7RXadcf2z+i
u84vseZ4pDFJwMloL5e6cxQWqOvDTNfifeEWYJdJC+gA7e9UAmj2Rj6UTx0MyKekk4XntNWDYeTL
HspM99zEffeshmIv8EI+bLtoFdYX0Y+/tmdK3y3MTQZBUQ8JSmGyfd7ghxnWz0BNiemD3z1w/84l
C5E8Igx1qCh+bPOz1r6DU0hQLpXmg1OJ5zCO1Jewnb4WhYl9mUXmo+XqynWIKkq3xKi+ir4nxZBi
vhUk1GMdRnGqlYLuoJp9uSMIwiYvvtc4+tep/3JQQO59JOrkLV1K/IEYIAe0iEM1N3nWOqs5ZhTJ
x0SR1bFdUypqWBZeGJrJz6oTl2S2f/VzplwZjMKbUISfx6p5TMw1CMbuSdbjV54o+fbN4DzTkmle
ElH1Z1JaSKBcn9aN1ryEMCbBFbHez3XCyvLwxQghsbo6Ip8NoBiGgkp4YqlmqeoPYzGbXYsU6pg6
8xejU/2umKSN4jvxlVqAgOGrvbf1wnhNYvDQXfdt/SvrveHJzG4++mn4lScRXcloeMMSwxi5MMdT
jrdorlrcBYgYH2GC7AhLXUMMBpj5S/XYrPXJlBJN2q9Pt312VVWPsVW9NZyBZ9Qi1eO2yyrsiECc
gdv8+o5/HyDH42pNZL5uH9/2o8XngI64u/WS6Zi3vRLV8d5uGbFsn2dIarGwG7JgkKM4bxugoYL4
ejb/nm6PakSRrOX/v5dJpcdcqE377c3t9ubtx2yf2HZuG6Owv5ZBlpcChanIk/iagFNZqbhT6g9p
aAZK26mP28ad8+7UsUr3LCsjs8xqAmWQ+eOiMralP2WcIzHNZ8PmxlsiU3taAzlGbdIfwJoxqclC
9XvbWvbOFMTLg9kvd0aWOvtZJ3I+Uqz+TXcbFmkToVuN2dgUuQUas0gT2ZkB/zpwzm/bZiL75O+j
7anaTcMFbg7N8C65oJv/z6Yd+LN42/MpJ6XArtWG7LfqU1ZpSaRnUb0WOrAYBsbbEzuc2WPgxugT
s7+OH820TMelq/RnfFj6Q2gTyDY42vO2cfqWL4DVcbBYLp5b25j3esq1V4Yjammnax9tfc5v+YzD
eSbq/Wupc4xpUf/WN0pzmqSNPXDdr0KU6sqvbAEa1SLVPmVjb7zZlQkCb3G/pUZ5tNyC4UybiYcw
qkJ0mTpCpVbV3gG7XmmEWD/djH/aKXTlxUHhfRCgtY4YNdxnl0BaguN5y/qD+mR0P1qHiXnLRZrh
J53gORvamwKEZ/VNdB9zXt5ZjUS/7Wh+UCAaf0Q2YqHY1NNbYoFTsoWhBoMO4Kt19PftrS0/Wo5u
9ElEQemjC5ruvc3tltvHvG8Et6U+lQ71KeuAUoZIFjhZA2It4l2a2MCuYdA9WsirHicIhJeKvsns
0rbD1ssLhUY7QiKB2N6xvTfqxyP4KZs15GeTxfoV9711Q5Db4lhbH4K3qQNYnEewRyGUFhfcRakT
EBkhzSY5IurpO7Ezrqyh9LeHfP/yOhy2xyZeKb90MvLalcm3qI/8dB7ae0eMV0uR+SNmlEIxr/0y
i/rkQEPBw4NDv44TAwdfGWSNoL9ejl993C2xNwy4hwcr/zbIles/KdcKavrfzbI+3fZRth1GlZZO
lKbugCjG/u/3/f2YZr5FOLGO41wM1PkObbhsiJDmSES52yaykujK5Tu6LrNuHivdZLrAqK/Klo9o
SdLDJPXkqgg6lwTU8MI4OqpvFIOCwY2npVm/lVzpD/h1aGa1FkS9iRyWe4nrnrj7iot/SFx0HVTa
oD9Y9tvItfwx61TlsU4a5bFopkNqKtPt3/6CjFnP5UsS8yIP7ZyecWN0T5qIiyfnBY3KsjdMwchM
a/Xb0qB/1O1K/YGuhoKklZ+2aTFfd0bzjPCqeXJG4H7bO+y85jxLnLdiJqEzjafHcjZMf8RZ+zZY
KiLpTv5IB2i681iNxBtV+oWmo712BuUPSG8KM2ctrxCZVtjPB5U0Br13d2WTtEfVQXM3ItX8xjCd
iVGhrmaopvddXOVPRotttlGsvVsn6itql2IfNrEIKrunCjXq7Kzwl8Wyxqt6gmtU6z6p7V9KWVcf
5TCb5HQhOESvU37gXsPtFbv9XVqt9qDWveZVzZQ8xdQxe1p6TA9qMZ7KkcON8ps1dZe1e8lo8EBp
EjNhVHt/Qnv60qPx2cXp1H4rLGyWGBBNik45X4vZvOtaqfxxpMl0O21+RXFRe6KR3TVrHUT0VZIF
CUnrjzaLlD01DgphpVBoCBfylkwGtzuFgRUTap11DPdOjrxz5mDT6Pi73ZekymhvOPJVmQioLwAT
fcULOTux7kYe2nDkPkkEybN9HetkQZfWFTgvaZXEou2waIDuSeviFeRufiHKd1yli+JTy9Rb1w3q
qzomFt8pY7Ntf59OF4yPJcFyYgQXlB+cztIfIWLIV+SBjhc2Oemy1ihf7UXWe7wdMjCoHGgSElfN
jcoNFBbKh34wlneHjp0HgHRYOX450LWd4ubiXetq81ZFQ4eCIVwOmEr6Q+mah1CL7E+sxgvdVNE9
uhqTxrwBIqDqmXLrCvopKHp2xNdVP4RSX4oxXL5lgzQOi5SsXI2i/8b64bq9YUpR2PQImx9MQvlu
DLZi/nui/JEx2EIjV1xpdI7cOO12ry65PBFGQkBJs65+tP57CH/eU6Osutj8Cnq0PMlCnZ+y1Lbu
jXD9f7uIr+A4sKqH7Q3b/jQyxzMiGupCPrNt7G5SPQfFzE5OzGti/qzIrJQsuyLpexjnPH7q1w3s
DfOhVD//7UkrK3oqyS+xkdrct/2WnQB914qUBBW930cLIGwVRStIbGu4IkAf3ttu7Q5JYr9HxX7M
O06RdTeB5PNJd9ra3z4E0HpEFlCXp+1DDE2/Ff3SPY6tVb/pneElVuX4aHBmnAcVFstprVYAxeAL
1UNjF6U1Voi1qkGu+Nu0WYy2GFn33FanTxL0mskyv5DdcwhntGsxzszPhRn92faTj0eg4CLipyQr
kmuDzMnv1g80rbJDDa1/YP0iejslI1Fxh+YbB9HZdFrzS7EtfHWdrp+zmEUNpaD5BiKp8Mh5j24y
do23YY1y1YaquZnwf9/oLPxR20L9+2I9rHjJKmhnjHF2T8AEQ/fksKHg0XG9Wiq8cZZ1yR6WCIA0
N54Ct5PHqIJ+Yoke//h8VBSA79Tyn6MN7atWJcLWKqZwV/OfOYyP1X9up0UwQdmJi/RHMeqfcdUz
4oI972lYSNfLri/V+YcRyjXeZxGw2FLSCISODhjieRGXFzq+EcXZpY8o/LGT0NNrEWtlMdEJhrzN
ndSOGvMweMDG4gtcxCHH6HGxzeE0DHT3jcbFRKVcJnOJz9uzQW8iX+jp6Ifo1++RykZwI9jp7pwG
K0HtPCyl87xieLSMNYVGimRuqMpuqFXwMkX5nTst9TSa8nvovtZl7HJqptXVKaaPYga5WKPQl6HB
RCmbXuCxBnY//2ApbGozEyaylbF91sDYU83PdeI0TR0yjlLsTYL+HCtd9gPNnl2i2NeWS+Q7Cb5P
Uayk+3imS76yLT5Na8A8gmlMdcLyXGbFeSBy0Le1VHmDXHFJxlz70nossdZo6CczjG5mH+UMg4pn
O0GXSPAS+SRJecg77dUup2eIjTtDxm9WOt0MEOjIDq7J3L0qsbLL8/DHYok/uDrx8YvlEi7iB8aM
m91l9c1F/pWT+XIkHrM7rtNsEyHPpdUEbBYCiRQBi2YOjePY10jzBgQaheBPLivkWhDKGWePdCb4
dcFvFMemYsw5poyWBHxUr3N0MpGn1p8Rn2InDck7UFBQVsodiIgbzLg7GPyVkBsIXpdUCG1PWlff
YfvW3BlqBjbaXZHGF8cMHU8otGJATzq+o7jxTp8yet+sBGEP6QfR4jVBErJws46kNyOVOpOP6mMJ
tBi/1q3Xk7kQq0SPd71Mdw6YAT+bx9+tO843iuWfRQhnSJrDYYSjU3P72yWxIYLEHF9TaINv2ZK+
ls8hc4BzqHDLsAXwhUlWJXoUhwC+LnpniqfdIpumQcovA4swP6B5WA6tRrcz9+cI442d6iDRMv21
QvPopZyQuzAmdEJzBGM+fUlPDQgOL/7qKys8qzOLHk2EamA2P8eyV7xIT0ZiI0rULcWbDB0LxRtn
BWjnoDWw11lljYZSc3b6MF4pmpydqEg9nfTp5ObAKOifAmV4jksdEVVkpgxoqc3VcanO2pg+6y7O
AxHOp6mMpF9HzJHAcvnca/ohZp4gxFXE43BF8QojA/Efapjz5MpXh5gSz4zJH6AB/pIB6zpEOul7
0wpUtl3rD4ut0iP8/Hex/soo1ckHyVqflUNM2CA8Aveja9I/hqkQxUFKLPdO1ptM2upE2TPttJDd
AcbP8xdbDRmjEc3hiCY+xg22M83Ig9qu0VvUpL036bveZD/o6yA1HlLaY0GWRHfmf1SrP2E9Xzpk
YCWRsIEhphia/3gdRp9MnMDQwd3ijikxWoIsSNziG/c66XW2Ve4UZTyJOjxBE/bIHjlImfwWy4hi
ZBjfxLgoHl3GOQDNKvaurbXnIZwuBdX/bslsssznZO/UXbgrM3lncuNPSvziqhHm00a/uUrElFmK
79zYuYJpj/M8OlC+kGOQqvFgFTWjxnTNIl/Cu0Hb3Bh2ZaWd0S80XJAEzj7hy8T4ISlVdnkh35Ik
3UVTNqE8yONdR5ONC/1l6eva0yJV22lz9FPJ6qf1l5zz5MsKb8AuqYKIF1/GlsW2Vh6rfv5USdQ6
4EO81n1ac9FOM4yDJQZBDXCqYSYaDDASlQrUbq23jBZt/gTlX0cCBnMRuQsViwM8DUMv7rlanYUz
vrfj8osAI9a0NbBpLHnW6P5xVBF6lQo1A5w2MfUGJ6nN0Z0t6hcXVpSAmhGfFALoD0NDwmuetz45
MSx0MPjfbOM+msXsHfWK/8ccu6+yGq8WhnC0h+WLvBOUm10rpuyak7dr5+Jno9MMyiyocAPXYIq+
dblwAgR11FHbYpAKcphbUVd8OTZi4kka8KbKHNtIXHzVCKheE13eTUd7DysSv+01v7dnBtQosTeV
Nl8x2lIU/ZxURnYkDoXx/xB/M0auLPT2UxJf7GdLNL8mxb2O5PGkef5uudpxkJ3wygZHB1rqOMSb
UJcZwBclxAwcerX+XQcqCHAQeFgxE923GAhddGvYLY31W1kasuwTxkc4hXcZ0ZONzCcfw9l3BZGE
JrNTnM0gt/qrhQ16GvhR9ej4GFdONA2v+VI8LIyLJfNdQ/aPM13BHSiXHd0VP7GymAhuBRMbTNAY
43YeXSe7+h/mzmvHcS3N0k/EAr25mQtRlFcYhUJhbohwSW83uWmevj9GFlDVhcEAjb4ZFCBEnZN5
Qoba/M1a3zrH2fhom5288J0jjdVTAWYX35AuSckwpwh1iU90+lOKUANxrZrQnBMbSK0QEWVpHJx5
5tyG99ooS6hLCeetTvKNaICwakAJhBdiWRQE6ebtNyoM5qEeustJ1Ntk6O+Gwro5PX02imC+pAQE
GIvsgUgryu2ja28RQ/LBXCBo+XFLsLI+kzSGaHkeJZRl9J59QlxH302+XqbXvjeRG1X0KqbSfA66
wHdqx9e4lccwhf7iZXsyuOMa2E6UPTTLWqgefpxCObdK86HNl6gx7y2MEFYykCiibxUremjbj1kX
Z5BjP1Zd3Ksy/shR8ebSizciA3oc/SCC93BrNHy/zfCmMCJDzLznqZHxJFrIutWx1Th7gUNEW6T5
JJKoEwAdxUCOLCZ6bT4HNCISo8ukxA7QO5QcXoTQmeyXYjUb6NfzoU02c0FWL7oMjfEPEiRrLDGK
M+lI1HHGLdMHc5txv+lVnSxOizUdti2V8DY8/T9gK0Cz2OpEiDNhhiN4ElVp32RGae8p9Z/azNeO
nEdfddXW99Rt1TQIL5grBXXBBISZ2h4867qmJtsJh21SzilvusqnmCVqNq88ZUWEVpqxT57Kdcks
+AjxjUJeEqxiQlq6t9WyXXtl772EZnGLRSv+ZANxLX3Vv/81lvbO9MCqhuAoUrqmsQ2JQY13vBfK
hudW7Gd3yVwqoJoZi4PMLIp6bWPxxfFKmymhGUWkn61/o3rKgaY8MVGkKabrPEfLT6WuqIffxPBC
Md4TTd/atmn8mctupyOA+qDGWsWiYtlIsDrPQDkq6Wi/DTp6ISawE59m/qMvviWjwcpZFlx7yuB+
lonRwvNjZO6yjrCU4TzVuroXAm7Fb2bc8jBE0te1yz8RErXV33fERx/qiSS6dnTETkOxcotcgE3w
kz8qKSFSPnsiytfxZDmf4580SouvUPFYI4Ple6/N8HXSXGOdGjZWsoWmJaPi8heQpCckJBQZXGki
JUl/RZsADw6z2F/7MOyG8uQp5e03ATi1rLOQJoCoVpK4ZWml3Jojw2LTnsczeMlqI9rK5bJRigcF
VPC5aFMi7NQxQOEyvbqc0ascRwIY0iElMQ7E39ZuHbkaBdNjTevt7yVpJ/HkzW0cihmQUP96aCUh
lqBj7NypjqUNN05ObzHbpmW3j5GuHlU+yikb2GtNeE1dpJyKUh57RWd3+EuDqDuwPhMj6y60Nkkv
preS4tPNtfkj6oC3SjaTa+Jlo8eONTYmml45A3r78JZmdkxr4wXbEzcPAGXYQpP7om6zE42UvhG1
9/VrrDWL7xHvoiLo9wCPTidWwvZ17EkxnBuI/NUgrCuCJLFxSmlxV0RYnzqJydN12kdLR3llqcV6
cssEKhJl7oNhgaQBLi421HVwdUTlnNtuvJJaUjy31vw6ROX0MDYzLhHR7xNjEjecEFAyXQazQzIf
1LCtj4Y1KKscz0oX2UAtFwxbrnpnq2Q20LngV7uczQeqtH2flpeMF3P6/UMtetIVvqh1NUzto1m4
+qEmsFV16rt2oQlRTqgI422xnaYUCSrXaWM5zoOIU/WxN4FU+9JAdvibFTI26Iik6bGNADQwo4zZ
jNAfdmqbTbhF8AwaVcutW0WwB8j+XZQYe//a5kAPrVy5JLcuz0Mmo7Vl7ABVb2iHs9V2N6FWhNhZ
gnwTFy/3L2c2HPR3LLb9g+bVLXRYsBP2GRSnegK/yfYp7fm1Fl1mMpkXOM0WBoZW9Yewiz9noW0d
FptWeMFnjuMrTownjH0U83zxGSyxCWAeZ5ARH6UywfHLM6SZKd/KIV4uvT/VzHyn5SmblTJ/R+pl
Ss0b+VDDJ+v8myLNV7x57QXcgu1DLchZty7frjKrR0hHrrrrmnp41BlfpUL2QUaQG7fr5RrIIhN5
pYLkpszH7j5k+f9rRvPCn9Ko8+tfP6X8YX6BDoDevVmw+33D6RaV8T7vbOUc2Ys6sehdyK3Exqhu
evl9YA0c73vN+cnL6aAOyvA0CVsHrFx3jMWS6q5CMkd10h0kkWdvc+zZaC3zBiOqAnT113hbZJ5y
NiPrA7FcuAIaoq3t7o9eTS4SCqtGRKESXzgoJ6dxrFPvhCXuqKLhU9kNxARc/74R0UC0IBhW66nI
qSbYeSZbpZj9qcM3+stHR4n/5uTd+GASwBH8hWe1yKvhFRYsRyYH4GI68J5iQ40ONTwjFhvT06yx
HDXojo+pC9/DkcYLuQXFrpu9QB3GCaAO5IuwYfWh2x9FTTq7uiT+NO3MuK2aIYhKWGphWj9O3RDz
qfevpW2PF+QQpGqLeroZBLCIeoFz2uW0wVBQXIEEGQese3fQp9zrWCcDBF4329uooIIwiTwGqyq8
I1SEq1/yraywxPQ9LNcuwdTT21LZxVOlnf7eHSYMiSGxyCuRGV3QdCO8bcF0c+XopXlSf38cbWdg
ik4M3e+XFYIlU653rVHkVvccv4zGaFdGfXpUlB2AF++BhMLZx2tTbMr8a84alyYztcdt1HMNzEAy
4UTbH7UgKdGzWv1OuOh1BoibQTMM9k3prYusYLXGXGE9QV4Xl2MTt+ydJ73FXIcO4PethJzX470f
6zdVS3KWxFX7NCzSNhedOSm97qGvhLabqEr9HpP5XdOQ/2M6MOyiosgueGxTFKkwLKc8M9e8cNV3
llilbk7sna6RhzkMcw1EdYCUpFbdpiAMEicSKabuRKgaTN2/tjsXHpgxNvGjIiYbTITLyL13MJgW
kCNUiI6Mw9ilwTXTVdN5nTWUe0uyJvNI3yUDEdH0tGepHt2kOiL5zv16DpUXkGsmblRM1kyVoMZC
YbnWGsVgXEgU1nHGTZ/bS8TgxQeHzXz998tvs/vaLv79O9QVSPxfcVI8p662deFjHqzRHjc1e42d
KbhvhlPfX+EuaoGSpvUmYvOZ4fsHLx0lCJBareK6yBNS5EkMD0g6xN/tCiKmlNC6SZ2DBPoDdoDf
m6wbmVdj73Id7X6J3v96AGdjbdXU/ohTlO2lYcQ+bUuyAR8ArZMgoeJv1Nx/S5r790AuXfvPxBvN
YSXs6IbpLv/T/jMfxuPKyybdUXwr9OrDRKwfMdvh3a99XcX2eWTh/c0tAk3+OCl4MpoZK4LGoC7W
BWihtN15KpOYwiM4BgELgYwD+hpYO3AFhrD9cLN2q5rXfsk2+30wLOZTrW4r+7RNk6cJLu9JTNPb
v/6EWoXjSmptdBiI6eD2K0+Z9PST4/AlEaFZv4+hGq1svb5M6AvuPDMM5iJT75SS3I8un6HtWz+/
fKcw081dGxKBKdOpedOc4tZqEzZUwyjvdUGq0Lj8czd0yvUMrvjQKOJgpIsE+VIkec7QQ23uOC42
rtTkxlZHnTUO1i0nZPpU6/DXl4fMHBW8gP0myTq57MTWkZUc60qC4OerTYS3Xh+GbJGOsv3yG1FE
H54igwqtwLc7zt8Qfttny6uhu1h9crRTtbzTMPqsVUgpb5ke7UHuhd/F0L9YYzzcogTqQzY7A5as
fBPmlv5Qs/rqsSMcMO8kd5EaYfEZm7veTcC+T0FhRtUP5vX3HihhZ9reDjgtWueFYRYT1tJHFGJS
lJTWk1384P+wTJLbVaHOO8dBg24s+BhJ5JxYbuuV6QxHdXxBb9WpsvgIOagDNwI27tnw7mBZ8SLC
4qN3wwTqx1OZFDnQKTU7mjiP/j78/jPbizHaY8q8Y6d8+StVN9oUFZLGbyZeQ7fz5FYMiG0jk+R0
YqWLo8MQnq8e6Rcyzqkc+qj7Ho0rUfOrEo3s9zDSPXiWe+tH1V7XQs+ZV4uYZjLVtgQS9I8zTA+f
7p+5fYkJtQc8LeVEPy1HMCjebL2QU4nKOpw+My8lgiDvi0fFjGDmzK6987SkOibVeMx6RWFbkFu7
0VTlddadW5rZ/efo0D03SmE/TkmjHsZeQZdH/N9SwLZrjP1czpmlnYjOpT6Lu7tshnw0Voa2s0aZ
YHHiXgUxwroYldH59lyZcJwbhQlHRJRD7zA/E3kPhJVJFMiKNe25vMc3pO9q8TPAzT1ixY2P9fKg
QM7gnVl+VE2DH3//PSz5+Gh4w5/fdI5/pkT+M+XvP/Iq/+P//p//W+zkf4uy/F/kW/5/GF+pmf/P
+MpTQhfzUSYf/x55+ft3/plgaf+DNBOiEekUTMtRDf5rfxMsdfUfZM05tmtrLNF02+L4/meCpWX/
wzTJM/dguaussv4VZWn8wyVFDmqupnouLj33fxJlCVfyP7PvTBMPOfGFJpGWru1p5Gv+e2ijq2nM
sWIh13rGaDK7pbH4sIuZ8XJsPukOYIpqXOFMwICefUwhjppMSfEm4N4xlsgEYbWHwtzJPLqadIGJ
wSGnzEDvvQ1Z8FHg2D/YSladkWJkIie+Hh8qozgMnXNzzWkdsvmZzAxfoPPFdmpfVc6d1y8BSHek
D2xk35xNeId56jxKQ/OFinlvAOzVmBdrfujpS73xAszxVBrlNR4IHRwEo0CzPkCEOUWOPDQZPWQH
BrMx3qZy2Oq2VjMyMxAtdc96+gihaEuX/dEM4q5tCYzOw8OE9ydFl1xNzHgcOmDDvZea2DSE0mWF
4nfet3Ov96S9pMRi8/LV8CGNKdm8S1f3BzA0+4yoK4cJitVE3MIQOwGidGV1mzd1ScnBVsqexanA
Itrgro3adE/c8nqQkAFkuGaMsgtJ1ALYFqgMSqIc4K3ubcvoMGndY9ll93IOD6K0N2kyfBpSvcbA
fSwGb80NTWvjp/2QsUnA3hb2m6o2Tq5sAhiajwSrt6zvi4c2JSeizFmo5kzc820RsV5CCbE2MwJ/
YqzzGemcerjh8n3T425TYamfpVgXBCvXUlv8oGRZYnUpTQ8xl3l18reMq4ZBuF8h3cuB2c0d4ZNV
unQv9rRRTZe33mKrqW8sL3/McHOEdPGQdljp5oNLDhFknMH5htuB5CB5NngVM1RKZCSMiGA4Mc+a
oUexCZLuk2hZRDVkTLX9tbPdIMZUCubsE2H8uIox14GfWwss0NihvDWT/iP7zAO7GpyH+Z4bUTCp
vuvML+h07iwBQoNsc827d9o60F3648gMFi0E0oaDmsY+I5J14YXH1PhorWJLWr2f9ZTx2TucPYPN
dHFgKUtE1kJLViu/QSmkR+02wUcSpxcL3wbNjM+k+qga0R03wVNFrWOaFkE05mZms1sgHKRbw1jk
pR1NtvWULuwNPbxKMDJlC3+ezWLFcprijsERW8lmepqaE3PwjdtHcOstbVPq8+K3Q1ITgWT75Ebp
l6QqhjPxzIqSwuxn2OU+m/l0aAA4rkpZXGK9f16USUMCzGfXok1aUbzvvaQMRA8Tkt1nzy0uzduP
2Gr2lSMeFhqnmL7U3P62EjZ0NVJLcAR3jQhfC+RiK9Pz3GvqQL5u2n2cIA1A5L+g0fXSN6L2eQR9
6PehsfeIDHKnZ2IEA8OBoSk6Erz5ZHHWrs1JHLTOuRfW+BhmKMYccr1ajzShFu4S1mZ3gCW2SEw1
0ONd8q7XN+FC0ceRhx7n1tgxpbaH1KoeyYW72bNy7Lz7THdAwz4krfITF9OpMYxzRbhWn9IHGDar
2h2boYuHjQv5qLFRjOhT7ee3jtzD2I5+YrsjX4ouzR8Xd1gi4eXZz53NcNptDoRTMMktobu0GYij
qf+m1Xps2mjXeOFXiVraF1gkKlOtAlOPrh5DzYTw7pXS2HdmVX81uP8c+6gqCooVDb1X2u0mHMqI
E6y3uRfbpBNHDJqM2wxL+unU7/QivpJtVKSMg72hzAMI608de3Tiaoww2+sZ+gez63z1gCTyRWTZ
o0eWm4Oaak1y/MVEQGFl1QZtcTDnkig6lWVs/ZSl9fPU55jxafHSfCsHMmna+JIZI1/cYqfryiIR
3LVGgDbuw1QW+jHZOY3hO3ryaPTO2pBIR9Xp5oTxyajytc103TWIGTRI+k3Qgye3zmjLtW0nypqx
wnfp8jXICO4h2w695sJeQ6FP1zp+lBpyG6869M0n3YsnVT+q9jEgZGu6lsO1Q/MR4idTFJuIIOTm
hg73GXkTib82p5Kux49D4xHPSyEIQP6YzRFJFiWJdyDufd2aDnn7qoKHLdN3hmxQAvDM6/VqMqAg
xP36VwgF6KRFGQlY9DDO1ta26lM3qm+Lv2Nl1tarw9Kv6cLAEe1h7PSnVtKQpwzwktn7rO3pD/lh
d0y/UVurpevLQd86IYIck0vZidkIEhVBIOAmcxeomujPekEaR1y9sNpliaPvBk42KLNBNKx7vArN
xCi/IpFzQAnsmBcjxl5U0CmweM5mdwO8NVk5Y/tmuNUfaEE/kVO84mP8CVk8s9TPEYM3T3SHDF3j
/F3DetjmvI/GJVzw6rmZBSbCGr/K8g2ZSKRFNJ8ekaRrJ5I7MyFfKuE9xuS6n/GhrhCTGCxK9KpE
URoTH6tg0OUJe/EzzjPc1RFvtHFpXRXLhfjTNx1hdTChQpADoAjiuCB/MKyhUNTjH1VBTztRGzTx
F9NmHBiYOuIJ7c1b3dnryZJQvfSNKZj3sQVjPLnkzKfXzCYeUStv2Hb0BpKV7a45hg5Vej+T8mUn
uKBUoXyYzsrrEHiQUjmH4XYos6eItEjmql/kq4A7tthLuvgKqojfMwS6OfjMTKFU1O3BgojrR+3O
GYHCmKysCpVlezNdmqkOyJghIFf/cDoArqZ8mfXsTpFLALRS3ZRcOzItPE6WeWK5shYYdRBMbDhM
rY1jAFsvtE8EBOx8GwTOTAcsC+Jw10ACE52zTJ3snW2Oh8ggPhlnACstD1VsYz0lSbxje8MYtwIx
kt+3qrHD0broslmUFQ4oPhJ2W9zSM8IvM3Rf3K43A/eRBc/8Q3TzoZSI4vaj7mztST8DgDzaBeHa
CXGArB3hryoCUqiaX5eD3Bme9J7hXmixjU8tXOvxj0uvWCLrcAZnbw4X1rI3/HtrVj13WkMGKo7f
VWoy4iIZ56yBjfYKuJ568ab09XMTGlcj69/pJU0/KecEJULFzT15thXKAC5prnrqWeoI6RPU5oda
Am0Lda3jJxkg+Jx0NW/vFT+2y/7TpUftfrB9oiA9l/ig2YlPuPPElDurLMRmpM73Itfugcac9Djc
AZzl1ZTpbbQizMQWZIiZxXqQe89wt56tEelBrLNqbBB+gB+qlK3HxVQ0RH/wZszZtbH1u75In03D
Ws0WXA29e6y5kQgw80R6ncsiOySHKXpSum3fJDs69ktj6iclF2v8mNGhgtmQVKhw8T/lWFY8sPg2
pRQysXtyKN5EFEOGg0LeCZryFG9uD/eFHSH+sI2nMJwCzvNZ6xgFG8aNdil9sFobkLuEWYltbjhB
ZdXvfDVQgT47hvVZCBa8hktI2UwEHdlKWj03QWg3OrSb/vdpcRfN1UDtyfxIRgxNzbPdMa6Vc3dY
WFCmUdo+QTEgHUS9Biw5BDMsg8CMklXTK6Uvkd4V6FqdutmpKpltDvsctFBJbt9B2+33Onswv5i3
zgyQrQRiu46NRNnRqL8QQ+abKHcZ3KKBdCPsb9zhXeekhtWlzzUugsrYhnl8RrwT5LMMeiQt4HOg
G6XY322yWMyFqQcdCNP9GsbNV1iGn9iGDhk556tEwALN5UwQJEE/rvwGLe7GPQIRp3nqgUYFwlAT
lvRkJQBZLy19PwJxMerEW/dKzIHm9IGGbCSIuPn6dRY+aLvYcZ8rhgjronM2btb/4LkEPeE3I1BI
NHgFWgkMh0cIn4+TBbhEcksy/jTcblj6sqTxAjHb9apuiN/mzAEur39Z07AEGJEyXulL7MK41WKg
LKN49Ygl7dA+lpepSw95YV0Sal69ja+Oi03SJqVkTjez8yUzEp3CZ6WvDvmAbGIEtpLpOreCWWAZ
gkTij1EIMMIdX7uZytTNVjg7DoVuk9Ix2FsQfWuszpvGkK+hoWEDzFLlaPBHqOiCRCZHxZIkaxBY
6RIroBJw2BWlgUyuOygsEHHXdx9malKUTwcQdvj1aCwsAgXGwV/oTDojkJB4w270Nrr3qnWspb2v
cY5PGUaSxuZ+5Ha3LKFiGmEgxU9k80CEbgMFSTZResqaMdxzzJRpZos3hRd1gizR9HP+qDNv2dC9
nYpQvvZx9YRSaKO52VuGHLGa1lWYPdYSsxjupiuBsy62JdLTeAuvTuscYyZVmyXpsBRrr+sPDUNU
VlmhdbC0T0SMuxjdAJ4ca59ON32u9mna9QGu0kszLmU+oYw0ubrR/DFVdonuDlUhpgTnIBjazciw
uuc80vedF+/N7KlzFWo+w7r2UgTtCGQK109nZPfu2K1kUW/ztIUzD+gtozvuNoS3AWGvrVOGwBhc
wF5o+tke7b26KJw4rJ2Ae1kHM9GiGoZ7c2e2N4Hg0vuZLL4Aq6z6g5vygEbsiMMOGRNQiajwW/ME
SK0iUFrnJNRDAD9whlTrBYLiyqGc7QtCZ5BjY9b7WKoOiUV6soeNRcTnIK8NGi/7M8ejCwATqVP0
NKF9U8huMvtpEf+svVxuHIkOMQomXAh1HD9VlroayKuWWNgio7uEbvsU8gr6IaFLzSD/HB0uqpnS
wupuNNGrvG6Rs30blrfFoXlqRusRLMbJtmROE63JNTF3aJvhAzYNBZiWcBwv6ZIN1Md+y7/NvhNn
7HZpRopM9jlkT0YpjVUnlcdIBfSnz/vaUjNqfagEJVPAofx2rI5bw4A1zL4fDeO9qL37YSwwH5XQ
kutjO5PrjAb2TRPOyYpLf460oxwr9X4yZq6GAifiPDVcb9lIDHfLhzjLk4ViTcpw61rGg56F5iq2
jHvV7e4BCyAbn7/rfDrZjXNlTrTgo5P3RKR7kQzn3lMDoY+XfjTzYyG7T4KY+LiLHFBOHHEzQLTN
a1mrkR2QrrexOzTgPDwrGhL/zvxK9RkUUw17ur229kwmGiLmqi2CYmpeZK2+2Um6Roa+1pScNjU7
4qRC6IlqRjab3Ju3pM7sqhymvgaN9WEqvDlQw+6ezd1Ryxc06eh3snstmHZYI9frUPNLDcbyrfEm
DEjnMyilRk3WRd1cmqKjlGjPecwhRJoBaNFZX41Vdwy95AjKdcXM2vfCCQhalq3koDwwXuVcoBgk
7yl7HWL9SlAfJY9iF1szpaGKYRXi914kiQfmA+baFeGzJ81tPQ67iPgC1GJU/UAlRptD1yVToS2Q
/sFpeJDskHZJbUenHn1UPPWruoeZRxj4mG9FWrIKXSxRKVI+L9co0Y6iSj/1wSEQdiLjNAM75O1m
jcY/yYuz2VsQEJMosNziQd0aUUgtPRt3ztzvAI8oFDZgHzLA5nm9yYoMZ4XxHFULL/kOMyebqHoX
xyF/vX6HikHUtHWDrr+1B+5YsdtTPmardGJxrq7JftxW6qntPoBN+4OtXLyWRJ7cRprich0zDYsR
NfeENuCT1z7TTNmjz0NxOMXormxQvczuRutLjB3BBPRnKwAv5CG2tKL6vjc4IVgNnzNV+dDomShG
Olax7aMeL2TxIO7Ms+hBYce3GkxKmnIYLev7ukPmjDI8CcmYXCVFvEWbmKL7ovwPEL8iLnmtw/da
faky5B5gyZ7GTN8QKbSusBT2OhpZ9MiUnqpGWhLF00aGB9cgPaGKiHNOCk1fmf1zKzEtWFIQ60YD
SMxL0FnNWSPa0hLNoxxFu0t1+6AlCsmItBOqBuQuzF4N4d234YtChUMzrpAPO3ibpBanPAz/jPuG
iYXSh5xwqs78LpsvuKe/QHr8uIsOsUkJIrdToC1k7rKvQCvrpEx+iDGagCWwIJj/ZG3EoM849fUD
5/Kumx4KN1orjbJ2Xdxmgnaa6eqMACkDXdzi9esTm7N4+mB+G2i8vJErkmrWeUZQ8ZlXyLaIACwI
J0MwCtTecJT7ro/XKJXPmeVezTTHXQzqLVW/UyiqXEcaWpaJ3Rx70lWvSrwFCeO5FAsTCKBdTWPT
kriTkPoVdwbiYWu6b9sXPuIzhIVdLlE/uiQu4q6hpnMBVTapsU0WoHjl+ix6WJFkfm9PgWWdowib
m1I+zPMZbhdlRLOecISpyVfG+Z/G7X1CaNfKG7IVHWazznuUdKr2xLTGQbZMRxCpgRzqu4K4iaa+
jM7MCBIZ5cytMEuMVc5Qo0qIbQexeCqQXKrFPQC/g56bP3o5HryR2teGLYlwKzsThxfo03gwQAQh
31y2O4X0C3feVKPx07ireBqgwL26Wbid0xCilb53+JVZXASD0/h0Hk9dt8cpt/Zch8IFNFTU7bK7
ZOZ6CGL7DEPyvsuw4KWDr6D2mot0XwmW6dSKjeLXgLCU+iT7Z4l4E2R30KeIPfsA9vUkAmi/e8/Z
IPuV844azCcNjJK/DspslyTlaoSx0aGC9ITu14gqhgRfNgwhjTGa0nDigKmYidrs53g32gbiPBEM
prIZo35LQJgGUm2wprVYKhEGV0b9pFX9VprIEUAnqltAM0E73JoFLmqRzILUZsxLZIONH6pKoMbP
ebXlgtxZoYLFwva1cWJ/TGxiMWwn9WFExMSvLcLXrKsBdpHSHFZrxVL57DD9eJ9s9/20BOk5uPdY
a0L3Ic/FZkoEJcZnl8AhAHHkz+DsmiSn1NWf45wNdYmwuXnCgRDUctpiJCW8e+LnMFCNcV1m2RY6
A9ceXyNwo1of3mvGH0GkjZIgJHF3UekEtBjrkrTJKH5WNefJQ3ahVJwW7QVxwsZ2bFTJ4aGIvV2e
vUKLGJ2alg8IJ3Ps5IRrzZzvlO656bMzo65dkj8kAiH0rPrgba6d2gGoHDBHrgzIosBStna202WC
kyB/K12cBeM7/G57iy/tSP3jBGVOJEZrnquSmc5cXhEdXRzHeBiU7A4M4ykcQsIUWTkaWub5tmro
2GCdO003iBRoxJtmQ4dvVH099hxHxKJ+EXToHqIaMC6bnXNYRteK0XXDqKulGDOm6G6AGBxEfVQf
xMSAQmEBVJsEJ8QhNO7+Q8bD2iZyeDG55oeiHblGl2YvLL5QGtH72BTfML2ACEw7WaSUV0QBn2jT
EYUjZ7K7DbEt25a1B95Hqh14KDUabmu+lBVy5BGo4/hVoH71RhnM6XuVztsiLDaQvZD3wP+fgaXJ
N6U7u0O7QSu7tSYqPVYlhrMzuiU0eDPXB6/AVMakB209rMoJ8IfiF0PNQX62EdG8J9YrZcQ+phOS
YtxUCXJ/p02ZKbDgUqLtPFfQeT95AY9qVGw9rVnjetXaiYxCLYjAQFlsyaTmbNRh2ic2CSycKzDk
cN/nJ7cM0IlrFoDjDClmmYaQPvVlkriENRZG0gSozc5JIroTTls21opxc21xkcNAk9Fq1xn1uGB2
eJgBeR0p2YdAYnFeaVlOHcklrmmCYV47Y2NeAh+5sq1tHtbu0WjzmzPaGqMERYXRzBKglUMKJYAS
U2kIlAfF3ENSJry2s3XGAVENbBqxx85NH3AsgDsZq8+qh6eZtNVJpBajP9B2qMrslYey8FrBN3dI
NxqT6RG163XQy085UihPYnR2bh/bWznx0SfN8ABNntI548AqAAW6SsSObBzyx9jYjXplYqq2PpGi
ONcwrcRDaDy5obK3Csf6qY3knCLtfHOG/Bab1hehlbEU2h0KKATjJIOtevADRj+nD23Np63pvCV4
4D/GGJ+W4nYnL+2Lu1CGCqIrzrdc7xZ+LZWFEj56yI74K0UXEJbzXoiqW8sB9a/LKP8Qo+yxm/bs
5VYL+3KGfGRXOOgqCuL5MrWpuiOVEWRyIj8tVWKzZ14SRdB1OztqT330g2yhJvvHewu7khY+howS
68DY5oBaH56uBEUMTYzNHHLzUqfUM1qaXCSZq6bDTd2I4WqqiLGzvSdAhSQpyxf4sk6f77wyVQ+N
hjAfueGeuI6XSUsO2hwh+IQjfxJYjM/Zog1tFuzELL9MHVtBK0yxmrvv0C2PSHrQW5e4nDo0/WFH
vZ7Fz4mtAswsmZGOKhW9ZnOv1omG6Vs13gCL5lvcPsVoP88IXBaSsBaMc5Yc0jDaSsf7Vo2aQgyG
1TojC3ut2vJSmFAFRVcqK3uu32Nnird6w812FMgoFNLBpmm5Y9vAO00HlF3oRN6qXYIorfSqdNRe
BhqYsiIE0jY1Ei/IQuuQmXaEXPtVjyurAm8eALZP1wOoLTpx8EEpH3dX7AVBdFvXZFbY6GBLx4hp
Uh+Kb23mptAMNqLTFhStbWsrZ1gYSta6MMKfUPIENVGJk2Gd0e6tRE3SIxq9duuUvEvsPTnFHgl/
a9ZuSHs8zDD4JoSJbKU8P82VBWnF36sZXG5KDCuwALFBVCw7wugHRFF3rnpNR230Ns3x+CeeT0lS
bfWpKhYnlFzVLQcJeOWg0wriU9Hkbuw8uujxJPeQomtVOFx70E9wCWeMe8kOYVyCUv8boxNfUlJ2
BddxMFM2Y/8udnWXHkuLoAGzE82qx8ntc/TSCX5EhTr8F3fnuRtHlqbpWyn07w1uxAkPbA/QGWnJ
pBWNxD8BKkWG9z6ufp9DSVWkVF1mOJjlDlBdaJpihjnmO+/3GkxHsMgtjbI6VhN3j+NSiYFGS0/V
xt1pMA7oYaJ1NmPehiPeZKN1NouB25N53Tr551XigKJQ3E51tAMX/4xc9762/H3gtifY6DXncSWu
EC6CmfbjvggVoujiaPQKq11lLqCVTpOYOl6g2svyBfKTdDMN0Lj0etwlqjpuXHyKQ3O4hHuvneLT
Yt6bCO8vamj7YL3zvHbzZZR3IFEohRYQkq5neAl7K1A2M6HnC3uq/RU21h9sNEFsnWwIJFQ7665s
pWOfsyHR5wPZ6hrY1j4CYfQM7G+W/YgPV+/qF5OmhKh9kwrDKRAUo7DhVgUDKZHgSksfhuxJVU5e
OhCoLBpjXddwB4YYh9dE5yxSDAqHchMgK8hnGpYt56iE3RMme4YHanFGGW95YjRwm28/2NyHLnrl
CcIIXeG7sfTD2x6GqSZwvlYzDXamRmSjXARcRKs71T+kFu957rBMdPNxF2EeYnXVWT+qSyXS8EMm
kI44RYz9bIx4exU3V7sneRfmMYfcOsIhr05hSOkZ7NGSsAnlLld3JY/2XHM7rCjam6TUvyQO8m1R
qw9VPNCAwZRtrRuP8JM5Kkz6qjS6T1barcDb1L1xPXWOeezAJRWcsneOb+xCA9vTYMbrfVAwRO4a
S9nOyYCFAO5ccU9Alp4q9mVAquklwVNPk0swTuvCYheV4MChlQSgYxtY5ttEt6EeNC7y4xhb0GZo
MWzqp+ncJ/aZl5tcxQasVtPNVm3yUdXEfNp1lTgbM/JAwE4xJZs6cuD0Yp9b+nUVuOUyKU1oy3PC
/tgEKycmzMsa+oH+OdGCZu+v664bUfjxL5Rx477X+6fSam78USfCTlWw4neFtp5Gc6kyLq4S/NdI
X4sXPsKHbS7dLUw7QvDbkuAgrQoUEurT0kYmWoDjpWrSnKgRDRkrN/B2dScaE1iVlBqcBzfSOADT
fVw16giw3FfmRrHqJQe70stD56ajVgVBQIJXhjYPhDKjc1jTXHJ72BkwyHCFfTZp9C99s0VlYMJu
6MdHZ7TPQ8Kt45EELLPOYzyMSPX0qwzN9xjCX3FG+lKRU5wM2XkXtWKHU0K8CkaaP3osTBpD2mOB
PANyxD02qO1JoWQPIzaZ7Yz775jRz+wv8ZU6LlXMq2ey3zZhAPToDC6KMmwvZdIyJ7hN3k67KW1V
yuyIenpy1sGIiVA32RjAqlazTkvlYUYkexZrD7jL6fskMdcMlhO3Es7KMqYzK23pIKUorrkVsqky
OCkWxyKj7STWiQ299NoBGDonPfLcIlMMA0R4GmbQwdsPOxW9dGWvKtCglRZR/+Ydm44bXifYvyx9
bANxkTM4f8MrWfV5OsDQVGroJwgc9FC/cqU/pZb7uwqifOy67FW4+bIIzh4ONCDfTsh/MtAfy8xU
348xEJcTs7hEBr5cCalda7XtAXHHO7XEnlyN9wOcsVVf6pxoiLy1AcrUeGadx/2zdMQqhfDoRW3Q
7krK+cUkYvvUKN310AbEEYsP/TiGFwn0Um7Fqo8xryJbhKMF3P9KIhwjrH0cmroPqW7tEwezbrNs
b7XxPqwj81Id7lwYnTv8mQbPIlgzS82d5obDJo2mjKNzVzO9QxQH+EpSZWLsVODESBYc981K2xlA
/507yR4jlhYmL6DFrOEkdIceuHLG4bkfpVuGxVBo01VYQdfEEY6GbqVCzpwxPUubfQjBawEtxdjY
DsdymrA3k2OcxjOzKO2hDuW+uFZyAJBsSOdjLWg/1Zmve0FP7ZLB6wAnL3dGj8M1eVyLPrXwcRql
dSkOiJrvIHbSaxtH+aFdYqGKSRK8r1o4zs1Q4R43ANdZNAtpxWh7vYZf0pcVGH08oKecPml+8aBr
9h0WEsZ5Xk/nHYhD4sTRTRsNH80s9LF4pg2tlzzrGMvm5dgThGsHeC7lJVLE0Z3vytG8yNF4Eabc
LSszZHtHsbNWQnGVqlCdXSLSHIzVIa7RNbKWYRFeaZEdLhNJ2mNwO2GxEKZFKlOXQHrA5dZLgXRb
nJ1oL2MVkEWtV3FoWhZGhPA61j72QPbYJ+BTG/iHER0Yzxr6H6FPofZEyoU2Qd7Hgq5cwhe+mkmm
AE0BVBqnnvMCWz4d9dSLrJ3obPUEqbGXsLmfghYEif0RkBuiUJ/BItSL4nTQKGZMhzoBm6JlUMzL
ak7XhHRPwG3aVRcn0AAirrqEJUZWIXtqqLhYKNOVhoOEwTPFfniSqB+ssCzPLKOZTkNinnGaWDqB
aFfKWIhLNB3ikmWBMx/ufnlTnVQyVdDS4zNX81mFxwq1SS/880EDyq2VIXtILDDlPFTSpd8Xxtqt
En/LNdob3NrRJpt6tiFD1IcekwnPx6Z9iR9WtHdTO9wHlMBf/99v3+OANJ6MEFB4YHtMGve8yAa5
dKWpLIocx3Dcm05Gjb1CNU0PMI6BH4hh3evDtLKiUUMD0V8pDfwqtVdPrcbI8TKstS0d+2wcjVVn
aPXeNaeHvJ79VRGZ8Q6GjEoX4bQlJeVKpRHd5PgkzX1CITxOFNLmuGusCLkTvhmww8olZAWdUvbG
HUmpnqmvM2Lr+m7YiVBfmjOGL2WCBZXfN+lSK7SbGRo9yLV9L8/4GyOCAmkFhEsEOHVnzOTJDfpT
Mhaptbt+Oq18XCYKfT4uK3IKWzs/NcJ2PFa1au+GzmWtj+5ZNyDgNgUHB8ONymPNwowFBT/xRP2+
iXL6nipd7SHEz64VIwPJn8e9LtTzgFaTgidvn+jKad+iNjYpLeiIbercqC/rvtr1Gd1x9OrKstTQ
NgfnMzRwTGkgxBmGEyD96Hdz3eJWVkDWAHpdSHv2BRl62HMXxEFUTkazQ8fvbp66/jg26mMr1cTS
MbnZwMZhQZ9B1THXd1aKmHAV9ZN2rSQyTce0jW1EsHflpPeJQkUdTjVSmmnr1MN+jnzjZMzwf+ha
m6xndTsWfrxJibowK2rxRn0Q3Rf83VFOO+oADlNRahM8gOeduaa0R1w+hMEmDweTtnh5q6hIAXCe
gnHp+ER/U0Qs+r6qLn2wCcrNW3+0CZcJ69sRE81t02MDYTUjfplmd+80VAMBRnNqs1Wrxr7NUjU/
7VRmsdsBTudBdJWPl1UemGtS6JS9UFzYnQVszsm8MlwSNIvuIcNGzOuAvTIQNcDsNFkHE4rqLJ5P
TaGsLUxKvC61Lk2NFMAmhYag9KnvzX75cR6iRytGFalxLhYuzdNY51xZ6wfdZq1Fd3mn6cbC0JXP
SmPdDmB+ZCQnp9hsHlxFv5jdMtmGZlBSmJsfDOod7BNWJm5fdLfopoHK4LU+aLQzlaeqbY/pYmF3
lTT1gvo/TciT8FtB06iC3CoIJ1hYlr5SWHI9ZalGaUfECWRa28BUvg3ZXYOtW4zR2p2hvoZB8BAY
1dpwdVzh6kxfRomdkNdjIU3FWN8lUDCGjrzoChZMLCZ2TtlCKIaIEs1D700fywyZApQrXDt3VN1x
ANXfGHNjZQDeNzmMIDwJFa/ImwezF5i+N+4yyyEgoiCEP+MP1Yp8K9o7nFZysj/x7E8vasOeVzzG
E6Uy0HQo6k4nxBF2hswWGq9gaSOQh9RdQm2Y6vMRTq6MZ2zwh7cxhxoECRUY2adVjsmDYASl6nkN
zo3w7mIyQjDduUBUK7KPnJEPjT6yDY0DBot4H5Zz8SWMB5vOJUePMD/Xok49tz6QVL6MLVgFsQ49
28odf1Pr+MDbaPNDAriMGrIYQStAlwiPWypCQYZjaGnqVqlKYusdHBUMztG96LVF0Uu5pWXdIj/p
lkaHx304gbD0ZHYgSyIEo/H3tSC9jp37nFQgzOja6ThB27pRtOIhj7VzO3UBrjJV3Q20/XqOP1ae
GPsgQAUZoBwSWnxsW8kuT+pPvCbp/gbVCUHeasJknukzbDFN+5BjP0/t7ZJ4mhlwa2pp1FMPCsAl
jIpRdtlyDDRwsAIlA6xyaswQcGUhXc/NW4hu2zonBo3koAq/G7ER6N8XpZBZbSbLcKgUx2YHQbeq
6Wso2NAB6MXrtAsn3AyJlNAjAgDNAURUu20YgYRiRIvGiNitihyvB3jEXZI+1tJb2G/MeUPK0RL8
fTyu488q3kOrIEzue66f5kS8gp1QeK4SkXzptYVy7bhLx27At/t056Dw3jhCCEZw8tmd6nJb+gW4
n1OeEvkqOerCI3t7XIbHYUTnP61IV6nwwWGOWef5wP3kNPvR5HAIgtwzEJ6Jw1s5BHhvnk1QU69s
XHEWnJH23NyAP0odrmyZjYtn520ygNhSDOMNFSdrYBcGwuRXZ1CjINTF+z5W7YsBoSJGKJW5KtqM
/m6lUSuX4458dE6JNsEwaLhW+HRZH2Sy6YhbEnYQNkMwh5unEMQJsBIlirtRWLXtucZOtdMhe3Iz
540CAXu6S9CwbxRMxE4i/OfWXQv826I9hPJd7XRDTBdx7RkYlGJzlW5Ipta+mEBNDaZ73twlWxqK
bW6fRzVG5mFFBMQVpser3PpUKpTTtNd85I56/8mqP2gx5RFrKf4YmB+sKhsPBjdZBdND7T9oXPUs
1kOD6RPnf8V98lOIVePKdvuL2Jkpb4+TzFq2yCUH3oduP/n1laOXpEo+jgFwS9Zt0DoXdPVCHobj
FrvRxWa8aY6bAFuuzDixGhvZQnKcad3KgUhXhc3usivY/1N7TfLIovfpoBQwRdfQCyyY2emEswwG
zNZpZuN4BsN/EOLcgPcRfRJGtTI5XcIyIl9O3Nsi9PC+wPiMQ5JR3jRkDnMmOnNM9cIaxW1g0XZo
9Qg+qXnQJtDENvms6PVx4PQfLVgEM2g8Su4vedwdEy/Ut8V50NGJGtXdDJk3S4oPlgu+ataPfb3N
6tskPajFPqIT4hq3dX9CqB2tCv22tC1sJemuI5G+0BJ97Yb0wUvPz2GfVCQTx9CeYSQTqNo4d0UX
bJPOX8OB2NVqslenBHNY3KUrx+MiFX0ZdsoCtfkiCj7aEGEaRO3g2ctaJx/IeRyi6iJIOw5dWMuo
2hYTnGNwgGM0N3jZ0fJUNkSZnUoRhUEvA5W+nC8zOyTSBlhHlrKCl3DWUI6O8WXefMztz7NKGlwH
J7kG8J8jvIlDIEPN8j8kNQBwq0JnI2QJNPKiSctjw8BM8kM6UvRXpmxa42Cs9jJjKNp2ExE6mgnm
F1v3rdOesPaI44FMhzxEH+I7FBEdvm6Qv7YjZmcYtzo0S7VLvKbBsVVyS0PL+aKnggdnLDnwrSke
VBrRLa3M2V/Pun7eCu2zVbFkTC4hy7R4Lb0/KWt1UcYIDiF+K+1HkxKqpHIT4SlW8ziea0hXZM8k
WxPugM3ViN/82uz40jLuxxyis2gwAwflmGgnLzs1/xgo6QPpLhc6VlSDLEs4Kosm/ax08bEzpVgz
udtMY2L1cF4j67KnQg3qaSuacPTcCAISyePYLTo0Sllx6AWeQB/qKNYJRYY0hOwDSsBSxhyqgXvZ
VqWFZxYs7FYfvNocdg1BT4UTHI+Q9tupOAelJRUs9HBjumj88F51pxvHxgOBRtRiMIU31vVpaBBo
6FDuCXCwCBpJTXdajMGuHCqvNJQ7xW2eNKLuU30LdRL0E7KkZLfU1datjJUFA0tEzYnMXbNMBd4q
PY7E2DYNa0zXt54LgbWolV2OqS+psORyBluluMmsY/Dbkxa/pKwLdjkmZhVUfDYbom+pgLPevtVz
6lxif5a1ae7b2viYTIeYoLgqTXemoL2oL11fu/ZrNKQGxNxJ+ZSMGaCgfaqw1nMG/YhMOFxEPv4z
2JntoTt6WVoso6lfjfgm5zCtLSddo+WlLU1WWEwihk4V2bf9mcru6DnYnZfFQzvSNWhLclOmTPOc
Jvr4rHb8twpqzUD9VqQTXqi7L//8h60aBiHhpuZapqPryEfkzw8PVwjXmn/+Q/tfRRqLqcyxYKQr
NW7T+CYIUdxUPmStQrlKkuhTa/DygX5dTPiysDvVSzvxapcRr07R8vly/pb48g3aylcazd8Tcb5H
8aWFYPF//8f/+frKlg/twy+POYYH09lD9vjPf5w+pO1r4aX8/a/CS804MhFX6i6+wKrQUMB/F17y
E9oFhikFCsCyuoPo8ZvwUreOAAV0FdW8cFVVd1FrNkXXhv/8h24eOVKL6WqmKRDW639TeomI8+XY
EgJink7DzHYMGwGm+4PyUh2CDFc7hSIQ3UZLyq3IliVxvw28aXOuzowGbYxziB2xKxMFyzawmYPQ
L02VuOYSi408W6rYh0HIX2qURgOOKhWs6lq9TYvkZHbCXdFjfnk8+jeFAZCyYIWeBUoLJGvDCUzr
vHuwsyeVfeeCMD5Ou6hq0msUyODEnsqVucoKnBrBgKtexbie+edT8WWmZ97n65gjCk5EanYyE2k/
VVyTFPmBeN+MDW2kC8NiSXOJ9wZLB0yZ0MLFEgeNSKmVWBAwMfxn3D5xmSrAk/EZx5kv8IoCUFa/
KHH8G/G5cCpAVshTGIqs5eMJsRl3pH9XmYFeymqqISIz2UQKt+BoqwHtmqlDQcvWEW5eYwZp57NX
qQRG85wtBz0Fyx0AupewVQfscvWke36pQHVF3WCfqhbpTkLjlAi6hG6U8tpThw9OGi8lhjWis+OM
dKIX4S5Lhde7wZqGykYrg3VWhCdBFa50yX7xHzXgHBcY1PLnXU6J0Ac0LgIqxpAMTIjGEuKfiAdM
ogOJT0HoAIRu4LdZPcGxSOmGYgFpxrTpeKecIqea9nCzwCJ6NQbA2aCS8joV85ZYXA+l1RDfmYlX
Ym9nQhqSzsQ3HRTkbWydBdE9vj5F82DT0zHwQo9oIem28NLiti7HJRKuoUXcKG4xVkY1A7P6ICFv
SPWwB27lVaKRxDQN170QcAdzRIOeRtIs0AevK46kOv8dqrFVDdWvjbRNRjCCiO8ZVWyCS1HEy4gI
G8FApTHmKS7N+x4UlqKx9QJuZawO8jsubMhsVFamhFqJAbbEoa+wVg5JPlEEVKnPGdZ0w3ibkw6i
xK3cnnl7x1kzb+CrYSIDp5rX0nQxBF4ayxb0k2hYja62mF1clWJOz/awLLOtgctWXd8XzW3THqDQ
e0YhqXUMCIbXEOibmeSsjI+hD0l1IiOwBK6S2soIrzBqUgpqlP7T2KpeR5Bd2ThYm3xqm2ONOkEh
IkyO3JkzbzFSM5Fu6gSw7Ab8GarMC6zbEsqT6lIt8iY69AMwRpdqeehaIrzQSID2J87OpWS1wP7L
YMWBYpFmdDRHDgLAeVbFsZV+NiQCpwTwBvNoORzP1I+TD+mpaiHCyU16XM4aktEKQhQ3MzBW5NdR
y9f6oeRirXlaCsxLK5rpY04UNlpl0TDFaGCB4CE6kCbgjBX7wqprSj8Nn83GC48VlB1KfxrGhxeL
+MXXDfalc4n9w777dW00VQ6TOpuwasu188W+q9sOzIU2ApNJn5qiXs64j+DGCzGKUyBYYIpj4G2G
0U2XyztzTgg+Z6qhHXR2uNvgHTOuJ954r2q7Ad8/CF4sJiUwq7buAuBNfHpjNVlC+/TCMtk440Wt
bsuJg1wthz/aFJXw8xxF8HSQk2wcn+dAU1yq6oWP3M011MUEUdKAoZiFh5QJ5Ki3hr3JiKZ3efOV
pEV1tz6CwJTuja8ejPgTxvd8mmUd02NbDvWhri6bkfhdtChOvCh41tGEfTYMIss6b8IraXpnjps/
frra7+48L56utI158XRx/uNgZPB05/QmGa8r/FczPWD4owYiZ5t25qKtnnTjTInPJoWtB6F+U+9N
Got/fCVsmT/vgWBZlgMqKgw23NdXkvcKDtVNwnsu2OzWJT0WRvsUeoa648GZ7hr0rfWPC+fMbZf+
hFiemnkFhLaIOeIX2AtsLGOZdOROnig5Ie54gV4mMnJqUVeH0jyplJ0S8c+drm8SmjOqBZO1Wyjd
+R/fitytX1SKcsS6qlAZr/JuHHwZXj1TPSZTVSWNeJHBAXA/09Hi9MF5394XWu398We5v/tZumXr
gqdGdfr6s2otdUN8gZGfGsgFEfIskU503cako/gZ26s/+TRd/r1X96ZRCKn4AAnVMkwMbV9/3uDQ
vxZ+CPmU9WaOob76TKsw2UCK240APgVQRDIehFJ9ROsExcobFCIDxtth4BQdBKtiFDRAtTONw9mU
6NJ880RoHTbukAAb8Ik5uQ1imKFK+Tkw7tRs60bhTazHm5xJPkTtFxP41A+v64j8QVd4WiO8Yay9
IBMLeRVpGl9gonU6uNXWyA82jXh9WtcOi8V4aWDXCXNhDlZVdxjCGjx3p7K5yjJCQenpxDWC0Q09
eP5hez2dVOgv077P9F0AAWCkIjDoYdn4Mtc0teouWOtYCvZXPg2iRvmUGdoOQ/EtBmPeVB3iuYJn
zAmSjF6HkeqPy8y+EDRMI5yU5c4bcdlyexBwagZ0MAMJjnLnk3cbDNeCsFD/VsV+sYAqnBg1QvUY
uuytrBpU/htFTo46ACTEvoGFvvbr4+6zHS/pB3pxSAzpdNe3A1IPqGkD5HDoV2x+hoIVBpI2Q/my
Sdu7prpo5zVs53UMco8EnD4z/TnqHmLHatxiCdxbdBX6o4Su8/xoJBcKpEHpGSxaShh0T1pyL+9L
bihZcTcDNNjV6QznHdYjlmQo43ip2ifHqsjxBcZkz5tgn8iCra+At887rMyt0F4ZCdJ9B79YCuCC
PwZPLTQVz4YkDg7BNtnBoaharJKi7M6siBzRh9NiQGPVL1U9QgDunE2GsrWgOCGw49qWXXevY86F
BdkyTYAVSU4sAopFtLNIIMcC3XK8GIEEmmhaFwNRh0W/0oOKJ7xRTYiD2X62g3XAttKzaRqCv25Q
VVnRpugpVY/ZLiPr9HlfXjmoJpvkoQlNbNhpV1m3GnT0snhE3uH5VJvWuA+aYiu3a51GoCyPSvjJ
Sl6DLoCcsyOZ2QEuvDqntzNW9lrcbqYMCMrYF+VlRW+ioxASJmMxDq6THNTEPOmxYI2DYNeWKCI1
4SVyQCi3JEgzr656DdJKEi57sz9tA2qDvKGoOgzOZ0F1rSmB15h729lPIHsA73xfR1qYk9HSNQv5
CQ41NQO/4OLGHnbtukBhwliuB9nnYMcCsOM0TdIz/zEYFutAP4gNp2SCtsWGLKMthghrHdCUUoTq
xg0InWBWRrRF5j7wSrY8vaKva5NgtFXo9dBCA/IJ2A5LQa0RQg0rxC50L2ygEble4Hm9oiwq7PF5
t+pMbYniDwfqLTKubUZLRW+D5/q2ZrhMsqoer7P2szxE2HgSyDNGXQ0rWxySlKhLroKGwKLsD5LK
nsTBSs8uu+Ygi6jB2OXw9dgUDarw0KVTBTMktEPUyD3SzPskGp+LYguKeTKpK5SNRndtjcUyh84Q
loe8uSsTfMEHeOb1FvNkuCFoWlptZ5XRRRNTDXA/vbKcJXDvrvBVYXKlm1DDxuY5dtjfIul24BNH
3W1WnWH4oi3kT+XJognLpQIRHzGNjv4ihUshF6qx/HawYDTIo4PLLuoy0AzI8LlDMdfAZBOXJlIj
20JeEn1R/H6lfSTHZdG2lxD0NKwdJ/uzfOY6al0/OeCbv7OpM0HzVmisFmlSb+WJqtPScxvc16rw
d0nxhcNOExdxgn03HfKACu1g3nFiAUBW/eacbuumYBWrnXu/u0ehQZWO8zyzvr6HVgbxvVjEYbbl
tS7G4baLb7T8KSKEeaCzCcdhOcACLbkGte/hoS1NAmVbhm9INnebb0tK+nJpa16MZZH8H6yvlUKY
zKifdlSQQN3pTBjCCJRd5hclZMdC8Vc+eJ2qmHjIJ2gm5qU7hrjtbhvtskpAZbeYgbrdSRrCTVrZ
yIx9mOQHOB+L4LqlIpbvesijjfUhpZncGU/fL7ZIchh0V7iqJKC/FdkKEe1PYoU5V7CXCCxkYm9A
6y3D040q5S0O9GnAiVHekEZdmQooK5suJtHaE0hzoOUeZJ5FVZ326bCmyhBYp5k4yNt3mM7XWrw2
yCxRG+s0Dz9DJ7KiG6e7ZmUNCq5MJGuAj43FIvwYYojhJCdqcD3QwM2aE4V108dw3m9vCv16jB8U
lmd2AJ/pw2G13Sdajo6xwBgcBoe9z9PrClPi9hxHvKjf+uEu0Y7d+QwQfmIFRDLO5clXNne39qot
Wk+zcXMRaEOjahk4e9eHrsejgCQ9PLg4vRQ04NF1mSFIOw7+SeAsis5cxAqeuohb7Jq0YKS0iXuj
BNX5PKJ0ncUSaAcMViVVvVu3leVFRB+6WC/VXbiSeEelIBlD3ZJUqPl19zoJsqXm9quJOWVGysrI
mUgsf1ranLtx5mnpfUnhjzONgqvcEG4LQmhifHs6Z1+zIdg10GRtIUd/UqEOaneBv1F0+BW1HEDK
CkaiR7QVK2rCKnAyKpCU8OnVFMi9c+sB5vrznSmucxpi8v6ZB0b/yRY3QI2LtIu8AAUD8tMINJSu
Em1pL0HZMuWmZ/lQ+JFpi25AIETL3G8906SXPgnKg3rpJPC+XeOSBPu1gGZqsUhm8b7N7uq+AE1y
F8IKVr7C7oBJU5UyrQpUtyTTSrtUA2cVekdUDXwPxoSWfpAfXHMUrUJ4NVmzy0S60h2fZtR1Nz51
YCBq+rHRs11I8ZIwvAPWwyZ50uaPWbHV9WuaCouODq2hXA8ILYR40kW/yHEB0GeFZlHLC8cRyXyS
A0WwNmko6obrQW+9LDM5enR0pTdqBcHBeprJ25SPBJLIoh5NqIxc7BSutnTtF/zcUgH+4ax00X2O
wYThErYQDpCZ1EWq3ecodvyAMVHjlEpxlCETioEa8GDzaMxwMUTtQKqp6e3H6PZGxNh612NdzAUj
wJV60pqejkDYiKXQ8++nwDUKzyguU3KA8VhoVw4NhgCGXKsalKYMuzBaTTQMWiZgEndkgdFPAIGf
sNmKY0SgrHYKqwOUDo5d9xPJz1gabuUiodiY0mj7ymLejaQwyeXd7dYGR8LRHi8zzu7y11xioSKn
81q0nGrer2G+rDqTaaZShBGIM9fBldGka8vK7yecETSf0rhdm9UT3P7TBlQqAjyIs2ntGDSOSzaL
Sezd+jxNs4U87evOuKZGGf2MKZGsUnC1WVe2eTNAg6b0NcOTLNGRgNcrrYczGd/2AYlxWA0k00lX
B7s5Uu+jwWdVHzB8xmcMvKM1u1Nw9uNmvrJgwjlsZ30A4gS+Fxk0s2HAUfRK2LDRsWCizmuLy6Dk
NwyNXHEfS85wLQvPpGErHse1hH2koWrGbo7ccZkq82qA4TlDEhi0h9pkykOGjVU4ORSVbNmLgRY6
Q9maTxgOqr01h3D5jEHSjEto/TUaCAhVWqTj+NAuUz9cVhBrYGsuWg03GWQ3TMzhANHcELs+5R2E
Xxq6j0QrsFNC+AT3aSx1b/W381yfIZBfy5o9hDXwBR+GBushFZRQFlnEV8BBTjZuk54rQ32G+mw3
txWM2fgWe2wwImwk8ujq+XT3P6Gn8O0eJOi/esb8L7vHerp6bIhF+epJGTwW8qcXBWLQ6+I/90sv
ews//6Fv3YbrqaTbcCi6vJVXEERF/tLuEXDsxZn610t6vt4/+gvpA62M7gt/2qC5QLNBB+zSiO2l
iZEW0Ku+/lAYR65jWKYOyAZGwq+8fMe/ftzvPIE/vrmvj/KPf+ePLv9rJ0Z2ysTXK/qtS/P8JP/G
/ZvqEWcnzTZ0mmx0WV7dv3FkoUACVXFUgbHrO7x/TQWjedWm+rsPwLCPNItOI/+SYMtzO+jFENDc
I0PDGdswhakZFr55724ICAbt2x6BRYMNDM1VMSPVVJIJXo0C54iWnMZEMGnjwI5VgaH4vBerxM/T
96+M8L/yO39tFsgO41ufgCWwidUMXbWYBy4o4otBII5A31xEe+BwDn7e7+3+Zfv8bfdvH5lkRYEG
C5qyNv3XV/cv+7bMAhYC19JVuUi+r/fvvvX+Te0I6jdhdrI17Mi29Iu3r6lHhqpaWAYbGINa724B
0GkzvO3tiyMbg2T54m3GOevgq/sX5hGjwnJt1WS/ZXV4d09A05ivb3sE+pHJFi/kds9egH/Lq0eg
CTYJBgjkZ810Lev9PQK5Yr3pCejuEWWOYQhLWASEQsR49QSEgNShAYvLJcCCqPH+FkGbK37TI7AM
OdBdDS0CVt+WKpeVl+uAfsTcsKgGSLiyJd+FT3tHu6D15lrQOuLtC9ewCfNzWOteV4MMEN1C46lT
DUg6zrdV9x09Ad7KG4eAKZgFQpgUO9ys+2MhYLJKYJsnkz1YJRz3Hc4C9a0LAScivO8Z4yrFoEvh
93oh0HDIh4Wl6rpmCBWn/He3Gwjppf+mhcBQjyiD5DKoyQiAF2uAwj5h2pwTmCD0m413twhQp73x
5k2TeW7rmmq7nAXMHw9EgiAEchXgZ7IfSn7IO1sE3zr8TR2OIuRTwAADqsaPpbDiMDssh13QgZsq
GY7vbvzbb8VETOcI+iYsBwp+7ItZ6V/NAepBimRqIN2Asilrpvc2CDTtrY+AUoCTgLx52/lpDdAc
aiF5VKBYxEgY25V39wC+VSf/eVxIkm5BQ0xLf57rP+0CxpGhsz7KIsmy3uMjEBrVy9t2AetI4zSE
sZTgRPzTSsCh2GGrsfAm41RA2fT+FoI3HwzdI/Y6MB8hnsvhHw6GmtwpNFNVVRBScML3Nw+gab1x
ELAduDDOdaF/PRL8UBMrHIvgkAMZcTLg9KS/w8VQUunfNBEoijUOxzwByzBUYLAfKkIOBi50UWoF
XX/m/L+75dB4635ALpSDe5gJTG5qjkm43+stke1C2MwCCHs8C9aEd/cI3K+l6ht2BPfIsuFaUvQJ
w/gJIlHsI1kTAaWzFFI4vMOZIN7cLbHE85rvYqsoGA4/Hg85G+HYz2qB1yhAyruri/4rEBIAQqpf
TL9MFoIfpwEAAgRx19Z03AE4QP2NLfEvwAi/9h69MEq/PHcdo8fm95qT/+4Xvrfcfv75t0aD7Klp
8rpf/absQn798K+dN/n1f7xqSj7jQC9+KHVTL7589bvNT7/87d6fr+rbZ7381qs7fXVh33/y/Zvb
6LF+qA/h9PyD6dtNfZVs/Stv+VEbHR5edlDZtr5/+bu91t9Od6+e2a/A16vvvngV36/o7//8xZsQ
Oh2n/4GvwnvIH768eg06M+W38fJTx/vX7fuPXvCmfnzM04f8y/c/JQezXPbf+odPH8foUHz/O1+n
yJ+Omq8bzR9d74cH2AO/XDBk68dfuOxfTqOqewRseflJgK3fv/x34/PPP+kmj9rHL798aB/ax+b7
n3tunxtAvG99PB5/oH5If/lX9lj/MLs4ODhUoP/2E7iYv/RqvYc6+vz58eHVo9GkTJLW/J/+/d9b
S/57JjBbJGjEq7Xg2/r24/oIzyTnMf20NL7+veLAM/iT33kPa+2qqx+a18mkWMb96Yv685H8r6cf
hxiFxo9/99uz/Itj6/f3hedN8IeB+zf/7o8PgDPE266Up1qUj9//xvM6JDHq79/4vj78vcs8K/D+
/N25+7z5vO0RdI1cGX4YCKwJb3wQH6Qw+veumbJLipJerzcvn8f/u6UAFIFX9VeWgu43rtf/B1P9
X+nnH0OI/y93V7PcNnKEXwW3JAdVTMq0VpetkiiJlklpFYFSan0bErPkmCTADDBSyFNeI+c95ZBb
3sBvkifJN6Bmlz3AChKmKyrvxVWkyo1mY7qnf77urryBvV/0YqVMMq2Ji4Bogr7XFlTteaSn0UJH
QsmeyuVMmZUjVF6sFa18PbfYroHtzqVn8FFq7L/LHlRKRGKLMwzMC22oV1BRzxbMm+UMlzZh1wI1
Qtk9k+lK6IUjZGVt676hZC+19D1HG76Gkj3PsTmRCsFWJ0LJ9rdyOo9u5dpMlmrq6FlZ2IJUKPUL
VfGibeAcTFboTEaXuZUzOW4WTxZMXIt0Sq5Gi4kLpTpQE1xfCBsdKSviY4YXOACgOM3lhtCt+DHm
14vghWZzIPVKpJQshxwQWVHp2jRvqHQxzgAwZGIhOrZ6H0r3o0lheogQSphsKN3LacVGlIW2YLqF
WFJuLZwrlOonqb0Dhj0sDGRFGl2JjaSRGMdFNBLFg3cabNo6VA4jVcyN76GUKIFQyvEyexALn2UG
GY8UzHsh07yQisr5PYN5H5m/y9UkQ/eLE661ap33DCYe4xYTyITQ7TGYNWwcEl4CpsegIr8xxAnx
QrFxwZR5tQ2+lsVc6sotV2KzQo8cgrVHQW0Fx9WMyShe2gzoLvcW20viBqGlmYmlo1SeM46E3G2G
W44qXtkJEypeq9HSJ2zr6MGES6upVUqyiJgNxkB6jTSiI2MlXMK/ghl+EIjrdEIIdxnMcfwoE3p5
lFWpYH4ximO70zrKMoM5vltoiJg4lxh+4h7TXj2esrJDDPVLMho9VnNa5tV26B7O1RTnDpsYiMVA
4S6cd1hkXFBypumB5ghuYqknnm4fMUi7v1kjzI3urqNracp89efMe6kcphTxjYyyn+AjEaVE1bzL
kBa5+PH2B5CeysQPKzGMh8NrvM2mC7EkFhsIGOycZWB+mOXZAzkvQNcCS3jcdBzfLmlnk9ahKbt9
7q2xQCF1/6tz6264Mi55lvuL+/K5WtJAYk4q1ZrvGDykW5P7WWyLgQq11mOjFzT4RaWziWyd0J4R
Je2uCyrD2hKDewkloafXSGszpO7yTSRuZ6jXEWedwR05SWdwJt27LPMl7kP7m9LO+XlEzdhR2jmS
7lMAXTh7xEzb6Wmhh/vUaIO9d46Q5dWOnwsl258L4o1xeCAug2gvLAQtERY6zIiBtvj+YMYt0eiP
Z7f9PzliViYslWfM4tUZLZi/b7xOmquM/WyV6SzfZ7fH4Pv+Uigvi5hpbQK312gHX8C+WMvoXuqE
+Kw9hgD/7ItC5qAgh9v2zIeeESwOWBeOjD0dHxiYxVA9UWQwcctoYODAE/Nh21iDucbQP03Jcniq
58VcZWtqmY8YFHEMDR+Iledcf8fg2Q3EhCqh7SAOle5g7ln8ZkexWTWqBwEoknBe+1//U8go+cPl
Q6Y00Tog6MPJD2W6Iae3BkpgXh0gjtTEdwDQ0hbO7UhiefGc3CNw8xnoqoknhfcM9+oVkGgzkU9p
kafDcY0gT54VBT0OLMG3wOYIYoM7PQb5Ih3qEWXQ4itcpFM/d8ugElfCwPr6WUD05Yafs6tsa60k
sHiOVulvctSDrxV8bkKVw7CXVOl90eEoBO+M5QFmYubCEK6rIJvXm59bePQUBIoxM+4p7X36J2xQ
BSeG8S4MxG3Oiya0MeCPga4FgYpoJP2UlJ01EnqRxsiW+xgsjnxObBKa5Opy3HXjjIYg3UMGlY6/
/pxF42z19V8lnOZGf/13OlUUS9c9ZJD12KTKz5gcMpzqsUi3vrFDS1b44bibVbSQo+qKIHgBsFJ0
IXLiCHQ5KpjA8yvPi+32GIQcP4qt8ithaHUJl/LnitvdtR2qoZr9Wa0mYvJI7qmu3RUUSnhnRKsK
budLPE/77bJ0v8DBQ1N1+z/hKdO3/9U5S8L2RJsJdembJNsc3ADJrGZmhxg8FXoC++yIWg+GwY4i
u4eFqjS/Z7c8PH8mmjm33IqEZlw4yhk25D0Vc7ESuWOylASDKLAPS8AvegK07VM/7LhP7b2Yvtig
xF2HluPAafS9s8cRPZxlK5V67R8cNs7RrU+XPdtU8FLQnJZ+OxIH+uECZKfzg4ERCZp6DHU2OBzo
jwKFI3fUyhCFozbzCcrivcZy8Uaoij+J40podLpUgiuO9KqtSefWjy6IUDgyqjfAaxZZdOu1gWH4
h3tUe1WPi2ioiiIvPdNr+aCoqXrHEITjESMzpREipteE8461J6lKRFLyPs4mwvPdOXCBtli4E04f
BzPL64wiWq7DfwykdK+AIkZTHnzisiCClkKYBuSO6TvhyDudIn2h8jkeicJtraXvcijFXfzsExjO
7ynAeV7Ss3vEQLePHrKpoNEDR7YkFtTx6tolYKHWbdfLeY7+EqBuDD0tHKmYHX24SSjTLeVq4zi2
Zr/HkoEogCvRwPTsU8YURI5CDBRrZ/YJ7c5Rc2trnd/9/6n5Y3zO77IJ/qcZyioKx5S+aPdm2l9j
J4DfTYT6QgkzxAYneuVjMhmuxFORzpbwzPK5++llYHDoPrUXxNVG2BYlR6gky8Hw3PgvjcFuYRdJ
KokTecjAax/pjiyh/gZHVinWKhqJdEHCWo6SFVA9FF3Ckab6COBDNLT/xCe3+8ehw5HnvkyBAZRe
rrHTYYg9QZm+unItQOgN+UmsqWnAnBwnlPbKNtzo2WbrmzOsMwgnvWuMxi5yWuHHaJdw2rv8Wg1t
BpUeiq1YzKsiYdDrkfBSNBzAJsBZRVZRkR6DlBEQAozmnWWORDEqpYl6oEEB9ieEnwsQFhtfpzlc
sGu5pmWrzhFD+Hcj4KLLZV1E1uGAn96gvapykDn6L28wQEmt15XAzs4tCzV0MfD8Yg2z4UiVHgBH
lnQ8F9XyRJdBr8fii6pKusuBhhwLhTovEQWHh2GTAtYt9E8H5pe7Z7W/VO62E1kjDo7M672SRSpo
sweHqbssgDpd1ySjO9hZwHBChibFClGl656AUfEMbnO8RuJuuamzJVjNw+HXXKkkQXPGuchJghBz
2p6ljmD+RTOK4rlaZHDRa0SEgWpHaKMIP5nl/SAirC5Ty//+45/Y67oRyEomM2JsMGDlwyEH4mqs
gIM9AJ6LgpiwDOoYA9DDf04s4csvTN07P8ZGDoxZD3/GWbZIsujP0VgsEOyplXAkrVm2Ez0x4dt9
1d5kDIVRWpGxFBgejpGodklA6I1yIw6W6mA6V+Igz42jZ/l/ekZjVba5AhcjHq6hzGA6RmJdzD3n
YyeaRlP9humfcnDZN1FJxvQZtSX6b/ekh565foar1RY8iL5wOM/nyygWyweUe0mOhCNljFpbIQF2
IjzbIZyh0kAon9iRZo7STvcY1O4aAtYCRXtC+dmZeS+8jm6AnqbGrnPcGHC/rcL9LhOuduSUD79r
bil/uxexc4e+Dcsn5rYzm6gOw4W16xTep8rhIQyQlsEETq3W+5TLHUOh1ukSw48IUQ5052WuhSSN
wNiS6Z7S3lECr39zVEoramdShwrgU6YTTwQc3dZD8wiIhWOv5PaQweaPJCbm0X4ZjC10j2kv2h+A
GHJUSmY5kIB/wZpbck+XmzBCX1gsTKKiEy18GOe7nvsF7eUQb9Dz5chYQXQ5Ms13uxm6lufofKUQ
rNL8H1ZEuGe2Z/2vCLUAWEtJINHlQLD8KJEucQyWQuEYmzewg2Oij1LN5gVxjrAai8NoAk49qYsO
EVnBGnGgtE4mJroyOTkvT9QbvaXmqOq3+D86POp96GH0wRFWimLR2Lvm5sy38wh2Q1VDPQII61er
QYfHv9VAeD2zHNHC37OpoBe63qcoOnijzDiuo1Nt4en7OszRGtFHKpxEjxyJo362zPxGU4405/kU
aEoaN35guJF32ETbJey1nDbj3ZttwIVYLmxTQZ0dO2K49gcGgAPPfjH4VDFyjIggydHocIzqtEUj
BLyb/YOMlTLuY/vL80Zq46iU/g9HF/KdNj6z2AXlHtOe2Xt0km0x7Z+8uG5z12nLa6Duv+1tq3ia
STNdSqG//x8AAAD//w==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5/31/19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70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34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60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44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2000" dirty="0">
                <a:latin typeface="+mn-lt"/>
                <a:ea typeface="PF Square Sans Pro" charset="0"/>
                <a:cs typeface="PF Square Sans Pro" charset="0"/>
              </a:rPr>
              <a:t>Technical challenges:</a:t>
            </a:r>
          </a:p>
          <a:p>
            <a:pPr algn="l"/>
            <a:endParaRPr lang="en-GB" sz="1100" dirty="0">
              <a:latin typeface="+mn-lt"/>
              <a:ea typeface="PF Square Sans Pro" charset="0"/>
              <a:cs typeface="PF Square Sans Pro" charset="0"/>
            </a:endParaRP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Diversity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 of users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Diversity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 of data sets 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Very </a:t>
            </a: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large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 data volumes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Data residing at </a:t>
            </a: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different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 locations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Interoperability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, efficiency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User-defined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 workflows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Variety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 of presentation methods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Need for </a:t>
            </a: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interactivity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Access via </a:t>
            </a: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API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User </a:t>
            </a: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management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GB" sz="1600" b="1" dirty="0">
                <a:latin typeface="+mn-lt"/>
                <a:ea typeface="PF Square Sans Pro" charset="0"/>
                <a:cs typeface="PF Square Sans Pro" charset="0"/>
              </a:rPr>
              <a:t>Performance</a:t>
            </a:r>
            <a:r>
              <a:rPr lang="en-GB" sz="1600" b="0" dirty="0">
                <a:latin typeface="+mn-lt"/>
                <a:ea typeface="PF Square Sans Pro" charset="0"/>
                <a:cs typeface="PF Square Sans Pro" charset="0"/>
              </a:rPr>
              <a:t> 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4D4AF-2D2D-3B40-9B38-C78FEBE725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41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65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61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272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appearance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dataset names and metadata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variables and units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download methods (select and click, </a:t>
            </a:r>
            <a:r>
              <a:rPr lang="en-US" dirty="0" err="1"/>
              <a:t>api</a:t>
            </a:r>
            <a:r>
              <a:rPr lang="en-US" dirty="0"/>
              <a:t>)</a:t>
            </a:r>
          </a:p>
          <a:p>
            <a:pPr marL="0" indent="0">
              <a:buFontTx/>
              <a:buNone/>
            </a:pPr>
            <a:r>
              <a:rPr lang="en-US" dirty="0"/>
              <a:t>This is a big deal and requires a lot of work to get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75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appearance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dataset names and metadata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variables and units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download methods (select and click, </a:t>
            </a:r>
            <a:r>
              <a:rPr lang="en-US" dirty="0" err="1"/>
              <a:t>api</a:t>
            </a:r>
            <a:r>
              <a:rPr lang="en-US" dirty="0"/>
              <a:t>)</a:t>
            </a:r>
          </a:p>
          <a:p>
            <a:pPr marL="0" indent="0">
              <a:buFontTx/>
              <a:buNone/>
            </a:pPr>
            <a:r>
              <a:rPr lang="en-US" dirty="0"/>
              <a:t>This is a big deal and requires a lot of work to get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60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appearance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dataset names and metadata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variables and units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download methods (select and click, </a:t>
            </a:r>
            <a:r>
              <a:rPr lang="en-US" dirty="0" err="1"/>
              <a:t>api</a:t>
            </a:r>
            <a:r>
              <a:rPr lang="en-US" dirty="0"/>
              <a:t>)</a:t>
            </a:r>
          </a:p>
          <a:p>
            <a:pPr marL="0" indent="0">
              <a:buFontTx/>
              <a:buNone/>
            </a:pPr>
            <a:r>
              <a:rPr lang="en-US" dirty="0"/>
              <a:t>This is a big deal and requires a lot of work to get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4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from scratch, very aggressive 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6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2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succinct summary of everything we do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9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51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appearance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dataset names and metadata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variables and units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terms of download methods (select and click, </a:t>
            </a:r>
            <a:r>
              <a:rPr lang="en-US" dirty="0" err="1"/>
              <a:t>api</a:t>
            </a:r>
            <a:r>
              <a:rPr lang="en-US" dirty="0"/>
              <a:t>)</a:t>
            </a:r>
          </a:p>
          <a:p>
            <a:pPr marL="0" indent="0">
              <a:buFontTx/>
              <a:buNone/>
            </a:pPr>
            <a:r>
              <a:rPr lang="en-US" dirty="0"/>
              <a:t>This is a big deal and requires a lot of work to get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8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2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ERA5 from 1979 before end 2018</a:t>
            </a:r>
          </a:p>
          <a:p>
            <a:r>
              <a:rPr lang="en-US" dirty="0"/>
              <a:t>ERA5T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8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tif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ahUKEwjLjoGAtc7RAhVJPxQKHQUfCPYQjRwIBw&amp;url=http://www.ecmwf.int/en/research/projects/esiwace&amp;psig=AFQjCNHNyONJdbU75q2-qjk4O36RJOvQeA&amp;ust=1484922189402787" TargetMode="External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png"/><Relationship Id="rId5" Type="http://schemas.openxmlformats.org/officeDocument/2006/relationships/hyperlink" Target="http://marine.copernicus.eu/wp-content/uploads/2016/06/r2403_9_logo_big-2.png" TargetMode="External"/><Relationship Id="rId4" Type="http://schemas.openxmlformats.org/officeDocument/2006/relationships/image" Target="../media/image3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tiff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86831" y="1641392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0" dirty="0"/>
              <a:t>The Copernicus Climate Change Service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2709" y="2595380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From a concept to an operational service</a:t>
            </a:r>
          </a:p>
          <a:p>
            <a:endParaRPr lang="en-US" dirty="0"/>
          </a:p>
          <a:p>
            <a:r>
              <a:rPr lang="en-US" dirty="0"/>
              <a:t>Dick Dee, ECMWF</a:t>
            </a:r>
          </a:p>
          <a:p>
            <a:r>
              <a:rPr lang="en-US" dirty="0"/>
              <a:t>REA, 18 January 2019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-6146"/>
            <a:ext cx="2590800" cy="5149646"/>
            <a:chOff x="-2988840" y="-681190"/>
            <a:chExt cx="2323579" cy="5195022"/>
          </a:xfrm>
        </p:grpSpPr>
        <p:pic>
          <p:nvPicPr>
            <p:cNvPr id="15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err="1">
                  <a:solidFill>
                    <a:srgbClr val="941333"/>
                  </a:solidFill>
                </a:rPr>
                <a:t>Climate</a:t>
              </a:r>
              <a:endParaRPr lang="es-ES" sz="1100" b="0">
                <a:solidFill>
                  <a:srgbClr val="941333"/>
                </a:solidFill>
              </a:endParaRPr>
            </a:p>
            <a:p>
              <a:r>
                <a:rPr lang="es-ES" sz="1100" b="0" err="1">
                  <a:solidFill>
                    <a:srgbClr val="941333"/>
                  </a:solidFill>
                </a:rPr>
                <a:t>Change</a:t>
              </a:r>
              <a:endParaRPr lang="en-US" sz="1100" b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Box 12">
            <a:extLst>
              <a:ext uri="{FF2B5EF4-FFF2-40B4-BE49-F238E27FC236}">
                <a16:creationId xmlns:a16="http://schemas.microsoft.com/office/drawing/2014/main" id="{C9F6AB2F-9EC5-C949-9CD7-A3F16332E25F}"/>
              </a:ext>
            </a:extLst>
          </p:cNvPr>
          <p:cNvSpPr txBox="1"/>
          <p:nvPr userDrawn="1"/>
        </p:nvSpPr>
        <p:spPr>
          <a:xfrm>
            <a:off x="5628754" y="4523161"/>
            <a:ext cx="12953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BY</a:t>
            </a:r>
          </a:p>
        </p:txBody>
      </p:sp>
      <p:pic>
        <p:nvPicPr>
          <p:cNvPr id="25" name="Picture 13" descr="ECMWF_Master_Logo_RGB_nostrap.png">
            <a:extLst>
              <a:ext uri="{FF2B5EF4-FFF2-40B4-BE49-F238E27FC236}">
                <a16:creationId xmlns:a16="http://schemas.microsoft.com/office/drawing/2014/main" id="{C48F4FB0-0859-6E41-869E-AFA5025A8F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555" y="4685098"/>
            <a:ext cx="1257302" cy="216041"/>
          </a:xfrm>
          <a:prstGeom prst="rect">
            <a:avLst/>
          </a:prstGeom>
        </p:spPr>
      </p:pic>
      <p:pic>
        <p:nvPicPr>
          <p:cNvPr id="26" name="Picture 14" descr="Copernicus_logo.png">
            <a:extLst>
              <a:ext uri="{FF2B5EF4-FFF2-40B4-BE49-F238E27FC236}">
                <a16:creationId xmlns:a16="http://schemas.microsoft.com/office/drawing/2014/main" id="{F31B0A44-6006-1747-9ED3-6E15414498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185" y="4561246"/>
            <a:ext cx="988700" cy="339893"/>
          </a:xfrm>
          <a:prstGeom prst="rect">
            <a:avLst/>
          </a:prstGeom>
        </p:spPr>
      </p:pic>
      <p:pic>
        <p:nvPicPr>
          <p:cNvPr id="27" name="Picture 17" descr="logo_ce-en-rvb-hr.jpg">
            <a:extLst>
              <a:ext uri="{FF2B5EF4-FFF2-40B4-BE49-F238E27FC236}">
                <a16:creationId xmlns:a16="http://schemas.microsoft.com/office/drawing/2014/main" id="{91B370C3-9119-3745-8E5C-37D0DDC74B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212" y="4474642"/>
            <a:ext cx="806448" cy="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 descr="Shap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0175" y="4624180"/>
            <a:ext cx="2037896" cy="40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hape 16" descr="Shap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6194" y="4796738"/>
            <a:ext cx="890556" cy="15302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8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18" name="Shape 22"/>
          <p:cNvSpPr txBox="1"/>
          <p:nvPr/>
        </p:nvSpPr>
        <p:spPr>
          <a:xfrm>
            <a:off x="2062014" y="2590729"/>
            <a:ext cx="5603579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0"/>
              <a:t>Climate Change Service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2384" y="3147815"/>
            <a:ext cx="4680521" cy="11521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189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378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566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754">
              <a:spcBef>
                <a:spcPts val="3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0" name="Shape 24" descr="Shape 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2536" y="1200704"/>
            <a:ext cx="3240360" cy="271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hape 25" descr="Shape 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552" y="4680600"/>
            <a:ext cx="769229" cy="280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Shape 26" descr="Shape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8036" y="4650007"/>
            <a:ext cx="1145583" cy="300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hape 27" descr="Shape 27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7291386" y="-92"/>
            <a:ext cx="1852615" cy="515044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8"/>
          <p:cNvSpPr txBox="1"/>
          <p:nvPr/>
        </p:nvSpPr>
        <p:spPr>
          <a:xfrm>
            <a:off x="621853" y="3536428"/>
            <a:ext cx="1440162" cy="26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00"/>
              <a:t>Climate Change</a:t>
            </a:r>
          </a:p>
        </p:txBody>
      </p:sp>
      <p:pic>
        <p:nvPicPr>
          <p:cNvPr id="25" name="Shape 29" descr="Shape 2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16717" y="4765604"/>
            <a:ext cx="1160275" cy="19936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245" y="4943153"/>
            <a:ext cx="249556" cy="25388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7179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 userDrawn="1"/>
        </p:nvSpPr>
        <p:spPr>
          <a:xfrm>
            <a:off x="-108520" y="-53200"/>
            <a:ext cx="2483768" cy="507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-38100"/>
            <a:ext cx="2350852" cy="484209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9394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 userDrawn="1"/>
        </p:nvSpPr>
        <p:spPr>
          <a:xfrm>
            <a:off x="-108520" y="-53200"/>
            <a:ext cx="2483768" cy="507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-38100"/>
            <a:ext cx="2350852" cy="484209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043608" y="2049637"/>
            <a:ext cx="7819096" cy="666624"/>
          </a:xfrm>
          <a:solidFill>
            <a:srgbClr val="941333"/>
          </a:solidFill>
        </p:spPr>
        <p:txBody>
          <a:bodyPr>
            <a:noAutofit/>
          </a:bodyPr>
          <a:lstStyle>
            <a:lvl1pPr algn="ctr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982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85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9"/>
            <a:ext cx="1873569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5/31/19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74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1374927" cy="1439997"/>
          </a:xfrm>
          <a:prstGeom prst="rect">
            <a:avLst/>
          </a:prstGeom>
        </p:spPr>
      </p:pic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8446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52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324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08520" y="-53200"/>
            <a:ext cx="2483768" cy="525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842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-108520" y="-53200"/>
            <a:ext cx="2483768" cy="525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449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270000"/>
            <a:ext cx="752415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702000"/>
            <a:ext cx="7524159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4731191"/>
            <a:ext cx="1619840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4731192"/>
            <a:ext cx="1099172" cy="1729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4731192"/>
            <a:ext cx="3041021" cy="1729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4731190"/>
            <a:ext cx="1007041" cy="1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89000" indent="-189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8564935" cy="58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CopernicusLogos.png"/>
          <p:cNvPicPr>
            <a:picLocks noChangeAspect="1"/>
          </p:cNvPicPr>
          <p:nvPr userDrawn="1"/>
        </p:nvPicPr>
        <p:blipFill>
          <a:blip r:embed="rId2" cstate="print"/>
          <a:srcRect l="5613" t="35349" r="7569" b="35711"/>
          <a:stretch>
            <a:fillRect/>
          </a:stretch>
        </p:blipFill>
        <p:spPr>
          <a:xfrm>
            <a:off x="5430785" y="4689823"/>
            <a:ext cx="2015279" cy="421781"/>
          </a:xfrm>
          <a:prstGeom prst="rect">
            <a:avLst/>
          </a:prstGeom>
        </p:spPr>
      </p:pic>
      <p:pic>
        <p:nvPicPr>
          <p:cNvPr id="9" name="irc_mi" descr="Image result for logo ecmwf">
            <a:hlinkClick r:id="rId3"/>
          </p:cNvPr>
          <p:cNvPicPr/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6062" y="4875565"/>
            <a:ext cx="521443" cy="7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 Mercator Océan">
            <a:hlinkClick r:id="rId5" tgtFrame="&quot;_blank&quot;" tooltip="&quot;Logo Mercator Océan&quot;"/>
          </p:cNvPr>
          <p:cNvPicPr/>
          <p:nvPr userDrawn="1"/>
        </p:nvPicPr>
        <p:blipFill>
          <a:blip r:embed="rId6" cstate="print"/>
          <a:srcRect l="13449" t="5426" r="10637" b="5426"/>
          <a:stretch>
            <a:fillRect/>
          </a:stretch>
        </p:blipFill>
        <p:spPr bwMode="auto">
          <a:xfrm>
            <a:off x="8079846" y="4844839"/>
            <a:ext cx="382276" cy="19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54783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arrow marg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270000"/>
            <a:ext cx="752415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E6832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4731191"/>
            <a:ext cx="1619840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chemeClr val="tx1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opernicu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3843" y="4616894"/>
            <a:ext cx="893933" cy="307233"/>
          </a:xfrm>
          <a:prstGeom prst="rect">
            <a:avLst/>
          </a:prstGeom>
        </p:spPr>
      </p:pic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8913" y="4710527"/>
            <a:ext cx="945246" cy="162378"/>
          </a:xfrm>
          <a:prstGeom prst="rect">
            <a:avLst/>
          </a:prstGeom>
        </p:spPr>
      </p:pic>
      <p:pic>
        <p:nvPicPr>
          <p:cNvPr id="13" name="Picture 12" descr="EU 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0423" y="4616894"/>
            <a:ext cx="377087" cy="249315"/>
          </a:xfrm>
          <a:prstGeom prst="rect">
            <a:avLst/>
          </a:prstGeom>
        </p:spPr>
      </p:pic>
      <p:sp>
        <p:nvSpPr>
          <p:cNvPr id="14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702000"/>
            <a:ext cx="7524159" cy="3739500"/>
          </a:xfrm>
          <a:prstGeom prst="rect">
            <a:avLst/>
          </a:prstGeom>
        </p:spPr>
        <p:txBody>
          <a:bodyPr lIns="0" tIns="0" rIns="0" bIns="0"/>
          <a:lstStyle>
            <a:lvl1pPr marL="132300" indent="-133350">
              <a:lnSpc>
                <a:spcPct val="110000"/>
              </a:lnSpc>
              <a:spcBef>
                <a:spcPts val="825"/>
              </a:spcBef>
              <a:buClr>
                <a:srgbClr val="EB992A"/>
              </a:buClr>
              <a:buFont typeface="Arial"/>
              <a:buChar char="•"/>
              <a:defRPr sz="1500">
                <a:solidFill>
                  <a:schemeClr val="tx1"/>
                </a:solidFill>
              </a:defRPr>
            </a:lvl1pPr>
            <a:lvl2pPr marL="270000" indent="-135000">
              <a:lnSpc>
                <a:spcPct val="110000"/>
              </a:lnSpc>
              <a:spcBef>
                <a:spcPts val="750"/>
              </a:spcBef>
              <a:buClr>
                <a:srgbClr val="E47823"/>
              </a:buClr>
              <a:buFont typeface="Arial"/>
              <a:buChar char="•"/>
              <a:defRPr sz="1350">
                <a:solidFill>
                  <a:schemeClr val="tx1"/>
                </a:solidFill>
              </a:defRPr>
            </a:lvl2pPr>
            <a:lvl3pPr marL="405000" indent="-135000">
              <a:lnSpc>
                <a:spcPct val="110000"/>
              </a:lnSpc>
              <a:spcBef>
                <a:spcPts val="675"/>
              </a:spcBef>
              <a:buClr>
                <a:srgbClr val="E47823"/>
              </a:buClr>
              <a:buFont typeface="Arial"/>
              <a:buChar char="•"/>
              <a:defRPr sz="1200">
                <a:solidFill>
                  <a:schemeClr val="tx1"/>
                </a:solidFill>
              </a:defRPr>
            </a:lvl3pPr>
            <a:lvl4pPr marL="540000" indent="-135000">
              <a:lnSpc>
                <a:spcPct val="110000"/>
              </a:lnSpc>
              <a:spcBef>
                <a:spcPts val="600"/>
              </a:spcBef>
              <a:buClr>
                <a:srgbClr val="E47823"/>
              </a:buClr>
              <a:buFont typeface="Arial"/>
              <a:buChar char="•"/>
              <a:defRPr sz="1050">
                <a:solidFill>
                  <a:schemeClr val="tx1"/>
                </a:solidFill>
              </a:defRPr>
            </a:lvl4pPr>
            <a:lvl5pPr marL="675000" indent="-135000">
              <a:lnSpc>
                <a:spcPct val="110000"/>
              </a:lnSpc>
              <a:spcBef>
                <a:spcPts val="525"/>
              </a:spcBef>
              <a:buClr>
                <a:srgbClr val="E47823"/>
              </a:buClr>
              <a:buFont typeface="Arial"/>
              <a:buChar char="•"/>
              <a:defRPr sz="788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34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2" y="270000"/>
            <a:ext cx="752415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E6832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2" y="702000"/>
            <a:ext cx="7524159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E68323"/>
              </a:buClr>
              <a:buFont typeface="Arial"/>
              <a:buChar char="•"/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E68323"/>
              </a:buClr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E68323"/>
              </a:buClr>
              <a:buFont typeface="Arial"/>
              <a:buChar char="•"/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E68323"/>
              </a:buClr>
              <a:buFont typeface="Arial"/>
              <a:buChar char="•"/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E68323"/>
              </a:buClr>
              <a:buFont typeface="Arial"/>
              <a:buChar char="•"/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pic>
        <p:nvPicPr>
          <p:cNvPr id="8" name="Picture 7" descr="ECMWF_Master_Logo_WHITE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4731192"/>
            <a:ext cx="1342372" cy="172993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8334370" y="4710527"/>
            <a:ext cx="809630" cy="1826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19C50-BC3B-5841-9AFF-3A0443B66067}" type="slidenum">
              <a:rPr kumimoji="0" lang="en-US" sz="675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Copernicus_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4613" y="4616894"/>
            <a:ext cx="1191600" cy="307233"/>
          </a:xfrm>
          <a:prstGeom prst="rect">
            <a:avLst/>
          </a:prstGeom>
        </p:spPr>
      </p:pic>
      <p:pic>
        <p:nvPicPr>
          <p:cNvPr id="14" name="Picture 13" descr="ECMWF_Master_Logo_RGB_nostra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4370" y="4710527"/>
            <a:ext cx="1260000" cy="162378"/>
          </a:xfrm>
          <a:prstGeom prst="rect">
            <a:avLst/>
          </a:prstGeom>
        </p:spPr>
      </p:pic>
      <p:pic>
        <p:nvPicPr>
          <p:cNvPr id="15" name="Picture 14" descr="EU log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211" y="4616894"/>
            <a:ext cx="502652" cy="249315"/>
          </a:xfrm>
          <a:prstGeom prst="rect">
            <a:avLst/>
          </a:prstGeom>
        </p:spPr>
      </p:pic>
      <p:pic>
        <p:nvPicPr>
          <p:cNvPr id="16" name="Picture 15" descr="Copernicus_strip_v1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596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7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2" y="270000"/>
            <a:ext cx="752415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E6832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2" y="702000"/>
            <a:ext cx="7524159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E68323"/>
              </a:buClr>
              <a:buFont typeface="Arial"/>
              <a:buChar char="•"/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E68323"/>
              </a:buClr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E68323"/>
              </a:buClr>
              <a:buFont typeface="Arial"/>
              <a:buChar char="•"/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E68323"/>
              </a:buClr>
              <a:buFont typeface="Arial"/>
              <a:buChar char="•"/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E68323"/>
              </a:buClr>
              <a:buFont typeface="Arial"/>
              <a:buChar char="•"/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pic>
        <p:nvPicPr>
          <p:cNvPr id="8" name="Picture 7" descr="ECMWF_Master_Logo_WHITE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4731192"/>
            <a:ext cx="1342372" cy="172993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8334370" y="4710527"/>
            <a:ext cx="809630" cy="1826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19C50-BC3B-5841-9AFF-3A0443B66067}" type="slidenum">
              <a:rPr kumimoji="0" lang="en-US" sz="675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Copernicus_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4613" y="4616894"/>
            <a:ext cx="1191600" cy="307233"/>
          </a:xfrm>
          <a:prstGeom prst="rect">
            <a:avLst/>
          </a:prstGeom>
        </p:spPr>
      </p:pic>
      <p:pic>
        <p:nvPicPr>
          <p:cNvPr id="14" name="Picture 13" descr="ECMWF_Master_Logo_RGB_nostra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4370" y="4710527"/>
            <a:ext cx="1260000" cy="162378"/>
          </a:xfrm>
          <a:prstGeom prst="rect">
            <a:avLst/>
          </a:prstGeom>
        </p:spPr>
      </p:pic>
      <p:pic>
        <p:nvPicPr>
          <p:cNvPr id="15" name="Picture 14" descr="EU log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211" y="4616894"/>
            <a:ext cx="502652" cy="249315"/>
          </a:xfrm>
          <a:prstGeom prst="rect">
            <a:avLst/>
          </a:prstGeom>
        </p:spPr>
      </p:pic>
      <p:pic>
        <p:nvPicPr>
          <p:cNvPr id="16" name="Picture 15" descr="Copernicus_strip_v1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3596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16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270000"/>
            <a:ext cx="5903737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E6832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702000"/>
            <a:ext cx="5903738" cy="3739500"/>
          </a:xfrm>
          <a:prstGeom prst="rect">
            <a:avLst/>
          </a:prstGeom>
        </p:spPr>
        <p:txBody>
          <a:bodyPr lIns="0" tIns="0" rIns="0" bIns="0"/>
          <a:lstStyle>
            <a:lvl1pPr marL="132300" indent="-133350">
              <a:lnSpc>
                <a:spcPct val="110000"/>
              </a:lnSpc>
              <a:spcBef>
                <a:spcPts val="825"/>
              </a:spcBef>
              <a:buClr>
                <a:srgbClr val="EB992A"/>
              </a:buClr>
              <a:buFont typeface="Arial"/>
              <a:buChar char="•"/>
              <a:defRPr sz="1500">
                <a:solidFill>
                  <a:schemeClr val="tx1"/>
                </a:solidFill>
              </a:defRPr>
            </a:lvl1pPr>
            <a:lvl2pPr marL="270000" indent="-135000">
              <a:lnSpc>
                <a:spcPct val="110000"/>
              </a:lnSpc>
              <a:spcBef>
                <a:spcPts val="750"/>
              </a:spcBef>
              <a:buClr>
                <a:srgbClr val="E47823"/>
              </a:buClr>
              <a:buFont typeface="Arial"/>
              <a:buChar char="•"/>
              <a:defRPr sz="1350">
                <a:solidFill>
                  <a:schemeClr val="tx1"/>
                </a:solidFill>
              </a:defRPr>
            </a:lvl2pPr>
            <a:lvl3pPr marL="405000" indent="-135000">
              <a:lnSpc>
                <a:spcPct val="110000"/>
              </a:lnSpc>
              <a:spcBef>
                <a:spcPts val="675"/>
              </a:spcBef>
              <a:buClr>
                <a:srgbClr val="E47823"/>
              </a:buClr>
              <a:buFont typeface="Arial"/>
              <a:buChar char="•"/>
              <a:defRPr sz="1200">
                <a:solidFill>
                  <a:schemeClr val="tx1"/>
                </a:solidFill>
              </a:defRPr>
            </a:lvl3pPr>
            <a:lvl4pPr marL="540000" indent="-135000">
              <a:lnSpc>
                <a:spcPct val="110000"/>
              </a:lnSpc>
              <a:spcBef>
                <a:spcPts val="600"/>
              </a:spcBef>
              <a:buClr>
                <a:srgbClr val="E47823"/>
              </a:buClr>
              <a:buFont typeface="Arial"/>
              <a:buChar char="•"/>
              <a:defRPr sz="1050">
                <a:solidFill>
                  <a:schemeClr val="tx1"/>
                </a:solidFill>
              </a:defRPr>
            </a:lvl4pPr>
            <a:lvl5pPr marL="675000" indent="-135000">
              <a:lnSpc>
                <a:spcPct val="110000"/>
              </a:lnSpc>
              <a:spcBef>
                <a:spcPts val="525"/>
              </a:spcBef>
              <a:buClr>
                <a:srgbClr val="E47823"/>
              </a:buClr>
              <a:buFont typeface="Arial"/>
              <a:buChar char="•"/>
              <a:defRPr sz="788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4731191"/>
            <a:ext cx="1619840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chemeClr val="tx1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opernicu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3843" y="4616894"/>
            <a:ext cx="893933" cy="307233"/>
          </a:xfrm>
          <a:prstGeom prst="rect">
            <a:avLst/>
          </a:prstGeom>
        </p:spPr>
      </p:pic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8913" y="4710527"/>
            <a:ext cx="945246" cy="162378"/>
          </a:xfrm>
          <a:prstGeom prst="rect">
            <a:avLst/>
          </a:prstGeom>
        </p:spPr>
      </p:pic>
      <p:pic>
        <p:nvPicPr>
          <p:cNvPr id="14" name="Picture 13" descr="EU 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0423" y="4616894"/>
            <a:ext cx="377087" cy="2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5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281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22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7749" y="20835"/>
            <a:ext cx="760200" cy="4929617"/>
            <a:chOff x="125220" y="20834"/>
            <a:chExt cx="760200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25220" y="614834"/>
              <a:ext cx="760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dirty="0" err="1">
                  <a:solidFill>
                    <a:srgbClr val="941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Climate</a:t>
              </a:r>
              <a:endParaRPr lang="es-ES" sz="1100" dirty="0">
                <a:solidFill>
                  <a:srgbClr val="941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sz="1100" dirty="0" err="1">
                  <a:solidFill>
                    <a:srgbClr val="941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</a:t>
              </a:r>
              <a:endParaRPr lang="en-US" sz="1100" dirty="0">
                <a:solidFill>
                  <a:srgbClr val="941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179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pernicus_bckgnd_v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10211" y="810003"/>
            <a:ext cx="4831200" cy="82073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>
              <a:lnSpc>
                <a:spcPts val="3150"/>
              </a:lnSpc>
              <a:spcBef>
                <a:spcPts val="0"/>
              </a:spcBef>
              <a:buNone/>
              <a:defRPr sz="2700" b="0" baseline="0">
                <a:latin typeface="Verdana"/>
              </a:defRPr>
            </a:lvl1pPr>
          </a:lstStyle>
          <a:p>
            <a:pPr lvl="0"/>
            <a:r>
              <a:rPr lang="en-GB"/>
              <a:t>Information Day</a:t>
            </a:r>
          </a:p>
          <a:p>
            <a:pPr lvl="0"/>
            <a:r>
              <a:rPr lang="en-GB"/>
              <a:t>2 February 2016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10211" y="2430000"/>
            <a:ext cx="4831200" cy="19492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350" b="1" i="0">
                <a:solidFill>
                  <a:srgbClr val="F6BC27"/>
                </a:solidFill>
                <a:latin typeface="Verdana"/>
              </a:defRPr>
            </a:lvl1pPr>
          </a:lstStyle>
          <a:p>
            <a:pPr lvl="0"/>
            <a:r>
              <a:rPr lang="en-GB"/>
              <a:t>Author’s Name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10211" y="2700000"/>
            <a:ext cx="4831200" cy="16254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>
                <a:latin typeface="Verdana"/>
              </a:defRPr>
            </a:lvl1pPr>
          </a:lstStyle>
          <a:p>
            <a:pPr lvl="0"/>
            <a:r>
              <a:rPr lang="en-GB" err="1"/>
              <a:t>author.name@ecmwf.int</a:t>
            </a:r>
            <a:endParaRPr lang="en-GB"/>
          </a:p>
        </p:txBody>
      </p:sp>
      <p:sp>
        <p:nvSpPr>
          <p:cNvPr id="35" name="TextBox 34"/>
          <p:cNvSpPr txBox="1"/>
          <p:nvPr userDrawn="1"/>
        </p:nvSpPr>
        <p:spPr>
          <a:xfrm>
            <a:off x="2603501" y="-533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4" name="Picture 13" descr="ECMWF_Master_Logo_WHITE_nostrap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30" y="4730497"/>
            <a:ext cx="1263600" cy="216041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456528" y="4549510"/>
            <a:ext cx="12953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BY</a:t>
            </a:r>
          </a:p>
        </p:txBody>
      </p:sp>
      <p:pic>
        <p:nvPicPr>
          <p:cNvPr id="21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803" y="4494364"/>
            <a:ext cx="1109371" cy="4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580" y="4436778"/>
            <a:ext cx="857261" cy="59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Copernicus vecto def  Europe's eyes on Earth C and sun in colour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130" y="2277033"/>
            <a:ext cx="2035800" cy="7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2" y="270000"/>
            <a:ext cx="7524159" cy="27699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Verdan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2" y="702000"/>
            <a:ext cx="7524159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ct val="100000"/>
              </a:lnSpc>
              <a:spcBef>
                <a:spcPts val="825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350">
                <a:solidFill>
                  <a:schemeClr val="tx1"/>
                </a:solidFill>
                <a:latin typeface="Verdana"/>
              </a:defRPr>
            </a:lvl1pPr>
            <a:lvl2pPr marL="472500" indent="-202500">
              <a:lnSpc>
                <a:spcPct val="100000"/>
              </a:lnSpc>
              <a:spcBef>
                <a:spcPts val="75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Verdana"/>
              </a:defRPr>
            </a:lvl2pPr>
            <a:lvl3pPr marL="742500" indent="-202500">
              <a:lnSpc>
                <a:spcPct val="100000"/>
              </a:lnSpc>
              <a:spcBef>
                <a:spcPts val="675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050">
                <a:solidFill>
                  <a:schemeClr val="tx1"/>
                </a:solidFill>
                <a:latin typeface="Verdana"/>
              </a:defRPr>
            </a:lvl3pPr>
            <a:lvl4pPr marL="1012500" indent="-202500"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900">
                <a:solidFill>
                  <a:schemeClr val="tx1"/>
                </a:solidFill>
                <a:latin typeface="Verdana"/>
              </a:defRPr>
            </a:lvl4pPr>
            <a:lvl5pPr marL="1282500" indent="-202500">
              <a:lnSpc>
                <a:spcPct val="100000"/>
              </a:lnSpc>
              <a:spcBef>
                <a:spcPts val="525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750">
                <a:solidFill>
                  <a:schemeClr val="tx1"/>
                </a:solidFill>
                <a:latin typeface="Verdana"/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pic>
        <p:nvPicPr>
          <p:cNvPr id="8" name="Picture 7" descr="ECMWF_Master_Logo_WHITE_nostrap.pn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12" y="4731193"/>
            <a:ext cx="1342372" cy="172993"/>
          </a:xfrm>
          <a:prstGeom prst="rect">
            <a:avLst/>
          </a:prstGeom>
        </p:spPr>
      </p:pic>
      <p:pic>
        <p:nvPicPr>
          <p:cNvPr id="16" name="Picture 15" descr="Copernicus_strip_v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59664" cy="51435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F158660F-84CC-D348-A2D0-3EA51E167097}"/>
              </a:ext>
            </a:extLst>
          </p:cNvPr>
          <p:cNvSpPr txBox="1"/>
          <p:nvPr userDrawn="1"/>
        </p:nvSpPr>
        <p:spPr>
          <a:xfrm>
            <a:off x="7026267" y="4497817"/>
            <a:ext cx="12953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BY</a:t>
            </a:r>
          </a:p>
        </p:txBody>
      </p:sp>
      <p:pic>
        <p:nvPicPr>
          <p:cNvPr id="17" name="Picture 13" descr="ECMWF_Master_Logo_RGB_nostrap.png">
            <a:extLst>
              <a:ext uri="{FF2B5EF4-FFF2-40B4-BE49-F238E27FC236}">
                <a16:creationId xmlns:a16="http://schemas.microsoft.com/office/drawing/2014/main" id="{03474F53-84BB-254A-989F-FF281EF7FD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68" y="4659754"/>
            <a:ext cx="1257302" cy="216041"/>
          </a:xfrm>
          <a:prstGeom prst="rect">
            <a:avLst/>
          </a:prstGeom>
        </p:spPr>
      </p:pic>
      <p:pic>
        <p:nvPicPr>
          <p:cNvPr id="19" name="Picture 14" descr="Copernicus_logo.png">
            <a:extLst>
              <a:ext uri="{FF2B5EF4-FFF2-40B4-BE49-F238E27FC236}">
                <a16:creationId xmlns:a16="http://schemas.microsoft.com/office/drawing/2014/main" id="{D1BAAB1B-5BAE-1E4C-80EA-748D8244FD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476" y="4553299"/>
            <a:ext cx="988700" cy="339893"/>
          </a:xfrm>
          <a:prstGeom prst="rect">
            <a:avLst/>
          </a:prstGeom>
        </p:spPr>
      </p:pic>
      <p:pic>
        <p:nvPicPr>
          <p:cNvPr id="20" name="Picture 17" descr="logo_ce-en-rvb-hr.jpg">
            <a:extLst>
              <a:ext uri="{FF2B5EF4-FFF2-40B4-BE49-F238E27FC236}">
                <a16:creationId xmlns:a16="http://schemas.microsoft.com/office/drawing/2014/main" id="{0907E264-66BF-D84D-96EB-EE64D4BA09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77" y="4464069"/>
            <a:ext cx="806448" cy="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3363838"/>
            <a:ext cx="4680520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9" y="1491631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Atmosphere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 err="1">
                <a:solidFill>
                  <a:schemeClr val="bg1"/>
                </a:solidFill>
              </a:rPr>
              <a:t>Monitoring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811835"/>
            <a:ext cx="823500" cy="141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7145122" y="0"/>
            <a:ext cx="1998878" cy="51435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2602385" y="2308656"/>
            <a:ext cx="4443744" cy="99417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798" spc="22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4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3"/>
            <a:ext cx="7743826" cy="3823073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46286"/>
            <a:ext cx="7819096" cy="288032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6AE67838-85D8-644C-9353-FB2C80307A2A}"/>
              </a:ext>
            </a:extLst>
          </p:cNvPr>
          <p:cNvSpPr txBox="1"/>
          <p:nvPr userDrawn="1"/>
        </p:nvSpPr>
        <p:spPr>
          <a:xfrm>
            <a:off x="5628754" y="4523161"/>
            <a:ext cx="12953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BY</a:t>
            </a:r>
          </a:p>
        </p:txBody>
      </p:sp>
      <p:pic>
        <p:nvPicPr>
          <p:cNvPr id="24" name="Picture 13" descr="ECMWF_Master_Logo_RGB_nostrap.png">
            <a:extLst>
              <a:ext uri="{FF2B5EF4-FFF2-40B4-BE49-F238E27FC236}">
                <a16:creationId xmlns:a16="http://schemas.microsoft.com/office/drawing/2014/main" id="{E837822A-C874-2F4C-9C8A-3F4E74A5BB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555" y="4685098"/>
            <a:ext cx="1257302" cy="216041"/>
          </a:xfrm>
          <a:prstGeom prst="rect">
            <a:avLst/>
          </a:prstGeom>
        </p:spPr>
      </p:pic>
      <p:pic>
        <p:nvPicPr>
          <p:cNvPr id="25" name="Picture 14" descr="Copernicus_logo.png">
            <a:extLst>
              <a:ext uri="{FF2B5EF4-FFF2-40B4-BE49-F238E27FC236}">
                <a16:creationId xmlns:a16="http://schemas.microsoft.com/office/drawing/2014/main" id="{2CD2A9EA-102D-B44D-A31B-DAF40DAF6B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185" y="4561246"/>
            <a:ext cx="988700" cy="339893"/>
          </a:xfrm>
          <a:prstGeom prst="rect">
            <a:avLst/>
          </a:prstGeom>
        </p:spPr>
      </p:pic>
      <p:pic>
        <p:nvPicPr>
          <p:cNvPr id="26" name="Picture 17" descr="logo_ce-en-rvb-hr.jpg">
            <a:extLst>
              <a:ext uri="{FF2B5EF4-FFF2-40B4-BE49-F238E27FC236}">
                <a16:creationId xmlns:a16="http://schemas.microsoft.com/office/drawing/2014/main" id="{AC4A2DEA-702D-2F4B-968A-493E71E8B1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212" y="4474642"/>
            <a:ext cx="806448" cy="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8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3147814"/>
            <a:ext cx="4680520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"/>
          <a:stretch/>
        </p:blipFill>
        <p:spPr bwMode="auto">
          <a:xfrm>
            <a:off x="7291388" y="-11267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Climate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 err="1">
                <a:solidFill>
                  <a:schemeClr val="bg1"/>
                </a:solidFill>
              </a:rPr>
              <a:t>Change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811835"/>
            <a:ext cx="823500" cy="141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129838" y="-1470"/>
            <a:ext cx="1998878" cy="5143500"/>
          </a:xfrm>
          <a:prstGeom prst="rect">
            <a:avLst/>
          </a:prstGeom>
          <a:gradFill flip="none" rotWithShape="1">
            <a:gsLst>
              <a:gs pos="4000">
                <a:srgbClr val="94133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itle 18"/>
          <p:cNvSpPr>
            <a:spLocks noGrp="1"/>
          </p:cNvSpPr>
          <p:nvPr>
            <p:ph type="title" hasCustomPrompt="1"/>
          </p:nvPr>
        </p:nvSpPr>
        <p:spPr>
          <a:xfrm>
            <a:off x="2602385" y="2146795"/>
            <a:ext cx="4443744" cy="99417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798" spc="225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02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0.e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5/31/19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712" r:id="rId3"/>
    <p:sldLayoutId id="214748373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8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2" r:id="rId7"/>
  </p:sldLayoutIdLst>
  <p:hf hdr="0" dt="0"/>
  <p:txStyles>
    <p:titleStyle>
      <a:lvl1pPr algn="l" defTabSz="342900" rtl="0" eaLnBrk="1" latinLnBrk="0" hangingPunct="1">
        <a:lnSpc>
          <a:spcPts val="2100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5/31/19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1" name="Picture 10" descr="ECMWF_Master_Logo_CMYK_nostrap (1).eps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2" name="Picture 11" descr="logo-ce-horizontal-en-quadri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0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gif"/><Relationship Id="rId4" Type="http://schemas.openxmlformats.org/officeDocument/2006/relationships/image" Target="../media/image8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iff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4" Type="http://schemas.microsoft.com/office/2014/relationships/chartEx" Target="../charts/chartEx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Dick Dee, ECMWF</a:t>
            </a:r>
          </a:p>
          <a:p>
            <a:r>
              <a:rPr lang="en-US" dirty="0"/>
              <a:t>JCSDA meeting, 31 May 2019</a:t>
            </a:r>
          </a:p>
        </p:txBody>
      </p:sp>
    </p:spTree>
    <p:extLst>
      <p:ext uri="{BB962C8B-B14F-4D97-AF65-F5344CB8AC3E}">
        <p14:creationId xmlns:p14="http://schemas.microsoft.com/office/powerpoint/2010/main" val="7339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CDS software architecture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128841" y="4379487"/>
            <a:ext cx="7550695" cy="841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US" sz="1575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648528" y="4483531"/>
            <a:ext cx="8239540" cy="47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US" sz="1575" b="1">
              <a:solidFill>
                <a:srgbClr val="00468C"/>
              </a:solidFill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E914EA-B556-AC45-861A-9D704BE4C5E7}"/>
              </a:ext>
            </a:extLst>
          </p:cNvPr>
          <p:cNvGrpSpPr/>
          <p:nvPr/>
        </p:nvGrpSpPr>
        <p:grpSpPr>
          <a:xfrm>
            <a:off x="1691680" y="512546"/>
            <a:ext cx="6670054" cy="4654137"/>
            <a:chOff x="2062296" y="615329"/>
            <a:chExt cx="6299438" cy="4551354"/>
          </a:xfrm>
        </p:grpSpPr>
        <p:sp>
          <p:nvSpPr>
            <p:cNvPr id="5" name="Rectangle 4"/>
            <p:cNvSpPr/>
            <p:nvPr/>
          </p:nvSpPr>
          <p:spPr>
            <a:xfrm>
              <a:off x="3415494" y="4582968"/>
              <a:ext cx="2054816" cy="194273"/>
            </a:xfrm>
            <a:prstGeom prst="rect">
              <a:avLst/>
            </a:prstGeom>
            <a:pattFill prst="ltDnDiag">
              <a:fgClr>
                <a:srgbClr val="6D9A65"/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101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5368576" y="1517226"/>
              <a:ext cx="2130969" cy="2406190"/>
            </a:xfrm>
            <a:custGeom>
              <a:avLst/>
              <a:gdLst>
                <a:gd name="connsiteX0" fmla="*/ 3991429 w 3991429"/>
                <a:gd name="connsiteY0" fmla="*/ 0 h 5080000"/>
                <a:gd name="connsiteX1" fmla="*/ 1045029 w 3991429"/>
                <a:gd name="connsiteY1" fmla="*/ 0 h 5080000"/>
                <a:gd name="connsiteX2" fmla="*/ 1103086 w 3991429"/>
                <a:gd name="connsiteY2" fmla="*/ 3730172 h 5080000"/>
                <a:gd name="connsiteX3" fmla="*/ 0 w 3991429"/>
                <a:gd name="connsiteY3" fmla="*/ 3759200 h 5080000"/>
                <a:gd name="connsiteX4" fmla="*/ 0 w 3991429"/>
                <a:gd name="connsiteY4" fmla="*/ 5080000 h 5080000"/>
                <a:gd name="connsiteX5" fmla="*/ 3991429 w 3991429"/>
                <a:gd name="connsiteY5" fmla="*/ 5065486 h 5080000"/>
                <a:gd name="connsiteX6" fmla="*/ 3991429 w 3991429"/>
                <a:gd name="connsiteY6" fmla="*/ 0 h 5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1429" h="5080000">
                  <a:moveTo>
                    <a:pt x="3991429" y="0"/>
                  </a:moveTo>
                  <a:lnTo>
                    <a:pt x="1045029" y="0"/>
                  </a:lnTo>
                  <a:lnTo>
                    <a:pt x="1103086" y="3730172"/>
                  </a:lnTo>
                  <a:lnTo>
                    <a:pt x="0" y="3759200"/>
                  </a:lnTo>
                  <a:lnTo>
                    <a:pt x="0" y="5080000"/>
                  </a:lnTo>
                  <a:lnTo>
                    <a:pt x="3991429" y="5065486"/>
                  </a:lnTo>
                  <a:lnTo>
                    <a:pt x="3991429" y="0"/>
                  </a:lnTo>
                  <a:close/>
                </a:path>
              </a:pathLst>
            </a:custGeom>
            <a:solidFill>
              <a:srgbClr val="6D9A65">
                <a:alpha val="41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101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" name="Left Arrow 6"/>
            <p:cNvSpPr/>
            <p:nvPr/>
          </p:nvSpPr>
          <p:spPr>
            <a:xfrm rot="5400000">
              <a:off x="6283779" y="954778"/>
              <a:ext cx="214368" cy="347225"/>
            </a:xfrm>
            <a:prstGeom prst="lef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37">
                <a:defRPr/>
              </a:pPr>
              <a:endParaRPr lang="en-GB" sz="506" kern="0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6263703" y="2676361"/>
              <a:ext cx="3045353" cy="2057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1013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  <a:ea typeface=""/>
                  <a:cs typeface=""/>
                </a:rPr>
                <a:t>Monitoring / Metrics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192581" y="4225699"/>
              <a:ext cx="8464" cy="363488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0" name="Can 9"/>
            <p:cNvSpPr/>
            <p:nvPr/>
          </p:nvSpPr>
          <p:spPr>
            <a:xfrm>
              <a:off x="6302616" y="3688039"/>
              <a:ext cx="572080" cy="147989"/>
            </a:xfrm>
            <a:prstGeom prst="can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37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Computation Exec.</a:t>
              </a:r>
            </a:p>
          </p:txBody>
        </p:sp>
        <p:sp>
          <p:nvSpPr>
            <p:cNvPr id="11" name="Can 10"/>
            <p:cNvSpPr/>
            <p:nvPr/>
          </p:nvSpPr>
          <p:spPr>
            <a:xfrm>
              <a:off x="6913886" y="3688039"/>
              <a:ext cx="572080" cy="147989"/>
            </a:xfrm>
            <a:prstGeom prst="can">
              <a:avLst/>
            </a:prstGeom>
            <a:solidFill>
              <a:srgbClr val="DEFFFF"/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450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Results/Cache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38340" y="1465889"/>
              <a:ext cx="5061204" cy="797243"/>
            </a:xfrm>
            <a:prstGeom prst="rect">
              <a:avLst/>
            </a:prstGeom>
            <a:solidFill>
              <a:srgbClr val="F2F2F2">
                <a:alpha val="4902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56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089404" y="1590619"/>
              <a:ext cx="894969" cy="281607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2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Data/Products Catalogue</a:t>
              </a:r>
            </a:p>
            <a:p>
              <a:pPr algn="ctr" defTabSz="514337">
                <a:defRPr/>
              </a:pPr>
              <a:r>
                <a:rPr lang="en-GB" sz="52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Discover/View/</a:t>
              </a:r>
            </a:p>
            <a:p>
              <a:pPr algn="ctr" defTabSz="514337">
                <a:defRPr/>
              </a:pPr>
              <a:r>
                <a:rPr lang="en-GB" sz="52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Download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035808" y="1584833"/>
              <a:ext cx="894969" cy="281607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6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Data/Product</a:t>
              </a:r>
            </a:p>
            <a:p>
              <a:pPr algn="ctr" defTabSz="514337">
                <a:defRPr/>
              </a:pPr>
              <a:r>
                <a:rPr lang="en-GB" sz="56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Metadata Management*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982213" y="1564902"/>
              <a:ext cx="1455611" cy="612077"/>
            </a:xfrm>
            <a:prstGeom prst="roundRect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514337">
                <a:defRPr/>
              </a:pPr>
              <a:endParaRPr lang="en-GB" sz="563" kern="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  <a:p>
              <a:pPr defTabSz="514337">
                <a:defRPr/>
              </a:pPr>
              <a:endParaRPr lang="en-GB" sz="563" kern="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3000" y="1584833"/>
              <a:ext cx="894969" cy="281607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6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Users Management*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500063" y="1589333"/>
              <a:ext cx="591503" cy="281607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2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Authentication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382255" y="1588048"/>
              <a:ext cx="1009277" cy="247154"/>
            </a:xfrm>
            <a:prstGeom prst="roundRect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2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Tools/Workflow</a:t>
              </a:r>
              <a:r>
                <a:rPr lang="en-GB" sz="56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 Management*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382255" y="1877523"/>
              <a:ext cx="1009277" cy="146590"/>
            </a:xfrm>
            <a:prstGeom prst="roundRect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6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Application Management*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382255" y="2023213"/>
              <a:ext cx="1009277" cy="122396"/>
            </a:xfrm>
            <a:prstGeom prst="roundRect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2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Applications Use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38340" y="1260149"/>
              <a:ext cx="5061204" cy="205740"/>
            </a:xfrm>
            <a:prstGeom prst="rect">
              <a:avLst/>
            </a:prstGeom>
            <a:gradFill>
              <a:gsLst>
                <a:gs pos="0">
                  <a:srgbClr val="941333"/>
                </a:gs>
                <a:gs pos="100000">
                  <a:srgbClr val="941333">
                    <a:alpha val="56000"/>
                  </a:srgbClr>
                </a:gs>
              </a:gsLst>
              <a:lin ang="162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1013" kern="0" dirty="0">
                  <a:solidFill>
                    <a:schemeClr val="bg1"/>
                  </a:solidFill>
                  <a:latin typeface="Calibri" panose="020F0502020204030204"/>
                  <a:ea typeface=""/>
                  <a:cs typeface=""/>
                </a:rPr>
                <a:t>WEB PORTAL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38340" y="2674612"/>
              <a:ext cx="5061204" cy="490347"/>
            </a:xfrm>
            <a:prstGeom prst="rect">
              <a:avLst/>
            </a:prstGeom>
            <a:solidFill>
              <a:srgbClr val="F2F2F2">
                <a:alpha val="4902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56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3" name="Can 22"/>
            <p:cNvSpPr/>
            <p:nvPr/>
          </p:nvSpPr>
          <p:spPr>
            <a:xfrm>
              <a:off x="2644081" y="2727760"/>
              <a:ext cx="714947" cy="375476"/>
            </a:xfrm>
            <a:prstGeom prst="can">
              <a:avLst/>
            </a:prstGeom>
            <a:gradFill>
              <a:gsLst>
                <a:gs pos="0">
                  <a:srgbClr val="941333"/>
                </a:gs>
                <a:gs pos="100000">
                  <a:srgbClr val="941333">
                    <a:alpha val="56000"/>
                  </a:srgbClr>
                </a:gs>
              </a:gsLst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7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Data/Products Catalogue</a:t>
              </a:r>
            </a:p>
          </p:txBody>
        </p:sp>
        <p:sp>
          <p:nvSpPr>
            <p:cNvPr id="24" name="Can 23"/>
            <p:cNvSpPr/>
            <p:nvPr/>
          </p:nvSpPr>
          <p:spPr>
            <a:xfrm>
              <a:off x="6040866" y="2720902"/>
              <a:ext cx="690944" cy="375476"/>
            </a:xfrm>
            <a:prstGeom prst="can">
              <a:avLst/>
            </a:prstGeom>
            <a:solidFill>
              <a:srgbClr val="6D9A65"/>
            </a:solidFill>
            <a:ln w="12700" cap="flat" cmpd="sng" algn="ctr">
              <a:solidFill>
                <a:srgbClr val="6D9A6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00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Tools/Workflow Inventory</a:t>
              </a:r>
            </a:p>
          </p:txBody>
        </p:sp>
        <p:sp>
          <p:nvSpPr>
            <p:cNvPr id="25" name="Can 24"/>
            <p:cNvSpPr/>
            <p:nvPr/>
          </p:nvSpPr>
          <p:spPr>
            <a:xfrm>
              <a:off x="3395032" y="2727760"/>
              <a:ext cx="488633" cy="375476"/>
            </a:xfrm>
            <a:prstGeom prst="can">
              <a:avLst/>
            </a:prstGeom>
            <a:gradFill>
              <a:gsLst>
                <a:gs pos="0">
                  <a:srgbClr val="941333"/>
                </a:gs>
                <a:gs pos="100000">
                  <a:srgbClr val="941333">
                    <a:alpha val="56000"/>
                  </a:srgbClr>
                </a:gs>
              </a:gsLst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7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User Settings</a:t>
              </a:r>
            </a:p>
          </p:txBody>
        </p:sp>
        <p:sp>
          <p:nvSpPr>
            <p:cNvPr id="26" name="Can 25"/>
            <p:cNvSpPr/>
            <p:nvPr/>
          </p:nvSpPr>
          <p:spPr>
            <a:xfrm>
              <a:off x="3917955" y="2727760"/>
              <a:ext cx="488633" cy="375476"/>
            </a:xfrm>
            <a:prstGeom prst="can">
              <a:avLst/>
            </a:prstGeom>
            <a:gradFill>
              <a:gsLst>
                <a:gs pos="0">
                  <a:srgbClr val="941333"/>
                </a:gs>
                <a:gs pos="100000">
                  <a:srgbClr val="941333">
                    <a:alpha val="56000"/>
                  </a:srgbClr>
                </a:gs>
              </a:gsLst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7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User Requests</a:t>
              </a:r>
            </a:p>
          </p:txBody>
        </p:sp>
        <p:sp>
          <p:nvSpPr>
            <p:cNvPr id="27" name="Can 26"/>
            <p:cNvSpPr/>
            <p:nvPr/>
          </p:nvSpPr>
          <p:spPr>
            <a:xfrm>
              <a:off x="4442592" y="2720904"/>
              <a:ext cx="814388" cy="386620"/>
            </a:xfrm>
            <a:prstGeom prst="can">
              <a:avLst/>
            </a:prstGeom>
            <a:gradFill>
              <a:gsLst>
                <a:gs pos="0">
                  <a:srgbClr val="941333"/>
                </a:gs>
                <a:gs pos="100000">
                  <a:srgbClr val="941333">
                    <a:alpha val="56000"/>
                  </a:srgbClr>
                </a:gs>
              </a:gsLst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7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Web Pages</a:t>
              </a:r>
            </a:p>
            <a:p>
              <a:pPr algn="ctr" defTabSz="514337">
                <a:defRPr/>
              </a:pPr>
              <a:r>
                <a:rPr lang="en-GB" sz="506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Content Management System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53771" y="3298510"/>
              <a:ext cx="2472309" cy="221171"/>
            </a:xfrm>
            <a:prstGeom prst="rect">
              <a:avLst/>
            </a:prstGeom>
            <a:gradFill>
              <a:gsLst>
                <a:gs pos="0">
                  <a:srgbClr val="941333"/>
                </a:gs>
                <a:gs pos="100000">
                  <a:srgbClr val="941333">
                    <a:alpha val="56000"/>
                  </a:srgbClr>
                </a:gs>
              </a:gsLst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1013" kern="0" dirty="0">
                  <a:solidFill>
                    <a:schemeClr val="bg1"/>
                  </a:solidFill>
                  <a:latin typeface="Calibri" panose="020F0502020204030204"/>
                  <a:ea typeface=""/>
                  <a:cs typeface=""/>
                </a:rPr>
                <a:t>BROKER</a:t>
              </a:r>
              <a:r>
                <a:rPr lang="en-GB" sz="101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 / </a:t>
              </a:r>
              <a:r>
                <a:rPr lang="en-GB" sz="1013" kern="0" dirty="0">
                  <a:solidFill>
                    <a:schemeClr val="bg1"/>
                  </a:solidFill>
                  <a:latin typeface="Calibri" panose="020F0502020204030204"/>
                  <a:ea typeface=""/>
                  <a:cs typeface=""/>
                </a:rPr>
                <a:t>Scheduler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66372" y="3323871"/>
              <a:ext cx="1947114" cy="221171"/>
            </a:xfrm>
            <a:prstGeom prst="rect">
              <a:avLst/>
            </a:prstGeom>
            <a:solidFill>
              <a:srgbClr val="6D9A6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1013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Compute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453771" y="3519680"/>
              <a:ext cx="2472309" cy="375717"/>
            </a:xfrm>
            <a:prstGeom prst="rect">
              <a:avLst/>
            </a:prstGeom>
            <a:solidFill>
              <a:srgbClr val="F2F2F2">
                <a:alpha val="4902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101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3445609" y="3596833"/>
              <a:ext cx="710664" cy="235364"/>
            </a:xfrm>
            <a:prstGeom prst="can">
              <a:avLst>
                <a:gd name="adj" fmla="val 13421"/>
              </a:avLst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7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Queues</a:t>
              </a:r>
            </a:p>
            <a:p>
              <a:pPr algn="ctr" defTabSz="514337">
                <a:defRPr/>
              </a:pPr>
              <a:r>
                <a:rPr lang="en-GB" sz="67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Status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566372" y="3545042"/>
              <a:ext cx="1947114" cy="339471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101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3" name="Can 32"/>
            <p:cNvSpPr/>
            <p:nvPr/>
          </p:nvSpPr>
          <p:spPr>
            <a:xfrm>
              <a:off x="6760956" y="2725279"/>
              <a:ext cx="663512" cy="375476"/>
            </a:xfrm>
            <a:prstGeom prst="can">
              <a:avLst>
                <a:gd name="adj" fmla="val 26803"/>
              </a:avLst>
            </a:prstGeom>
            <a:solidFill>
              <a:srgbClr val="6D9A6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7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Applications</a:t>
              </a:r>
            </a:p>
            <a:p>
              <a:pPr algn="ctr" defTabSz="514337">
                <a:defRPr/>
              </a:pPr>
              <a:r>
                <a:rPr lang="en-GB" sz="67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inventory</a:t>
              </a:r>
            </a:p>
          </p:txBody>
        </p:sp>
        <p:sp>
          <p:nvSpPr>
            <p:cNvPr id="34" name="Can 33"/>
            <p:cNvSpPr/>
            <p:nvPr/>
          </p:nvSpPr>
          <p:spPr>
            <a:xfrm>
              <a:off x="6912264" y="3603956"/>
              <a:ext cx="573576" cy="127415"/>
            </a:xfrm>
            <a:prstGeom prst="can">
              <a:avLst/>
            </a:prstGeom>
            <a:solidFill>
              <a:srgbClr val="DEFFFF"/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450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Staging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53794" y="4068463"/>
              <a:ext cx="949833" cy="152065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82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Adaptor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13355" y="4070836"/>
              <a:ext cx="949833" cy="147227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/>
              <a:r>
                <a:rPr lang="en-GB" sz="82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Adaptor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31326" y="4068463"/>
              <a:ext cx="949833" cy="14960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82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Adaptor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91181" y="4069052"/>
              <a:ext cx="863251" cy="108679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825" kern="0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60956" y="4138827"/>
              <a:ext cx="863251" cy="86872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82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Adaptor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076546" y="1912535"/>
              <a:ext cx="894969" cy="281607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6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Data/Products Catalogue</a:t>
              </a:r>
            </a:p>
            <a:p>
              <a:pPr algn="ctr" defTabSz="514337">
                <a:defRPr/>
              </a:pPr>
              <a:r>
                <a:rPr lang="en-GB" sz="563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Iso19115 Export</a:t>
              </a:r>
            </a:p>
          </p:txBody>
        </p:sp>
        <p:sp>
          <p:nvSpPr>
            <p:cNvPr id="41" name="Can 40"/>
            <p:cNvSpPr/>
            <p:nvPr/>
          </p:nvSpPr>
          <p:spPr>
            <a:xfrm>
              <a:off x="5590383" y="3583169"/>
              <a:ext cx="667817" cy="266064"/>
            </a:xfrm>
            <a:prstGeom prst="can">
              <a:avLst>
                <a:gd name="adj" fmla="val 17735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52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Tools/Workflows Repository</a:t>
              </a:r>
            </a:p>
          </p:txBody>
        </p:sp>
        <p:sp>
          <p:nvSpPr>
            <p:cNvPr id="42" name="Can 41"/>
            <p:cNvSpPr/>
            <p:nvPr/>
          </p:nvSpPr>
          <p:spPr>
            <a:xfrm>
              <a:off x="6303986" y="3587363"/>
              <a:ext cx="572080" cy="147989"/>
            </a:xfrm>
            <a:prstGeom prst="can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375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Computation</a:t>
              </a:r>
              <a:r>
                <a:rPr lang="en-GB" sz="450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 Exec.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968942" y="2263131"/>
              <a:ext cx="0" cy="20574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4" name="Elbow Connector 43"/>
            <p:cNvCxnSpPr>
              <a:stCxn id="22" idx="2"/>
              <a:endCxn id="28" idx="0"/>
            </p:cNvCxnSpPr>
            <p:nvPr/>
          </p:nvCxnSpPr>
          <p:spPr>
            <a:xfrm rot="5400000">
              <a:off x="4262660" y="2592226"/>
              <a:ext cx="133551" cy="1279016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sm" len="med"/>
              <a:tailEnd type="triangle" w="sm" len="med"/>
            </a:ln>
            <a:effectLst/>
          </p:spPr>
        </p:cxnSp>
        <p:sp>
          <p:nvSpPr>
            <p:cNvPr id="45" name="Rectangle 44"/>
            <p:cNvSpPr/>
            <p:nvPr/>
          </p:nvSpPr>
          <p:spPr>
            <a:xfrm rot="16200000">
              <a:off x="710832" y="2678159"/>
              <a:ext cx="3041761" cy="2057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1013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  <a:ea typeface=""/>
                  <a:cs typeface=""/>
                </a:rPr>
                <a:t>Monitoring / Metrics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564586" y="4456925"/>
              <a:ext cx="828851" cy="618604"/>
              <a:chOff x="4197771" y="6698171"/>
              <a:chExt cx="1473513" cy="1099740"/>
            </a:xfrm>
          </p:grpSpPr>
          <p:sp>
            <p:nvSpPr>
              <p:cNvPr id="47" name="Flowchart: Magnetic Disk 57"/>
              <p:cNvSpPr/>
              <p:nvPr/>
            </p:nvSpPr>
            <p:spPr>
              <a:xfrm>
                <a:off x="4197771" y="7176342"/>
                <a:ext cx="1469970" cy="621569"/>
              </a:xfrm>
              <a:prstGeom prst="flowChartMagneticDisk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37">
                  <a:defRPr/>
                </a:pPr>
                <a:r>
                  <a:rPr lang="en-GB" sz="788" kern="0" dirty="0">
                    <a:solidFill>
                      <a:sysClr val="windowText" lastClr="000000"/>
                    </a:solidFill>
                    <a:latin typeface="Calibri" panose="020F0502020204030204"/>
                    <a:ea typeface=""/>
                    <a:cs typeface=""/>
                  </a:rPr>
                  <a:t>DATA</a:t>
                </a:r>
              </a:p>
              <a:p>
                <a:pPr algn="ctr" defTabSz="514337">
                  <a:defRPr/>
                </a:pPr>
                <a:r>
                  <a:rPr lang="en-GB" sz="563" kern="0" dirty="0">
                    <a:solidFill>
                      <a:sysClr val="windowText" lastClr="000000"/>
                    </a:solidFill>
                    <a:latin typeface="Calibri" panose="020F0502020204030204"/>
                    <a:ea typeface=""/>
                    <a:cs typeface=""/>
                  </a:rPr>
                  <a:t>Site 2</a:t>
                </a:r>
              </a:p>
            </p:txBody>
          </p:sp>
          <p:sp>
            <p:nvSpPr>
              <p:cNvPr id="48" name="Can 47"/>
              <p:cNvSpPr/>
              <p:nvPr/>
            </p:nvSpPr>
            <p:spPr>
              <a:xfrm>
                <a:off x="4197771" y="7041280"/>
                <a:ext cx="1469970" cy="338461"/>
              </a:xfrm>
              <a:prstGeom prst="can">
                <a:avLst>
                  <a:gd name="adj" fmla="val 50000"/>
                </a:avLst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37">
                  <a:defRPr/>
                </a:pPr>
                <a:r>
                  <a:rPr lang="en-GB" sz="450" kern="0" dirty="0">
                    <a:solidFill>
                      <a:prstClr val="black"/>
                    </a:solidFill>
                    <a:latin typeface="Calibri" panose="020F0502020204030204"/>
                    <a:ea typeface=""/>
                    <a:cs typeface=""/>
                  </a:rPr>
                  <a:t>Tools Repository</a:t>
                </a:r>
              </a:p>
            </p:txBody>
          </p:sp>
          <p:sp>
            <p:nvSpPr>
              <p:cNvPr id="49" name="Can 48"/>
              <p:cNvSpPr/>
              <p:nvPr/>
            </p:nvSpPr>
            <p:spPr>
              <a:xfrm>
                <a:off x="4201314" y="6871837"/>
                <a:ext cx="1469970" cy="338461"/>
              </a:xfrm>
              <a:prstGeom prst="can">
                <a:avLst>
                  <a:gd name="adj" fmla="val 50000"/>
                </a:avLst>
              </a:prstGeom>
              <a:solidFill>
                <a:srgbClr val="6D9A65"/>
              </a:solidFill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37">
                  <a:defRPr/>
                </a:pPr>
                <a:r>
                  <a:rPr lang="en-GB" sz="450" kern="0" dirty="0">
                    <a:solidFill>
                      <a:prstClr val="black"/>
                    </a:solidFill>
                    <a:latin typeface="Calibri" panose="020F0502020204030204"/>
                    <a:ea typeface=""/>
                    <a:cs typeface=""/>
                  </a:rPr>
                  <a:t>Computation</a:t>
                </a:r>
              </a:p>
            </p:txBody>
          </p:sp>
          <p:sp>
            <p:nvSpPr>
              <p:cNvPr id="50" name="Can 49"/>
              <p:cNvSpPr/>
              <p:nvPr/>
            </p:nvSpPr>
            <p:spPr>
              <a:xfrm>
                <a:off x="4197773" y="6698171"/>
                <a:ext cx="1469970" cy="338461"/>
              </a:xfrm>
              <a:prstGeom prst="can">
                <a:avLst>
                  <a:gd name="adj" fmla="val 50000"/>
                </a:avLst>
              </a:prstGeom>
              <a:solidFill>
                <a:srgbClr val="DEFFFF"/>
              </a:solidFill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37">
                  <a:defRPr/>
                </a:pPr>
                <a:r>
                  <a:rPr lang="en-GB" sz="450" kern="0" dirty="0">
                    <a:solidFill>
                      <a:prstClr val="black"/>
                    </a:solidFill>
                    <a:latin typeface="Calibri" panose="020F0502020204030204"/>
                    <a:ea typeface=""/>
                    <a:cs typeface=""/>
                  </a:rPr>
                  <a:t>Data Elaborated</a:t>
                </a:r>
              </a:p>
            </p:txBody>
          </p:sp>
        </p:grpSp>
        <p:sp>
          <p:nvSpPr>
            <p:cNvPr id="51" name="Flowchart: Magnetic Disk 97"/>
            <p:cNvSpPr/>
            <p:nvPr/>
          </p:nvSpPr>
          <p:spPr>
            <a:xfrm>
              <a:off x="2502714" y="4725578"/>
              <a:ext cx="826859" cy="330533"/>
            </a:xfrm>
            <a:prstGeom prst="flowChartMagneticDisk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788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DATA</a:t>
              </a:r>
            </a:p>
            <a:p>
              <a:pPr algn="ctr" defTabSz="514337">
                <a:defRPr/>
              </a:pPr>
              <a:r>
                <a:rPr lang="en-GB" sz="563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Site 1</a:t>
              </a:r>
            </a:p>
          </p:txBody>
        </p:sp>
        <p:sp>
          <p:nvSpPr>
            <p:cNvPr id="52" name="Flowchart: Magnetic Disk 101"/>
            <p:cNvSpPr/>
            <p:nvPr/>
          </p:nvSpPr>
          <p:spPr>
            <a:xfrm>
              <a:off x="6702017" y="4693742"/>
              <a:ext cx="826859" cy="330533"/>
            </a:xfrm>
            <a:prstGeom prst="flowChartMagneticDisk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788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DATA</a:t>
              </a:r>
            </a:p>
          </p:txBody>
        </p:sp>
        <p:sp>
          <p:nvSpPr>
            <p:cNvPr id="53" name="Flowchart: Magnetic Disk 102"/>
            <p:cNvSpPr/>
            <p:nvPr/>
          </p:nvSpPr>
          <p:spPr>
            <a:xfrm>
              <a:off x="6742170" y="4641910"/>
              <a:ext cx="826859" cy="330533"/>
            </a:xfrm>
            <a:prstGeom prst="flowChartMagneticDisk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788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DATA</a:t>
              </a:r>
            </a:p>
          </p:txBody>
        </p:sp>
        <p:sp>
          <p:nvSpPr>
            <p:cNvPr id="54" name="Flowchart: Magnetic Disk 103"/>
            <p:cNvSpPr/>
            <p:nvPr/>
          </p:nvSpPr>
          <p:spPr>
            <a:xfrm>
              <a:off x="6787616" y="4589186"/>
              <a:ext cx="826859" cy="330533"/>
            </a:xfrm>
            <a:prstGeom prst="flowChartMagneticDisk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675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DATA</a:t>
              </a:r>
            </a:p>
            <a:p>
              <a:pPr algn="ctr" defTabSz="514337">
                <a:defRPr/>
              </a:pPr>
              <a:r>
                <a:rPr lang="en-GB" sz="450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Site n</a:t>
              </a:r>
            </a:p>
          </p:txBody>
        </p:sp>
        <p:sp>
          <p:nvSpPr>
            <p:cNvPr id="55" name="Flowchart: Magnetic Disk 104"/>
            <p:cNvSpPr/>
            <p:nvPr/>
          </p:nvSpPr>
          <p:spPr>
            <a:xfrm>
              <a:off x="5673600" y="4716027"/>
              <a:ext cx="826859" cy="330533"/>
            </a:xfrm>
            <a:prstGeom prst="flowChartMagneticDisk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750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DATA</a:t>
              </a:r>
            </a:p>
            <a:p>
              <a:pPr algn="ctr" defTabSz="514337">
                <a:defRPr/>
              </a:pPr>
              <a:r>
                <a:rPr lang="en-GB" sz="525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Site 4</a:t>
              </a:r>
            </a:p>
          </p:txBody>
        </p:sp>
        <p:cxnSp>
          <p:nvCxnSpPr>
            <p:cNvPr id="56" name="Elbow Connector 55"/>
            <p:cNvCxnSpPr/>
            <p:nvPr/>
          </p:nvCxnSpPr>
          <p:spPr>
            <a:xfrm rot="5400000">
              <a:off x="3232159" y="3602099"/>
              <a:ext cx="162915" cy="769811"/>
            </a:xfrm>
            <a:prstGeom prst="bentConnector3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Elbow Connector 56"/>
            <p:cNvCxnSpPr/>
            <p:nvPr/>
          </p:nvCxnSpPr>
          <p:spPr>
            <a:xfrm rot="16200000" flipH="1">
              <a:off x="3760752" y="3843316"/>
              <a:ext cx="165288" cy="289751"/>
            </a:xfrm>
            <a:prstGeom prst="bentConnector3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Elbow Connector 57"/>
            <p:cNvCxnSpPr/>
            <p:nvPr/>
          </p:nvCxnSpPr>
          <p:spPr>
            <a:xfrm rot="16200000" flipH="1">
              <a:off x="4286326" y="3317741"/>
              <a:ext cx="162915" cy="1338525"/>
            </a:xfrm>
            <a:prstGeom prst="bentConnector3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Elbow Connector 58"/>
            <p:cNvCxnSpPr/>
            <p:nvPr/>
          </p:nvCxnSpPr>
          <p:spPr>
            <a:xfrm rot="16200000" flipH="1">
              <a:off x="4820924" y="2783143"/>
              <a:ext cx="162915" cy="2407722"/>
            </a:xfrm>
            <a:prstGeom prst="bentConnector3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>
            <a:xfrm>
              <a:off x="2915904" y="4225698"/>
              <a:ext cx="239" cy="499880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>
            <a:xfrm>
              <a:off x="3975466" y="4228071"/>
              <a:ext cx="2551" cy="228854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>
            <a:xfrm>
              <a:off x="5035594" y="4417906"/>
              <a:ext cx="6276" cy="211808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>
            <a:xfrm flipH="1">
              <a:off x="6087030" y="4225697"/>
              <a:ext cx="6407" cy="490329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64" name="Rectangle 63"/>
            <p:cNvSpPr/>
            <p:nvPr/>
          </p:nvSpPr>
          <p:spPr>
            <a:xfrm>
              <a:off x="2128842" y="1260150"/>
              <a:ext cx="5760407" cy="3041759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101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cxnSp>
          <p:nvCxnSpPr>
            <p:cNvPr id="65" name="Elbow Connector 64"/>
            <p:cNvCxnSpPr/>
            <p:nvPr/>
          </p:nvCxnSpPr>
          <p:spPr>
            <a:xfrm rot="10800000" flipV="1">
              <a:off x="2334583" y="1864511"/>
              <a:ext cx="103759" cy="1211723"/>
            </a:xfrm>
            <a:prstGeom prst="bentConnector5">
              <a:avLst>
                <a:gd name="adj1" fmla="val 27745"/>
                <a:gd name="adj2" fmla="val 62204"/>
                <a:gd name="adj3" fmla="val 27863"/>
              </a:avLst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6" name="Elbow Connector 65"/>
            <p:cNvCxnSpPr/>
            <p:nvPr/>
          </p:nvCxnSpPr>
          <p:spPr>
            <a:xfrm rot="10800000">
              <a:off x="2334583" y="3076234"/>
              <a:ext cx="119189" cy="851703"/>
            </a:xfrm>
            <a:prstGeom prst="bentConnector5">
              <a:avLst>
                <a:gd name="adj1" fmla="val 35252"/>
                <a:gd name="adj2" fmla="val 67928"/>
                <a:gd name="adj3" fmla="val 37067"/>
              </a:avLst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7" name="Elbow Connector 66"/>
            <p:cNvCxnSpPr/>
            <p:nvPr/>
          </p:nvCxnSpPr>
          <p:spPr>
            <a:xfrm rot="10800000">
              <a:off x="2334583" y="2607007"/>
              <a:ext cx="110617" cy="1533459"/>
            </a:xfrm>
            <a:prstGeom prst="bentConnector5">
              <a:avLst>
                <a:gd name="adj1" fmla="val 31336"/>
                <a:gd name="adj2" fmla="val 50252"/>
                <a:gd name="adj3" fmla="val 32274"/>
              </a:avLst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2438341" y="2155322"/>
              <a:ext cx="1540340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*Creation Modification Deletion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 rot="5400000">
              <a:off x="7136386" y="1938560"/>
              <a:ext cx="173248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37"/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C</a:t>
              </a:r>
              <a:r>
                <a:rPr lang="en-GB" sz="1125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LIMATE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  D</a:t>
              </a:r>
              <a:r>
                <a:rPr lang="en-GB" sz="1125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ATA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 S</a:t>
              </a:r>
              <a:r>
                <a:rPr lang="en-GB" sz="1125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TORE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7530673" y="3444742"/>
              <a:ext cx="137672" cy="2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1" name="Left Arrow 70"/>
            <p:cNvSpPr/>
            <p:nvPr/>
          </p:nvSpPr>
          <p:spPr>
            <a:xfrm rot="16200000">
              <a:off x="2297187" y="889474"/>
              <a:ext cx="177755" cy="514445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37">
                <a:defRPr/>
              </a:pPr>
              <a:endParaRPr lang="en-GB" sz="506" kern="0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2" name="Left Arrow 71"/>
            <p:cNvSpPr/>
            <p:nvPr/>
          </p:nvSpPr>
          <p:spPr>
            <a:xfrm rot="16200000">
              <a:off x="3648637" y="888482"/>
              <a:ext cx="179738" cy="514445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37">
                <a:defRPr/>
              </a:pPr>
              <a:endParaRPr lang="en-GB" sz="506" kern="0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3" name="Left Arrow 72"/>
            <p:cNvSpPr/>
            <p:nvPr/>
          </p:nvSpPr>
          <p:spPr>
            <a:xfrm rot="16200000">
              <a:off x="4256916" y="889125"/>
              <a:ext cx="178452" cy="514445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37">
                <a:defRPr/>
              </a:pPr>
              <a:endParaRPr lang="en-GB" sz="506" kern="0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4" name="Left Arrow 73"/>
            <p:cNvSpPr/>
            <p:nvPr/>
          </p:nvSpPr>
          <p:spPr>
            <a:xfrm rot="16200000">
              <a:off x="5554734" y="888635"/>
              <a:ext cx="179432" cy="514445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37">
                <a:defRPr/>
              </a:pPr>
              <a:endParaRPr lang="en-GB" sz="675" kern="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5" name="Left Arrow 74"/>
            <p:cNvSpPr/>
            <p:nvPr/>
          </p:nvSpPr>
          <p:spPr>
            <a:xfrm rot="16200000">
              <a:off x="7504572" y="889474"/>
              <a:ext cx="177755" cy="514445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37">
                <a:defRPr/>
              </a:pPr>
              <a:endParaRPr lang="en-GB" sz="506" kern="0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930778" y="2259393"/>
              <a:ext cx="15816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37"/>
              <a:r>
                <a:rPr lang="en-GB" sz="900" dirty="0">
                  <a:solidFill>
                    <a:srgbClr val="004B00"/>
                  </a:solidFill>
                  <a:latin typeface="Calibri" panose="020F0502020204030204"/>
                  <a:ea typeface=""/>
                </a:rPr>
                <a:t>TOOLBOX INFRASTRUCTURE</a:t>
              </a:r>
            </a:p>
          </p:txBody>
        </p:sp>
        <p:sp>
          <p:nvSpPr>
            <p:cNvPr id="77" name="Rectangle 76"/>
            <p:cNvSpPr/>
            <p:nvPr/>
          </p:nvSpPr>
          <p:spPr>
            <a:xfrm rot="5400000">
              <a:off x="5040930" y="4262114"/>
              <a:ext cx="850442" cy="173051"/>
            </a:xfrm>
            <a:prstGeom prst="rect">
              <a:avLst/>
            </a:prstGeom>
            <a:pattFill prst="ltDnDiag">
              <a:fgClr>
                <a:srgbClr val="6D9A65"/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endParaRPr lang="en-GB" sz="1013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8" name="Flowchart: Magnetic Disk 92"/>
            <p:cNvSpPr/>
            <p:nvPr/>
          </p:nvSpPr>
          <p:spPr>
            <a:xfrm>
              <a:off x="4617086" y="4706478"/>
              <a:ext cx="826859" cy="349633"/>
            </a:xfrm>
            <a:prstGeom prst="flowChartMagneticDisk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788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DATA</a:t>
              </a:r>
            </a:p>
            <a:p>
              <a:pPr algn="ctr" defTabSz="514337">
                <a:defRPr/>
              </a:pPr>
              <a:r>
                <a:rPr lang="en-GB" sz="563" kern="0" dirty="0">
                  <a:solidFill>
                    <a:sysClr val="windowText" lastClr="000000"/>
                  </a:solidFill>
                  <a:latin typeface="Calibri" panose="020F0502020204030204"/>
                  <a:ea typeface=""/>
                  <a:cs typeface=""/>
                </a:rPr>
                <a:t>Site 3</a:t>
              </a:r>
            </a:p>
          </p:txBody>
        </p:sp>
        <p:sp>
          <p:nvSpPr>
            <p:cNvPr id="79" name="Can 78"/>
            <p:cNvSpPr/>
            <p:nvPr/>
          </p:nvSpPr>
          <p:spPr>
            <a:xfrm>
              <a:off x="4617086" y="4630505"/>
              <a:ext cx="826859" cy="190385"/>
            </a:xfrm>
            <a:prstGeom prst="can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450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Tools Repository</a:t>
              </a:r>
            </a:p>
          </p:txBody>
        </p:sp>
        <p:sp>
          <p:nvSpPr>
            <p:cNvPr id="80" name="Can 79"/>
            <p:cNvSpPr/>
            <p:nvPr/>
          </p:nvSpPr>
          <p:spPr>
            <a:xfrm>
              <a:off x="4613098" y="4535193"/>
              <a:ext cx="826859" cy="190385"/>
            </a:xfrm>
            <a:prstGeom prst="can">
              <a:avLst>
                <a:gd name="adj" fmla="val 50000"/>
              </a:avLst>
            </a:prstGeom>
            <a:solidFill>
              <a:srgbClr val="6D9A65"/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450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Computation</a:t>
              </a:r>
            </a:p>
          </p:txBody>
        </p:sp>
        <p:sp>
          <p:nvSpPr>
            <p:cNvPr id="81" name="Can 80"/>
            <p:cNvSpPr/>
            <p:nvPr/>
          </p:nvSpPr>
          <p:spPr>
            <a:xfrm>
              <a:off x="4617087" y="4437506"/>
              <a:ext cx="826859" cy="190385"/>
            </a:xfrm>
            <a:prstGeom prst="can">
              <a:avLst>
                <a:gd name="adj" fmla="val 50000"/>
              </a:avLst>
            </a:prstGeom>
            <a:solidFill>
              <a:srgbClr val="DEFFFF"/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450" kern="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rPr>
                <a:t>Data Elaborated</a:t>
              </a:r>
            </a:p>
          </p:txBody>
        </p:sp>
        <p:cxnSp>
          <p:nvCxnSpPr>
            <p:cNvPr id="82" name="Elbow Connector 81"/>
            <p:cNvCxnSpPr/>
            <p:nvPr/>
          </p:nvCxnSpPr>
          <p:spPr>
            <a:xfrm rot="10800000">
              <a:off x="4917617" y="3439078"/>
              <a:ext cx="450961" cy="344"/>
            </a:xfrm>
            <a:prstGeom prst="bentConnector3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83" name="Group 82"/>
            <p:cNvGrpSpPr/>
            <p:nvPr/>
          </p:nvGrpSpPr>
          <p:grpSpPr>
            <a:xfrm>
              <a:off x="3245160" y="615835"/>
              <a:ext cx="1028699" cy="422307"/>
              <a:chOff x="6539689" y="565500"/>
              <a:chExt cx="1828799" cy="750768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E9E9E9"/>
                  </a:clrFrom>
                  <a:clrTo>
                    <a:srgbClr val="E9E9E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92736" y="565500"/>
                <a:ext cx="499382" cy="499382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6539689" y="1013735"/>
                <a:ext cx="1828799" cy="302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37"/>
                <a:r>
                  <a:rPr lang="en-GB" sz="506" dirty="0">
                    <a:solidFill>
                      <a:prstClr val="black"/>
                    </a:solidFill>
                    <a:latin typeface="Calibri" panose="020F0502020204030204"/>
                    <a:ea typeface=""/>
                  </a:rPr>
                  <a:t>End User </a:t>
                </a: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2062296" y="634161"/>
              <a:ext cx="684269" cy="422307"/>
              <a:chOff x="6813777" y="565500"/>
              <a:chExt cx="1216479" cy="750768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E9E9E9"/>
                  </a:clrFrom>
                  <a:clrTo>
                    <a:srgbClr val="E9E9E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92736" y="565500"/>
                <a:ext cx="499382" cy="499382"/>
              </a:xfrm>
              <a:prstGeom prst="rect">
                <a:avLst/>
              </a:prstGeom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6813777" y="1013735"/>
                <a:ext cx="1216479" cy="302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37"/>
                <a:r>
                  <a:rPr lang="en-GB" sz="506" dirty="0">
                    <a:solidFill>
                      <a:prstClr val="black"/>
                    </a:solidFill>
                    <a:latin typeface="Calibri" panose="020F0502020204030204"/>
                    <a:ea typeface=""/>
                  </a:rPr>
                  <a:t>CDS Administrator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306282" y="618505"/>
              <a:ext cx="564866" cy="422307"/>
              <a:chOff x="6932160" y="565500"/>
              <a:chExt cx="1004206" cy="750768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E9E9E9"/>
                  </a:clrFrom>
                  <a:clrTo>
                    <a:srgbClr val="E9E9E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92736" y="565500"/>
                <a:ext cx="499382" cy="499382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6932160" y="1013735"/>
                <a:ext cx="1004206" cy="302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37"/>
                <a:r>
                  <a:rPr lang="en-GB" sz="506" dirty="0">
                    <a:solidFill>
                      <a:prstClr val="black"/>
                    </a:solidFill>
                    <a:latin typeface="Calibri" panose="020F0502020204030204"/>
                    <a:ea typeface=""/>
                  </a:rPr>
                  <a:t>CDS EQC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5907435" y="691116"/>
              <a:ext cx="991907" cy="335333"/>
              <a:chOff x="10605934" y="4358244"/>
              <a:chExt cx="1655461" cy="596146"/>
            </a:xfrm>
          </p:grpSpPr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043356" y="4358244"/>
                <a:ext cx="751998" cy="215709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0605934" y="4513472"/>
                <a:ext cx="1655461" cy="440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37"/>
                <a:r>
                  <a:rPr lang="en-GB" sz="506" dirty="0">
                    <a:solidFill>
                      <a:prstClr val="black"/>
                    </a:solidFill>
                    <a:latin typeface="Calibri" panose="020F0502020204030204"/>
                    <a:ea typeface=""/>
                  </a:rPr>
                  <a:t>External Information  </a:t>
                </a:r>
              </a:p>
              <a:p>
                <a:pPr algn="ctr" defTabSz="514337"/>
                <a:r>
                  <a:rPr lang="en-GB" sz="506" dirty="0">
                    <a:solidFill>
                      <a:prstClr val="black"/>
                    </a:solidFill>
                    <a:latin typeface="Calibri" panose="020F0502020204030204"/>
                    <a:ea typeface=""/>
                  </a:rPr>
                  <a:t>Systems</a:t>
                </a: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4076473" y="615329"/>
              <a:ext cx="564866" cy="422307"/>
              <a:chOff x="6948488" y="565500"/>
              <a:chExt cx="1004206" cy="750768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E9E9E9"/>
                  </a:clrFrom>
                  <a:clrTo>
                    <a:srgbClr val="E9E9E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92736" y="565500"/>
                <a:ext cx="499382" cy="499382"/>
              </a:xfrm>
              <a:prstGeom prst="rect">
                <a:avLst/>
              </a:prstGeom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6948488" y="1013735"/>
                <a:ext cx="1004206" cy="302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37"/>
                <a:r>
                  <a:rPr lang="en-GB" sz="506" dirty="0">
                    <a:solidFill>
                      <a:prstClr val="black"/>
                    </a:solidFill>
                    <a:latin typeface="Calibri" panose="020F0502020204030204"/>
                    <a:ea typeface=""/>
                  </a:rPr>
                  <a:t>Data Supplier</a:t>
                </a:r>
              </a:p>
            </p:txBody>
          </p:sp>
        </p:grp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77472" y="643680"/>
              <a:ext cx="331160" cy="341650"/>
            </a:xfrm>
            <a:prstGeom prst="rect">
              <a:avLst/>
            </a:prstGeom>
          </p:spPr>
        </p:pic>
        <p:cxnSp>
          <p:nvCxnSpPr>
            <p:cNvPr id="99" name="Elbow Connector 98"/>
            <p:cNvCxnSpPr/>
            <p:nvPr/>
          </p:nvCxnSpPr>
          <p:spPr>
            <a:xfrm rot="16200000" flipH="1">
              <a:off x="5328912" y="2275156"/>
              <a:ext cx="163505" cy="3424286"/>
            </a:xfrm>
            <a:prstGeom prst="bentConnector3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1" name="Rectangle 100"/>
            <p:cNvSpPr/>
            <p:nvPr/>
          </p:nvSpPr>
          <p:spPr>
            <a:xfrm>
              <a:off x="4637353" y="4068463"/>
              <a:ext cx="799388" cy="14960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825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rPr>
                <a:t>Adaptor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46332" y="1007856"/>
              <a:ext cx="6741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Browse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150427" y="1013595"/>
              <a:ext cx="6741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Browse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830713" y="1013595"/>
              <a:ext cx="6741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472608" y="1013353"/>
              <a:ext cx="6741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API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500458" y="1024134"/>
              <a:ext cx="690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Catalogue</a:t>
              </a:r>
            </a:p>
            <a:p>
              <a:pPr algn="l"/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Export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 rot="5400000">
              <a:off x="7682053" y="4487002"/>
              <a:ext cx="85153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37"/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D</a:t>
              </a:r>
              <a:r>
                <a:rPr lang="en-GB" sz="1125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ATA </a:t>
              </a: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S</a:t>
              </a:r>
              <a:r>
                <a:rPr lang="en-GB" sz="1125" dirty="0">
                  <a:solidFill>
                    <a:prstClr val="black"/>
                  </a:solidFill>
                  <a:latin typeface="Calibri" panose="020F0502020204030204"/>
                  <a:ea typeface=""/>
                </a:rPr>
                <a:t>UPPLIERS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438340" y="2468871"/>
              <a:ext cx="5061204" cy="205740"/>
            </a:xfrm>
            <a:prstGeom prst="rect">
              <a:avLst/>
            </a:prstGeom>
            <a:gradFill>
              <a:gsLst>
                <a:gs pos="0">
                  <a:srgbClr val="941333"/>
                </a:gs>
                <a:gs pos="100000">
                  <a:srgbClr val="941333">
                    <a:alpha val="56000"/>
                  </a:srgbClr>
                </a:gs>
              </a:gsLst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37">
                <a:defRPr/>
              </a:pPr>
              <a:r>
                <a:rPr lang="en-GB" sz="1013" kern="0" dirty="0">
                  <a:solidFill>
                    <a:schemeClr val="bg1"/>
                  </a:solidFill>
                  <a:latin typeface="Calibri" panose="020F0502020204030204"/>
                  <a:ea typeface=""/>
                  <a:cs typeface=""/>
                </a:rPr>
                <a:t>BACK END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7530673" y="2945485"/>
              <a:ext cx="137672" cy="2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Arrow Connector 113"/>
            <p:cNvCxnSpPr/>
            <p:nvPr/>
          </p:nvCxnSpPr>
          <p:spPr>
            <a:xfrm>
              <a:off x="7530673" y="2146123"/>
              <a:ext cx="137672" cy="2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5364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Implementation: </a:t>
            </a:r>
            <a:r>
              <a:rPr lang="en-US" spc="3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cds.climate.copernicus.eu</a:t>
            </a:r>
            <a:endParaRPr lang="en-US" spc="3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05607-5B5E-B843-9AF4-BB472B600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69" y="627534"/>
            <a:ext cx="2574088" cy="193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4E931-8E85-1840-8004-E76365E86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14" y="2715766"/>
            <a:ext cx="2585743" cy="193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33516-FBED-E24D-9331-8917B7B22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9" y="843558"/>
            <a:ext cx="4811443" cy="4375520"/>
          </a:xfrm>
          <a:prstGeom prst="rect">
            <a:avLst/>
          </a:prstGeom>
          <a:noFill/>
          <a:ln w="0" cap="rnd"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1637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CDS catalogue of climate datasets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3E2836-0F95-3B4C-A1F3-63E1290B7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491631"/>
            <a:ext cx="2983555" cy="2713241"/>
          </a:xfrm>
          <a:prstGeom prst="rect">
            <a:avLst/>
          </a:prstGeom>
          <a:noFill/>
          <a:ln w="0" cap="rnd">
            <a:noFill/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perspectiveFront">
              <a:rot lat="540000" lon="2100000" rev="0"/>
            </a:camera>
            <a:lightRig rig="contrasting" dir="t"/>
          </a:scene3d>
          <a:sp3d>
            <a:bevelT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DF8FD2-8CB5-EC4B-A25F-538D30228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04" y="699543"/>
            <a:ext cx="4892925" cy="3960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87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ECV products from Earth observations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86B7F-9967-E148-87D1-8534C07E3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01"/>
          <a:stretch/>
        </p:blipFill>
        <p:spPr>
          <a:xfrm>
            <a:off x="867705" y="1203598"/>
            <a:ext cx="3883625" cy="3744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39EEB-73E7-BA45-A510-19415C42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092" y="699097"/>
            <a:ext cx="2703844" cy="2643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A36320-F239-D342-A440-A7272EF4F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443" y="1090762"/>
            <a:ext cx="3027358" cy="3291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188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Global reanalysis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18A0A-4CB8-A543-927A-9ECDC5FF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50" y="1347615"/>
            <a:ext cx="4205503" cy="352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B244B-FAFB-B846-9FB8-FC53BD388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8" r="26046"/>
          <a:stretch/>
        </p:blipFill>
        <p:spPr>
          <a:xfrm>
            <a:off x="3275856" y="771551"/>
            <a:ext cx="3025354" cy="2146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75C750-86B6-9C44-A4BE-E35B8F3E48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778"/>
          <a:stretch/>
        </p:blipFill>
        <p:spPr>
          <a:xfrm>
            <a:off x="6099198" y="967824"/>
            <a:ext cx="2587602" cy="3548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444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Multi-system seasonal forecasts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BA86F-98C6-7540-B5DF-AB3A4F636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01"/>
          <a:stretch/>
        </p:blipFill>
        <p:spPr>
          <a:xfrm>
            <a:off x="867705" y="1299647"/>
            <a:ext cx="3734255" cy="360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CAD9F-65C3-CC4D-B5C7-833EA18BB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804" y="672729"/>
            <a:ext cx="3226766" cy="2715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75629A-BE89-3D4C-90F1-03C0A9FF0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963" y="1075380"/>
            <a:ext cx="3044339" cy="3147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7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Climate model output via ESGF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7052A-CF90-1443-BBC1-F905DECE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20" y="1347613"/>
            <a:ext cx="3888432" cy="3446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CD8E8-8A4B-D241-A053-924D0154F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993" t="-2123" r="30215" b="-9779"/>
          <a:stretch/>
        </p:blipFill>
        <p:spPr>
          <a:xfrm>
            <a:off x="3563889" y="555526"/>
            <a:ext cx="3068807" cy="2708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DC0DF-D1DF-524C-BB3B-2386A7EC85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855"/>
          <a:stretch/>
        </p:blipFill>
        <p:spPr>
          <a:xfrm>
            <a:off x="6228185" y="1637051"/>
            <a:ext cx="2589277" cy="2868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714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Climate change impact indicators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078FE-3EF1-A14A-8A57-3C10A72B7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863203" y="1728895"/>
            <a:ext cx="3564782" cy="3223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6E5538-6594-3848-971B-8B7441B02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548" y="627535"/>
            <a:ext cx="3113410" cy="2202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1833E-3244-3241-976B-DF4755866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643" y="1419622"/>
            <a:ext cx="2749660" cy="3005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84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867705" y="235007"/>
            <a:ext cx="7819096" cy="277539"/>
          </a:xfrm>
        </p:spPr>
        <p:txBody>
          <a:bodyPr/>
          <a:lstStyle/>
          <a:p>
            <a:r>
              <a:rPr lang="en-US" spc="225" dirty="0"/>
              <a:t>User applications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BDC016-8E99-D24B-A810-34F796BCB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59" y="627535"/>
            <a:ext cx="6104842" cy="288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3FB6C-EC1B-1846-9055-0BA9D637D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" y="2177138"/>
            <a:ext cx="3258858" cy="296636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75937B-C4E4-C046-80D4-C77F395F15A3}"/>
              </a:ext>
            </a:extLst>
          </p:cNvPr>
          <p:cNvCxnSpPr>
            <a:cxnSpLocks/>
          </p:cNvCxnSpPr>
          <p:nvPr/>
        </p:nvCxnSpPr>
        <p:spPr>
          <a:xfrm flipH="1">
            <a:off x="5184069" y="2546583"/>
            <a:ext cx="3636404" cy="1039667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1A18D24-19E0-554D-857D-8A478460FD06}"/>
              </a:ext>
            </a:extLst>
          </p:cNvPr>
          <p:cNvSpPr txBox="1"/>
          <p:nvPr/>
        </p:nvSpPr>
        <p:spPr>
          <a:xfrm rot="20669615">
            <a:off x="6431945" y="2897364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C3S service chain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F138D6-C6F9-914E-8123-EFDE170DF537}"/>
              </a:ext>
            </a:extLst>
          </p:cNvPr>
          <p:cNvSpPr txBox="1"/>
          <p:nvPr/>
        </p:nvSpPr>
        <p:spPr>
          <a:xfrm>
            <a:off x="4572000" y="372562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Quality assured information and tools for scientists, consultants, decision makers.</a:t>
            </a:r>
          </a:p>
        </p:txBody>
      </p:sp>
    </p:spTree>
    <p:extLst>
      <p:ext uri="{BB962C8B-B14F-4D97-AF65-F5344CB8AC3E}">
        <p14:creationId xmlns:p14="http://schemas.microsoft.com/office/powerpoint/2010/main" val="352839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300" dirty="0"/>
              <a:t>Online application development with python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34" y="1212655"/>
            <a:ext cx="2704396" cy="2461664"/>
          </a:xfrm>
          <a:prstGeom prst="rect">
            <a:avLst/>
          </a:prstGeom>
          <a:scene3d>
            <a:camera prst="perspectiveBelow">
              <a:rot lat="540000" lon="2100000" rev="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1"/>
          <a:stretch/>
        </p:blipFill>
        <p:spPr>
          <a:xfrm>
            <a:off x="1143621" y="671538"/>
            <a:ext cx="4514229" cy="402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25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BE496-3481-884B-9DF1-A7A54F4BA0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342900"/>
            <a:fld id="{86CB4B4D-7CA3-9044-876B-883B54F8677D}" type="slidenum">
              <a:rPr lang="en-GB">
                <a:latin typeface="Arial"/>
              </a:rPr>
              <a:pPr defTabSz="342900"/>
              <a:t>2</a:t>
            </a:fld>
            <a:endParaRPr lang="en-GB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D3A45-FC08-B846-8178-AF9BDA876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4" t="15930" r="3904" b="9694"/>
          <a:stretch/>
        </p:blipFill>
        <p:spPr>
          <a:xfrm>
            <a:off x="1" y="0"/>
            <a:ext cx="9157322" cy="51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0846-786F-BC45-94F2-B65DBE05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Demonstrating sectoral applications on the CDS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A7F46-628F-164F-B31E-C2D6C12B6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987574"/>
            <a:ext cx="4834880" cy="3447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47A7DE-E51B-4148-B21A-66821DACEB5C}"/>
              </a:ext>
            </a:extLst>
          </p:cNvPr>
          <p:cNvSpPr txBox="1"/>
          <p:nvPr/>
        </p:nvSpPr>
        <p:spPr>
          <a:xfrm>
            <a:off x="755576" y="627534"/>
            <a:ext cx="284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contracts issued for developing sectoral applications on the CDS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Drives development of CDS data content and toolbox functionality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Demonstrates best practices to stimulate new use cases of CDS data and tools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9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9EA5F-F360-0344-8EE1-EFD8AF49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spc="22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Example: </a:t>
            </a:r>
            <a:r>
              <a:rPr lang="en-US" spc="225" dirty="0"/>
              <a:t>Climate change and water availability</a:t>
            </a:r>
            <a:endParaRPr lang="en-US" spc="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4CE29-2014-C94A-BE57-051B53B98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93" y="756825"/>
            <a:ext cx="6958812" cy="36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23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A45A0C-CBB2-E24C-83B0-74F555AF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cds.climate.copernicus.eu</a:t>
            </a:r>
            <a:r>
              <a:rPr lang="en-US" spc="3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/live/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E4330A-6F81-714F-8F61-80D6CB9872B9}"/>
              </a:ext>
            </a:extLst>
          </p:cNvPr>
          <p:cNvSpPr/>
          <p:nvPr/>
        </p:nvSpPr>
        <p:spPr>
          <a:xfrm>
            <a:off x="8316416" y="4515966"/>
            <a:ext cx="720080" cy="62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072AD-EAA2-384F-AC74-C102B2AC8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13" y="627534"/>
            <a:ext cx="7720535" cy="43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94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7704" y="235007"/>
            <a:ext cx="8240800" cy="277539"/>
          </a:xfrm>
        </p:spPr>
        <p:txBody>
          <a:bodyPr/>
          <a:lstStyle/>
          <a:p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climate.copernicus.eu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/climate-bulletins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88018-FDFA-4AC3-8F2C-4BC8E1D23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19" y="765072"/>
            <a:ext cx="3554958" cy="151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30C62B-908E-423E-A633-1027BAEE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19" y="2564275"/>
            <a:ext cx="3528392" cy="1803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5355F8-62F3-4332-A158-3073208A6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354"/>
          <a:stretch/>
        </p:blipFill>
        <p:spPr>
          <a:xfrm>
            <a:off x="5038342" y="750997"/>
            <a:ext cx="3776538" cy="1619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C8FE3-2F32-49D3-8284-4338DA3C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342" y="2618949"/>
            <a:ext cx="3745595" cy="1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62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CDS next steps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5AE59-0F26-4240-BD49-DFBBC949E0A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0858500" y="5212661"/>
            <a:ext cx="1156939" cy="771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2BFB3A-E034-574E-9EC7-778B78E789C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1010900" y="5365061"/>
            <a:ext cx="1156939" cy="7712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CBCFEC-3A15-C846-A3D5-8E688B40E1E5}"/>
              </a:ext>
            </a:extLst>
          </p:cNvPr>
          <p:cNvGrpSpPr/>
          <p:nvPr/>
        </p:nvGrpSpPr>
        <p:grpSpPr>
          <a:xfrm>
            <a:off x="1115616" y="1779662"/>
            <a:ext cx="7597743" cy="696184"/>
            <a:chOff x="1115616" y="1779662"/>
            <a:chExt cx="7597743" cy="6961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55D885-761C-2B45-8E5D-3A8026AE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</a:blip>
            <a:stretch>
              <a:fillRect/>
            </a:stretch>
          </p:blipFill>
          <p:spPr>
            <a:xfrm>
              <a:off x="1115616" y="1779662"/>
              <a:ext cx="1044275" cy="6961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2DB961-BD67-1142-A67B-DB154CEC6B90}"/>
                </a:ext>
              </a:extLst>
            </p:cNvPr>
            <p:cNvSpPr txBox="1"/>
            <p:nvPr/>
          </p:nvSpPr>
          <p:spPr>
            <a:xfrm>
              <a:off x="2483769" y="1943088"/>
              <a:ext cx="6229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 open Application Program Interface for all CDS data and tools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09501C2-ADAE-F546-8882-36DDD6EBA86A}"/>
              </a:ext>
            </a:extLst>
          </p:cNvPr>
          <p:cNvGrpSpPr/>
          <p:nvPr/>
        </p:nvGrpSpPr>
        <p:grpSpPr>
          <a:xfrm>
            <a:off x="1187624" y="3579862"/>
            <a:ext cx="7717389" cy="915566"/>
            <a:chOff x="1187624" y="2643758"/>
            <a:chExt cx="7717389" cy="9155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7E3F2C-14CA-3C4C-AB4B-E783DA5F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2643758"/>
              <a:ext cx="915566" cy="9155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4E9DCA-D27B-3641-9EB8-4335B13B052D}"/>
                </a:ext>
              </a:extLst>
            </p:cNvPr>
            <p:cNvSpPr txBox="1"/>
            <p:nvPr/>
          </p:nvSpPr>
          <p:spPr>
            <a:xfrm>
              <a:off x="2483768" y="2994506"/>
              <a:ext cx="6421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Comprehensive Quality Assurance information and user guidance 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51A7F-8671-7F40-965F-1B92F77B9736}"/>
              </a:ext>
            </a:extLst>
          </p:cNvPr>
          <p:cNvGrpSpPr/>
          <p:nvPr/>
        </p:nvGrpSpPr>
        <p:grpSpPr>
          <a:xfrm>
            <a:off x="1187624" y="2571750"/>
            <a:ext cx="7277077" cy="936104"/>
            <a:chOff x="1187624" y="3651870"/>
            <a:chExt cx="7277077" cy="9361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045539-0C55-A444-AFA6-90C4956CC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110" t="11690" r="37932" b="12321"/>
            <a:stretch/>
          </p:blipFill>
          <p:spPr>
            <a:xfrm>
              <a:off x="1187624" y="3651870"/>
              <a:ext cx="864096" cy="93610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FCD48D-4242-F549-98CB-A1BC8121EA13}"/>
                </a:ext>
              </a:extLst>
            </p:cNvPr>
            <p:cNvSpPr txBox="1"/>
            <p:nvPr/>
          </p:nvSpPr>
          <p:spPr>
            <a:xfrm>
              <a:off x="2483768" y="4010622"/>
              <a:ext cx="5980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Ability to share data, applications and knowledge among users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A34B923-5B38-2349-A9A0-7844201523AB}"/>
              </a:ext>
            </a:extLst>
          </p:cNvPr>
          <p:cNvSpPr txBox="1"/>
          <p:nvPr/>
        </p:nvSpPr>
        <p:spPr>
          <a:xfrm>
            <a:off x="2483768" y="930467"/>
            <a:ext cx="449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applications included with all datasets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5DAE5FC-5030-E54E-BCA6-C5618F3E5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0" y="777766"/>
            <a:ext cx="1065213" cy="798910"/>
          </a:xfrm>
        </p:spPr>
      </p:pic>
    </p:spTree>
    <p:extLst>
      <p:ext uri="{BB962C8B-B14F-4D97-AF65-F5344CB8AC3E}">
        <p14:creationId xmlns:p14="http://schemas.microsoft.com/office/powerpoint/2010/main" val="3504900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Soon on the CDS: </a:t>
            </a:r>
            <a:r>
              <a:rPr lang="en-US" i="1" dirty="0"/>
              <a:t>In situ </a:t>
            </a:r>
            <a:r>
              <a:rPr lang="en-US" dirty="0"/>
              <a:t>climate observations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A963D-EC46-1E40-9235-A447CBA1E9E1}"/>
              </a:ext>
            </a:extLst>
          </p:cNvPr>
          <p:cNvSpPr txBox="1"/>
          <p:nvPr/>
        </p:nvSpPr>
        <p:spPr>
          <a:xfrm>
            <a:off x="841890" y="699542"/>
            <a:ext cx="7819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 are fundamental to everything we do.  C3S is developing: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C3S Data Rescue Service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</a:rPr>
              <a:t>Global Land and Marine Observations Database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</a:rPr>
              <a:t>Global Upper-air Observations Database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aim is to locate, collect, merge, quality-check, and organise all meteorological </a:t>
            </a:r>
            <a:r>
              <a:rPr lang="en-GB" i="1" dirty="0"/>
              <a:t>in situ </a:t>
            </a:r>
            <a:r>
              <a:rPr lang="en-GB" dirty="0"/>
              <a:t>observations ever made… and vastly improve access and usability.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To be launched in stages during 2019.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8B1FD-5413-D245-BE80-99C37B6C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131590"/>
            <a:ext cx="2319412" cy="852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8AC4B-6824-AA4F-BB8B-93C7AA739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059417"/>
            <a:ext cx="1644068" cy="1268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172B2-730B-2F45-A40E-A3F0D9C58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793" y="2239455"/>
            <a:ext cx="1444488" cy="1444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299BC-B20F-A542-971F-1C21C2F68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2643758"/>
            <a:ext cx="1892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19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C3S Data Rescue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63947-5B3C-5F48-AF80-2A1A0990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04" y="699542"/>
            <a:ext cx="4280359" cy="38773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5BCAB-2062-F24D-ADD4-8C4F82862CD3}"/>
              </a:ext>
            </a:extLst>
          </p:cNvPr>
          <p:cNvSpPr txBox="1"/>
          <p:nvPr/>
        </p:nvSpPr>
        <p:spPr>
          <a:xfrm>
            <a:off x="5374432" y="915566"/>
            <a:ext cx="33123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Coordination and support for climate data rescue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Registry and tools to locate related projects and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Synchronized with WMO I-DARE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Tools for digitization, quality control, homogenization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Facility for submitting digitized data to international repositories</a:t>
            </a:r>
          </a:p>
        </p:txBody>
      </p:sp>
    </p:spTree>
    <p:extLst>
      <p:ext uri="{BB962C8B-B14F-4D97-AF65-F5344CB8AC3E}">
        <p14:creationId xmlns:p14="http://schemas.microsoft.com/office/powerpoint/2010/main" val="346505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C3S Data Rescue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63947-5B3C-5F48-AF80-2A1A0990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04" y="699542"/>
            <a:ext cx="4280359" cy="38773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5BCAB-2062-F24D-ADD4-8C4F82862CD3}"/>
              </a:ext>
            </a:extLst>
          </p:cNvPr>
          <p:cNvSpPr txBox="1"/>
          <p:nvPr/>
        </p:nvSpPr>
        <p:spPr>
          <a:xfrm>
            <a:off x="5374432" y="925145"/>
            <a:ext cx="33123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Coordination and support for climate data rescue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Registry and tools to locate related projects and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Synchronized with WMO I-DARE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Tools for digitization, quality control, homogenization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Facility for submitting digitized data to international repositories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AEAD2B-622E-1842-BA1A-B0FFE04E3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519" y="1347614"/>
            <a:ext cx="5455466" cy="27329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72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F17F8-7014-2E45-A6C0-0554726D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F14D32-C8A6-6A43-8031-BE0277E9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/>
              <a:t>Global Land and Marine Observations Database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5BF16-B2A8-3440-83E1-ED74FB58309E}"/>
              </a:ext>
            </a:extLst>
          </p:cNvPr>
          <p:cNvSpPr txBox="1"/>
          <p:nvPr/>
        </p:nvSpPr>
        <p:spPr>
          <a:xfrm>
            <a:off x="4963928" y="677947"/>
            <a:ext cx="392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Collect, merge and </a:t>
            </a:r>
            <a:r>
              <a:rPr lang="en-US" sz="1600" dirty="0" err="1"/>
              <a:t>harmonise</a:t>
            </a:r>
            <a:r>
              <a:rPr lang="en-US" sz="1600" dirty="0"/>
              <a:t> all sub-daily, daily and monthly observations in a single data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Ensure compliance with WMO metadata standards (e.g. WIGOS station 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 collaboration with NOAA/NCEI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Land: </a:t>
            </a:r>
            <a:r>
              <a:rPr lang="en-US" sz="1600" dirty="0"/>
              <a:t>mining and merging &gt;300 sources of station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Marine:</a:t>
            </a:r>
            <a:r>
              <a:rPr lang="en-US" sz="1600" dirty="0"/>
              <a:t> </a:t>
            </a:r>
            <a:r>
              <a:rPr lang="en-US" sz="1600" dirty="0" err="1"/>
              <a:t>Modernisation</a:t>
            </a:r>
            <a:r>
              <a:rPr lang="en-US" sz="1600" dirty="0"/>
              <a:t> and improved quality control based on ICOADS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90200-C074-B940-A904-A61D26E9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4" y="771549"/>
            <a:ext cx="3920320" cy="37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99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8FE3-2F5F-5540-82F6-EA79D51C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Some food for thought…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6F4D-D63F-BB4D-A318-12F7A33F4C09}"/>
              </a:ext>
            </a:extLst>
          </p:cNvPr>
          <p:cNvSpPr txBox="1"/>
          <p:nvPr/>
        </p:nvSpPr>
        <p:spPr>
          <a:xfrm>
            <a:off x="845298" y="664659"/>
            <a:ext cx="5441426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A73F3C"/>
                </a:solidFill>
              </a:rPr>
              <a:t>There are many similarities between JCSDA and C3S: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Our goal is to turn research into services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Everything we do is based on user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work is highly collaborative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openly share knowledge, data and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enable new (unforeseen?)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1291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BE496-3481-884B-9DF1-A7A54F4BA0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342900"/>
            <a:fld id="{86CB4B4D-7CA3-9044-876B-883B54F8677D}" type="slidenum">
              <a:rPr lang="en-GB">
                <a:latin typeface="Arial"/>
              </a:rPr>
              <a:pPr defTabSz="342900"/>
              <a:t>3</a:t>
            </a:fld>
            <a:endParaRPr lang="en-GB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D3A45-FC08-B846-8178-AF9BDA876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4" t="15930" r="3904" b="9694"/>
          <a:stretch/>
        </p:blipFill>
        <p:spPr>
          <a:xfrm>
            <a:off x="1" y="0"/>
            <a:ext cx="9157322" cy="5164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B041D-A499-8349-8956-AB210C6BB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32" t="42008" r="4804" b="22575"/>
          <a:stretch/>
        </p:blipFill>
        <p:spPr>
          <a:xfrm>
            <a:off x="7652938" y="2027901"/>
            <a:ext cx="1357898" cy="396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873B1C-716E-334B-8555-E1BFDC745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32" t="42008" r="4804" b="22575"/>
          <a:stretch/>
        </p:blipFill>
        <p:spPr>
          <a:xfrm>
            <a:off x="7652938" y="1025783"/>
            <a:ext cx="1357898" cy="3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8FE3-2F5F-5540-82F6-EA79D51C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Some food for thought…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6F4D-D63F-BB4D-A318-12F7A33F4C09}"/>
              </a:ext>
            </a:extLst>
          </p:cNvPr>
          <p:cNvSpPr txBox="1"/>
          <p:nvPr/>
        </p:nvSpPr>
        <p:spPr>
          <a:xfrm>
            <a:off x="845298" y="664659"/>
            <a:ext cx="5441426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There are many similarities between JCSDA and C3S: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Our goal is to turn research into services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Everything we do is based on user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work is highly collaborative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openly share knowledge, data and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enable new (unforeseen?) applications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C1292E-7F2F-D243-A3E0-A28CE3565E57}"/>
              </a:ext>
            </a:extLst>
          </p:cNvPr>
          <p:cNvSpPr/>
          <p:nvPr/>
        </p:nvSpPr>
        <p:spPr>
          <a:xfrm>
            <a:off x="1331640" y="2652303"/>
            <a:ext cx="662473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Can we use the CDS concept to create an app store for observations?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Catalogue of observations for NWP and reanalysis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Selection, QA, packaging and delivery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from reference networks and campaigns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Tools for QC, data selection, statistics, 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Applications e.g. assessment against reanalysis data</a:t>
            </a:r>
          </a:p>
        </p:txBody>
      </p:sp>
    </p:spTree>
    <p:extLst>
      <p:ext uri="{BB962C8B-B14F-4D97-AF65-F5344CB8AC3E}">
        <p14:creationId xmlns:p14="http://schemas.microsoft.com/office/powerpoint/2010/main" val="283332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3DC4-8C51-F54A-8783-00328582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Copernicus Climate Change Service (C3S)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5AB967-AB71-164B-B053-1BD391069688}"/>
              </a:ext>
            </a:extLst>
          </p:cNvPr>
          <p:cNvSpPr/>
          <p:nvPr/>
        </p:nvSpPr>
        <p:spPr>
          <a:xfrm>
            <a:off x="5292080" y="2304625"/>
            <a:ext cx="2664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54545"/>
                </a:solidFill>
              </a:rPr>
              <a:t>Operational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54545"/>
                </a:solidFill>
              </a:rPr>
              <a:t>Open and free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54545"/>
                </a:solidFill>
              </a:rPr>
              <a:t>User driven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54545"/>
                </a:solidFill>
              </a:rPr>
              <a:t>Quality-assured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54545"/>
                </a:solidFill>
              </a:rPr>
              <a:t>Consistent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D46EE-E278-6E4A-A43C-F820DE0D441C}"/>
              </a:ext>
            </a:extLst>
          </p:cNvPr>
          <p:cNvSpPr txBox="1"/>
          <p:nvPr/>
        </p:nvSpPr>
        <p:spPr>
          <a:xfrm>
            <a:off x="867704" y="699829"/>
            <a:ext cx="77037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Provide data and tools to support adaptation and mitigation policies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Build on existing expertise, capabilities and infrastructure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Enable development of climate services in the public and private sectors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E0C84-A0E1-9044-8CD2-413490431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056663"/>
            <a:ext cx="3563016" cy="24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pc="225" dirty="0">
                <a:latin typeface="Calibri" panose="020F0502020204030204" pitchFamily="34" charset="0"/>
                <a:cs typeface="Calibri" panose="020F0502020204030204" pitchFamily="34" charset="0"/>
              </a:rPr>
              <a:t>Program implementation by ECMWF</a:t>
            </a:r>
            <a:endParaRPr lang="en-US" spc="225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17A485E8-ADED-0B45-A8F0-6B0E4536FD72}"/>
              </a:ext>
            </a:extLst>
          </p:cNvPr>
          <p:cNvSpPr txBox="1">
            <a:spLocks/>
          </p:cNvSpPr>
          <p:nvPr/>
        </p:nvSpPr>
        <p:spPr>
          <a:xfrm>
            <a:off x="827584" y="843558"/>
            <a:ext cx="4464496" cy="1872208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Verdana"/>
                <a:ea typeface="+mj-ea"/>
                <a:cs typeface="+mj-cs"/>
              </a:defRPr>
            </a:lvl1pPr>
          </a:lstStyle>
          <a:p>
            <a:pPr marL="257175" indent="-257175" defTabSz="34290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</a:rPr>
              <a:t>Delegation agreement EU/ECMWF</a:t>
            </a:r>
          </a:p>
          <a:p>
            <a:pPr marL="257175" indent="-257175" defTabSz="34290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</a:rPr>
              <a:t>Annual budget roughly 40Meuro</a:t>
            </a:r>
          </a:p>
          <a:p>
            <a:pPr marL="257175" indent="-257175" defTabSz="34290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</a:rPr>
              <a:t>Most of the work is outsourced</a:t>
            </a:r>
          </a:p>
          <a:p>
            <a:pPr marL="257175" indent="-257175" defTabSz="34290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</a:rPr>
              <a:t>94 contracts with 256 entities </a:t>
            </a:r>
          </a:p>
          <a:p>
            <a:pPr marL="257175" indent="-257175" defTabSz="34290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</a:rPr>
              <a:t>29 EU/ECMWF Member States</a:t>
            </a:r>
          </a:p>
          <a:p>
            <a:pPr marL="257175" indent="-257175" defTabSz="34290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</a:rPr>
              <a:t>In-kind contributions e.g. NOAA/NCEI</a:t>
            </a:r>
            <a:endParaRPr lang="en-GB" sz="1600" dirty="0">
              <a:solidFill>
                <a:srgbClr val="C0504D">
                  <a:lumMod val="75000"/>
                </a:srgbClr>
              </a:solidFill>
            </a:endParaRPr>
          </a:p>
          <a:p>
            <a:pPr defTabSz="342900">
              <a:lnSpc>
                <a:spcPts val="2100"/>
              </a:lnSpc>
              <a:defRPr/>
            </a:pPr>
            <a:r>
              <a:rPr lang="en-GB" sz="1500" b="1" dirty="0">
                <a:solidFill>
                  <a:srgbClr val="C0504D">
                    <a:lumMod val="75000"/>
                  </a:srgbClr>
                </a:solidFill>
              </a:rPr>
              <a:t> 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09C5B7B-70D1-9F4D-8D03-ED78BE33D83D}"/>
              </a:ext>
            </a:extLst>
          </p:cNvPr>
          <p:cNvSpPr/>
          <p:nvPr/>
        </p:nvSpPr>
        <p:spPr>
          <a:xfrm>
            <a:off x="1187624" y="3233791"/>
            <a:ext cx="2786582" cy="1354183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0A58AB6A-2AD6-B54C-A0E8-7EE63863043A}"/>
              </a:ext>
            </a:extLst>
          </p:cNvPr>
          <p:cNvSpPr/>
          <p:nvPr/>
        </p:nvSpPr>
        <p:spPr>
          <a:xfrm>
            <a:off x="8401884" y="4306409"/>
            <a:ext cx="273249" cy="285750"/>
          </a:xfrm>
          <a:custGeom>
            <a:avLst/>
            <a:gdLst>
              <a:gd name="connsiteX0" fmla="*/ 357188 w 364332"/>
              <a:gd name="connsiteY0" fmla="*/ 0 h 381000"/>
              <a:gd name="connsiteX1" fmla="*/ 0 w 364332"/>
              <a:gd name="connsiteY1" fmla="*/ 2381 h 381000"/>
              <a:gd name="connsiteX2" fmla="*/ 2382 w 364332"/>
              <a:gd name="connsiteY2" fmla="*/ 381000 h 381000"/>
              <a:gd name="connsiteX3" fmla="*/ 364332 w 364332"/>
              <a:gd name="connsiteY3" fmla="*/ 378618 h 381000"/>
              <a:gd name="connsiteX4" fmla="*/ 364332 w 364332"/>
              <a:gd name="connsiteY4" fmla="*/ 378618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32" h="381000">
                <a:moveTo>
                  <a:pt x="357188" y="0"/>
                </a:moveTo>
                <a:lnTo>
                  <a:pt x="0" y="2381"/>
                </a:lnTo>
                <a:lnTo>
                  <a:pt x="2382" y="381000"/>
                </a:lnTo>
                <a:lnTo>
                  <a:pt x="364332" y="378618"/>
                </a:lnTo>
                <a:lnTo>
                  <a:pt x="364332" y="378618"/>
                </a:lnTo>
              </a:path>
            </a:pathLst>
          </a:cu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5AF662BB-8DC6-6F4B-8DBF-755E8A5835F5}"/>
              </a:ext>
            </a:extLst>
          </p:cNvPr>
          <p:cNvSpPr/>
          <p:nvPr/>
        </p:nvSpPr>
        <p:spPr>
          <a:xfrm>
            <a:off x="8431498" y="4376009"/>
            <a:ext cx="200027" cy="146550"/>
          </a:xfrm>
          <a:custGeom>
            <a:avLst/>
            <a:gdLst>
              <a:gd name="connsiteX0" fmla="*/ 369094 w 369094"/>
              <a:gd name="connsiteY0" fmla="*/ 0 h 288131"/>
              <a:gd name="connsiteX1" fmla="*/ 369094 w 369094"/>
              <a:gd name="connsiteY1" fmla="*/ 0 h 288131"/>
              <a:gd name="connsiteX2" fmla="*/ 0 w 369094"/>
              <a:gd name="connsiteY2" fmla="*/ 209550 h 288131"/>
              <a:gd name="connsiteX3" fmla="*/ 164306 w 369094"/>
              <a:gd name="connsiteY3" fmla="*/ 288131 h 288131"/>
              <a:gd name="connsiteX4" fmla="*/ 285750 w 369094"/>
              <a:gd name="connsiteY4" fmla="*/ 142875 h 288131"/>
              <a:gd name="connsiteX5" fmla="*/ 338138 w 369094"/>
              <a:gd name="connsiteY5" fmla="*/ 133350 h 288131"/>
              <a:gd name="connsiteX6" fmla="*/ 309563 w 369094"/>
              <a:gd name="connsiteY6" fmla="*/ 97631 h 288131"/>
              <a:gd name="connsiteX7" fmla="*/ 369094 w 369094"/>
              <a:gd name="connsiteY7" fmla="*/ 0 h 288131"/>
              <a:gd name="connsiteX0" fmla="*/ 385763 w 401171"/>
              <a:gd name="connsiteY0" fmla="*/ 36249 h 298186"/>
              <a:gd name="connsiteX1" fmla="*/ 369094 w 401171"/>
              <a:gd name="connsiteY1" fmla="*/ 10055 h 298186"/>
              <a:gd name="connsiteX2" fmla="*/ 0 w 401171"/>
              <a:gd name="connsiteY2" fmla="*/ 219605 h 298186"/>
              <a:gd name="connsiteX3" fmla="*/ 164306 w 401171"/>
              <a:gd name="connsiteY3" fmla="*/ 298186 h 298186"/>
              <a:gd name="connsiteX4" fmla="*/ 285750 w 401171"/>
              <a:gd name="connsiteY4" fmla="*/ 152930 h 298186"/>
              <a:gd name="connsiteX5" fmla="*/ 338138 w 401171"/>
              <a:gd name="connsiteY5" fmla="*/ 143405 h 298186"/>
              <a:gd name="connsiteX6" fmla="*/ 309563 w 401171"/>
              <a:gd name="connsiteY6" fmla="*/ 107686 h 298186"/>
              <a:gd name="connsiteX7" fmla="*/ 385763 w 401171"/>
              <a:gd name="connsiteY7" fmla="*/ 36249 h 298186"/>
              <a:gd name="connsiteX0" fmla="*/ 385763 w 401171"/>
              <a:gd name="connsiteY0" fmla="*/ 36249 h 298186"/>
              <a:gd name="connsiteX1" fmla="*/ 369094 w 401171"/>
              <a:gd name="connsiteY1" fmla="*/ 10055 h 298186"/>
              <a:gd name="connsiteX2" fmla="*/ 219075 w 401171"/>
              <a:gd name="connsiteY2" fmla="*/ 95780 h 298186"/>
              <a:gd name="connsiteX3" fmla="*/ 0 w 401171"/>
              <a:gd name="connsiteY3" fmla="*/ 219605 h 298186"/>
              <a:gd name="connsiteX4" fmla="*/ 164306 w 401171"/>
              <a:gd name="connsiteY4" fmla="*/ 298186 h 298186"/>
              <a:gd name="connsiteX5" fmla="*/ 285750 w 401171"/>
              <a:gd name="connsiteY5" fmla="*/ 152930 h 298186"/>
              <a:gd name="connsiteX6" fmla="*/ 338138 w 401171"/>
              <a:gd name="connsiteY6" fmla="*/ 143405 h 298186"/>
              <a:gd name="connsiteX7" fmla="*/ 309563 w 401171"/>
              <a:gd name="connsiteY7" fmla="*/ 107686 h 298186"/>
              <a:gd name="connsiteX8" fmla="*/ 385763 w 401171"/>
              <a:gd name="connsiteY8" fmla="*/ 36249 h 298186"/>
              <a:gd name="connsiteX0" fmla="*/ 387670 w 387670"/>
              <a:gd name="connsiteY0" fmla="*/ 28202 h 290139"/>
              <a:gd name="connsiteX1" fmla="*/ 371001 w 387670"/>
              <a:gd name="connsiteY1" fmla="*/ 2008 h 290139"/>
              <a:gd name="connsiteX2" fmla="*/ 280514 w 387670"/>
              <a:gd name="connsiteY2" fmla="*/ 85352 h 290139"/>
              <a:gd name="connsiteX3" fmla="*/ 1907 w 387670"/>
              <a:gd name="connsiteY3" fmla="*/ 211558 h 290139"/>
              <a:gd name="connsiteX4" fmla="*/ 166213 w 387670"/>
              <a:gd name="connsiteY4" fmla="*/ 290139 h 290139"/>
              <a:gd name="connsiteX5" fmla="*/ 287657 w 387670"/>
              <a:gd name="connsiteY5" fmla="*/ 144883 h 290139"/>
              <a:gd name="connsiteX6" fmla="*/ 340045 w 387670"/>
              <a:gd name="connsiteY6" fmla="*/ 135358 h 290139"/>
              <a:gd name="connsiteX7" fmla="*/ 311470 w 387670"/>
              <a:gd name="connsiteY7" fmla="*/ 99639 h 290139"/>
              <a:gd name="connsiteX8" fmla="*/ 387670 w 387670"/>
              <a:gd name="connsiteY8" fmla="*/ 28202 h 290139"/>
              <a:gd name="connsiteX0" fmla="*/ 387670 w 387670"/>
              <a:gd name="connsiteY0" fmla="*/ 138 h 262075"/>
              <a:gd name="connsiteX1" fmla="*/ 280514 w 387670"/>
              <a:gd name="connsiteY1" fmla="*/ 57288 h 262075"/>
              <a:gd name="connsiteX2" fmla="*/ 1907 w 387670"/>
              <a:gd name="connsiteY2" fmla="*/ 183494 h 262075"/>
              <a:gd name="connsiteX3" fmla="*/ 166213 w 387670"/>
              <a:gd name="connsiteY3" fmla="*/ 262075 h 262075"/>
              <a:gd name="connsiteX4" fmla="*/ 287657 w 387670"/>
              <a:gd name="connsiteY4" fmla="*/ 116819 h 262075"/>
              <a:gd name="connsiteX5" fmla="*/ 340045 w 387670"/>
              <a:gd name="connsiteY5" fmla="*/ 107294 h 262075"/>
              <a:gd name="connsiteX6" fmla="*/ 311470 w 387670"/>
              <a:gd name="connsiteY6" fmla="*/ 71575 h 262075"/>
              <a:gd name="connsiteX7" fmla="*/ 387670 w 387670"/>
              <a:gd name="connsiteY7" fmla="*/ 138 h 262075"/>
              <a:gd name="connsiteX0" fmla="*/ 275684 w 275684"/>
              <a:gd name="connsiteY0" fmla="*/ 138 h 262075"/>
              <a:gd name="connsiteX1" fmla="*/ 168528 w 275684"/>
              <a:gd name="connsiteY1" fmla="*/ 57288 h 262075"/>
              <a:gd name="connsiteX2" fmla="*/ 8984 w 275684"/>
              <a:gd name="connsiteY2" fmla="*/ 135869 h 262075"/>
              <a:gd name="connsiteX3" fmla="*/ 54227 w 275684"/>
              <a:gd name="connsiteY3" fmla="*/ 262075 h 262075"/>
              <a:gd name="connsiteX4" fmla="*/ 175671 w 275684"/>
              <a:gd name="connsiteY4" fmla="*/ 116819 h 262075"/>
              <a:gd name="connsiteX5" fmla="*/ 228059 w 275684"/>
              <a:gd name="connsiteY5" fmla="*/ 107294 h 262075"/>
              <a:gd name="connsiteX6" fmla="*/ 199484 w 275684"/>
              <a:gd name="connsiteY6" fmla="*/ 71575 h 262075"/>
              <a:gd name="connsiteX7" fmla="*/ 275684 w 275684"/>
              <a:gd name="connsiteY7" fmla="*/ 138 h 262075"/>
              <a:gd name="connsiteX0" fmla="*/ 271657 w 271657"/>
              <a:gd name="connsiteY0" fmla="*/ 138 h 262075"/>
              <a:gd name="connsiteX1" fmla="*/ 164501 w 271657"/>
              <a:gd name="connsiteY1" fmla="*/ 57288 h 262075"/>
              <a:gd name="connsiteX2" fmla="*/ 109732 w 271657"/>
              <a:gd name="connsiteY2" fmla="*/ 78719 h 262075"/>
              <a:gd name="connsiteX3" fmla="*/ 4957 w 271657"/>
              <a:gd name="connsiteY3" fmla="*/ 135869 h 262075"/>
              <a:gd name="connsiteX4" fmla="*/ 50200 w 271657"/>
              <a:gd name="connsiteY4" fmla="*/ 262075 h 262075"/>
              <a:gd name="connsiteX5" fmla="*/ 171644 w 271657"/>
              <a:gd name="connsiteY5" fmla="*/ 116819 h 262075"/>
              <a:gd name="connsiteX6" fmla="*/ 224032 w 271657"/>
              <a:gd name="connsiteY6" fmla="*/ 107294 h 262075"/>
              <a:gd name="connsiteX7" fmla="*/ 195457 w 271657"/>
              <a:gd name="connsiteY7" fmla="*/ 71575 h 262075"/>
              <a:gd name="connsiteX8" fmla="*/ 271657 w 271657"/>
              <a:gd name="connsiteY8" fmla="*/ 138 h 262075"/>
              <a:gd name="connsiteX0" fmla="*/ 269915 w 269915"/>
              <a:gd name="connsiteY0" fmla="*/ 138 h 262075"/>
              <a:gd name="connsiteX1" fmla="*/ 162759 w 269915"/>
              <a:gd name="connsiteY1" fmla="*/ 57288 h 262075"/>
              <a:gd name="connsiteX2" fmla="*/ 84177 w 269915"/>
              <a:gd name="connsiteY2" fmla="*/ 73956 h 262075"/>
              <a:gd name="connsiteX3" fmla="*/ 3215 w 269915"/>
              <a:gd name="connsiteY3" fmla="*/ 135869 h 262075"/>
              <a:gd name="connsiteX4" fmla="*/ 48458 w 269915"/>
              <a:gd name="connsiteY4" fmla="*/ 262075 h 262075"/>
              <a:gd name="connsiteX5" fmla="*/ 169902 w 269915"/>
              <a:gd name="connsiteY5" fmla="*/ 116819 h 262075"/>
              <a:gd name="connsiteX6" fmla="*/ 222290 w 269915"/>
              <a:gd name="connsiteY6" fmla="*/ 107294 h 262075"/>
              <a:gd name="connsiteX7" fmla="*/ 193715 w 269915"/>
              <a:gd name="connsiteY7" fmla="*/ 71575 h 262075"/>
              <a:gd name="connsiteX8" fmla="*/ 269915 w 269915"/>
              <a:gd name="connsiteY8" fmla="*/ 138 h 262075"/>
              <a:gd name="connsiteX0" fmla="*/ 266776 w 266776"/>
              <a:gd name="connsiteY0" fmla="*/ 138 h 262075"/>
              <a:gd name="connsiteX1" fmla="*/ 159620 w 266776"/>
              <a:gd name="connsiteY1" fmla="*/ 57288 h 262075"/>
              <a:gd name="connsiteX2" fmla="*/ 81038 w 266776"/>
              <a:gd name="connsiteY2" fmla="*/ 73956 h 262075"/>
              <a:gd name="connsiteX3" fmla="*/ 35794 w 266776"/>
              <a:gd name="connsiteY3" fmla="*/ 107294 h 262075"/>
              <a:gd name="connsiteX4" fmla="*/ 76 w 266776"/>
              <a:gd name="connsiteY4" fmla="*/ 135869 h 262075"/>
              <a:gd name="connsiteX5" fmla="*/ 45319 w 266776"/>
              <a:gd name="connsiteY5" fmla="*/ 262075 h 262075"/>
              <a:gd name="connsiteX6" fmla="*/ 166763 w 266776"/>
              <a:gd name="connsiteY6" fmla="*/ 116819 h 262075"/>
              <a:gd name="connsiteX7" fmla="*/ 219151 w 266776"/>
              <a:gd name="connsiteY7" fmla="*/ 107294 h 262075"/>
              <a:gd name="connsiteX8" fmla="*/ 190576 w 266776"/>
              <a:gd name="connsiteY8" fmla="*/ 71575 h 262075"/>
              <a:gd name="connsiteX9" fmla="*/ 266776 w 266776"/>
              <a:gd name="connsiteY9" fmla="*/ 138 h 262075"/>
              <a:gd name="connsiteX0" fmla="*/ 268186 w 268186"/>
              <a:gd name="connsiteY0" fmla="*/ 138 h 262075"/>
              <a:gd name="connsiteX1" fmla="*/ 161030 w 268186"/>
              <a:gd name="connsiteY1" fmla="*/ 57288 h 262075"/>
              <a:gd name="connsiteX2" fmla="*/ 82448 w 268186"/>
              <a:gd name="connsiteY2" fmla="*/ 73956 h 262075"/>
              <a:gd name="connsiteX3" fmla="*/ 58635 w 268186"/>
              <a:gd name="connsiteY3" fmla="*/ 116819 h 262075"/>
              <a:gd name="connsiteX4" fmla="*/ 1486 w 268186"/>
              <a:gd name="connsiteY4" fmla="*/ 135869 h 262075"/>
              <a:gd name="connsiteX5" fmla="*/ 46729 w 268186"/>
              <a:gd name="connsiteY5" fmla="*/ 262075 h 262075"/>
              <a:gd name="connsiteX6" fmla="*/ 168173 w 268186"/>
              <a:gd name="connsiteY6" fmla="*/ 116819 h 262075"/>
              <a:gd name="connsiteX7" fmla="*/ 220561 w 268186"/>
              <a:gd name="connsiteY7" fmla="*/ 107294 h 262075"/>
              <a:gd name="connsiteX8" fmla="*/ 191986 w 268186"/>
              <a:gd name="connsiteY8" fmla="*/ 71575 h 262075"/>
              <a:gd name="connsiteX9" fmla="*/ 268186 w 268186"/>
              <a:gd name="connsiteY9" fmla="*/ 138 h 262075"/>
              <a:gd name="connsiteX0" fmla="*/ 266703 w 266703"/>
              <a:gd name="connsiteY0" fmla="*/ 138 h 195400"/>
              <a:gd name="connsiteX1" fmla="*/ 159547 w 266703"/>
              <a:gd name="connsiteY1" fmla="*/ 57288 h 195400"/>
              <a:gd name="connsiteX2" fmla="*/ 80965 w 266703"/>
              <a:gd name="connsiteY2" fmla="*/ 73956 h 195400"/>
              <a:gd name="connsiteX3" fmla="*/ 57152 w 266703"/>
              <a:gd name="connsiteY3" fmla="*/ 116819 h 195400"/>
              <a:gd name="connsiteX4" fmla="*/ 3 w 266703"/>
              <a:gd name="connsiteY4" fmla="*/ 135869 h 195400"/>
              <a:gd name="connsiteX5" fmla="*/ 59534 w 266703"/>
              <a:gd name="connsiteY5" fmla="*/ 195400 h 195400"/>
              <a:gd name="connsiteX6" fmla="*/ 166690 w 266703"/>
              <a:gd name="connsiteY6" fmla="*/ 116819 h 195400"/>
              <a:gd name="connsiteX7" fmla="*/ 219078 w 266703"/>
              <a:gd name="connsiteY7" fmla="*/ 107294 h 195400"/>
              <a:gd name="connsiteX8" fmla="*/ 190503 w 266703"/>
              <a:gd name="connsiteY8" fmla="*/ 71575 h 195400"/>
              <a:gd name="connsiteX9" fmla="*/ 266703 w 266703"/>
              <a:gd name="connsiteY9" fmla="*/ 138 h 195400"/>
              <a:gd name="connsiteX0" fmla="*/ 266703 w 266703"/>
              <a:gd name="connsiteY0" fmla="*/ 138 h 195400"/>
              <a:gd name="connsiteX1" fmla="*/ 159547 w 266703"/>
              <a:gd name="connsiteY1" fmla="*/ 57288 h 195400"/>
              <a:gd name="connsiteX2" fmla="*/ 80965 w 266703"/>
              <a:gd name="connsiteY2" fmla="*/ 73956 h 195400"/>
              <a:gd name="connsiteX3" fmla="*/ 57152 w 266703"/>
              <a:gd name="connsiteY3" fmla="*/ 116819 h 195400"/>
              <a:gd name="connsiteX4" fmla="*/ 3 w 266703"/>
              <a:gd name="connsiteY4" fmla="*/ 135869 h 195400"/>
              <a:gd name="connsiteX5" fmla="*/ 59534 w 266703"/>
              <a:gd name="connsiteY5" fmla="*/ 195400 h 195400"/>
              <a:gd name="connsiteX6" fmla="*/ 130970 w 266703"/>
              <a:gd name="connsiteY6" fmla="*/ 143013 h 195400"/>
              <a:gd name="connsiteX7" fmla="*/ 166690 w 266703"/>
              <a:gd name="connsiteY7" fmla="*/ 116819 h 195400"/>
              <a:gd name="connsiteX8" fmla="*/ 219078 w 266703"/>
              <a:gd name="connsiteY8" fmla="*/ 107294 h 195400"/>
              <a:gd name="connsiteX9" fmla="*/ 190503 w 266703"/>
              <a:gd name="connsiteY9" fmla="*/ 71575 h 195400"/>
              <a:gd name="connsiteX10" fmla="*/ 266703 w 266703"/>
              <a:gd name="connsiteY10" fmla="*/ 138 h 195400"/>
              <a:gd name="connsiteX0" fmla="*/ 266703 w 266703"/>
              <a:gd name="connsiteY0" fmla="*/ 138 h 195400"/>
              <a:gd name="connsiteX1" fmla="*/ 159547 w 266703"/>
              <a:gd name="connsiteY1" fmla="*/ 57288 h 195400"/>
              <a:gd name="connsiteX2" fmla="*/ 80965 w 266703"/>
              <a:gd name="connsiteY2" fmla="*/ 73956 h 195400"/>
              <a:gd name="connsiteX3" fmla="*/ 57152 w 266703"/>
              <a:gd name="connsiteY3" fmla="*/ 116819 h 195400"/>
              <a:gd name="connsiteX4" fmla="*/ 3 w 266703"/>
              <a:gd name="connsiteY4" fmla="*/ 135869 h 195400"/>
              <a:gd name="connsiteX5" fmla="*/ 59534 w 266703"/>
              <a:gd name="connsiteY5" fmla="*/ 195400 h 195400"/>
              <a:gd name="connsiteX6" fmla="*/ 145258 w 266703"/>
              <a:gd name="connsiteY6" fmla="*/ 154919 h 195400"/>
              <a:gd name="connsiteX7" fmla="*/ 166690 w 266703"/>
              <a:gd name="connsiteY7" fmla="*/ 116819 h 195400"/>
              <a:gd name="connsiteX8" fmla="*/ 219078 w 266703"/>
              <a:gd name="connsiteY8" fmla="*/ 107294 h 195400"/>
              <a:gd name="connsiteX9" fmla="*/ 190503 w 266703"/>
              <a:gd name="connsiteY9" fmla="*/ 71575 h 195400"/>
              <a:gd name="connsiteX10" fmla="*/ 266703 w 266703"/>
              <a:gd name="connsiteY10" fmla="*/ 138 h 1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03" h="195400">
                <a:moveTo>
                  <a:pt x="266703" y="138"/>
                </a:moveTo>
                <a:cubicBezTo>
                  <a:pt x="261544" y="-2243"/>
                  <a:pt x="223841" y="26729"/>
                  <a:pt x="159547" y="57288"/>
                </a:cubicBezTo>
                <a:cubicBezTo>
                  <a:pt x="132560" y="70385"/>
                  <a:pt x="107556" y="60859"/>
                  <a:pt x="80965" y="73956"/>
                </a:cubicBezTo>
                <a:cubicBezTo>
                  <a:pt x="60724" y="80306"/>
                  <a:pt x="70646" y="106500"/>
                  <a:pt x="57152" y="116819"/>
                </a:cubicBezTo>
                <a:cubicBezTo>
                  <a:pt x="43658" y="127138"/>
                  <a:pt x="-394" y="122772"/>
                  <a:pt x="3" y="135869"/>
                </a:cubicBezTo>
                <a:cubicBezTo>
                  <a:pt x="400" y="148966"/>
                  <a:pt x="37706" y="194209"/>
                  <a:pt x="59534" y="195400"/>
                </a:cubicBezTo>
                <a:lnTo>
                  <a:pt x="145258" y="154919"/>
                </a:lnTo>
                <a:lnTo>
                  <a:pt x="166690" y="116819"/>
                </a:lnTo>
                <a:lnTo>
                  <a:pt x="219078" y="107294"/>
                </a:lnTo>
                <a:lnTo>
                  <a:pt x="190503" y="71575"/>
                </a:lnTo>
                <a:lnTo>
                  <a:pt x="266703" y="138"/>
                </a:lnTo>
                <a:close/>
              </a:path>
            </a:pathLst>
          </a:custGeom>
          <a:solidFill>
            <a:srgbClr val="1F497D">
              <a:lumMod val="60000"/>
              <a:lumOff val="40000"/>
            </a:srgbClr>
          </a:solidFill>
          <a:ln w="22225">
            <a:solidFill>
              <a:srgbClr val="1F497D">
                <a:lumMod val="50000"/>
              </a:srgbClr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GB" sz="1350" ker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61" name="Chart 60">
                <a:extLst>
                  <a:ext uri="{FF2B5EF4-FFF2-40B4-BE49-F238E27FC236}">
                    <a16:creationId xmlns:a16="http://schemas.microsoft.com/office/drawing/2014/main" id="{9E630DC4-073E-5E4B-9DE2-EA43E5E47C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26713070"/>
                  </p:ext>
                </p:extLst>
              </p:nvPr>
            </p:nvGraphicFramePr>
            <p:xfrm>
              <a:off x="1195156" y="-380578"/>
              <a:ext cx="10073588" cy="50843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1" name="Chart 60">
                <a:extLst>
                  <a:ext uri="{FF2B5EF4-FFF2-40B4-BE49-F238E27FC236}">
                    <a16:creationId xmlns:a16="http://schemas.microsoft.com/office/drawing/2014/main" id="{9E630DC4-073E-5E4B-9DE2-EA43E5E47C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5156" y="-380578"/>
                <a:ext cx="10073588" cy="50843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7249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C3S operational since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66F2C-5B84-7342-96A0-22C49F5DC1FC}"/>
              </a:ext>
            </a:extLst>
          </p:cNvPr>
          <p:cNvSpPr txBox="1"/>
          <p:nvPr/>
        </p:nvSpPr>
        <p:spPr>
          <a:xfrm>
            <a:off x="867704" y="1040561"/>
            <a:ext cx="3795270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Access to climate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Tools needed to use the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Information on sectoral impacts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Quality assurance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User support and training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Climate change assessments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Outreach and communication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5D314-56AC-7143-BB80-FA85BC36F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52" y="722139"/>
            <a:ext cx="3900049" cy="3847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892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46D4-61D1-E843-9637-5EA765EC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data: Past, present and future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3B8B3-7EB1-8647-BD25-410076A6F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2"/>
          <a:stretch/>
        </p:blipFill>
        <p:spPr>
          <a:xfrm>
            <a:off x="827584" y="1074400"/>
            <a:ext cx="7859216" cy="29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E6CF45-AC47-6C4C-97B8-DDBC300B7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817" y="494036"/>
            <a:ext cx="1117454" cy="1004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BE7C1-01C7-8B4C-8C6C-F6A93256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0B682-74EB-E84F-8BE2-C71BDD1F7F4A}"/>
              </a:ext>
            </a:extLst>
          </p:cNvPr>
          <p:cNvSpPr txBox="1">
            <a:spLocks/>
          </p:cNvSpPr>
          <p:nvPr/>
        </p:nvSpPr>
        <p:spPr>
          <a:xfrm>
            <a:off x="867705" y="235007"/>
            <a:ext cx="7819096" cy="277539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Access to climate data today…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71A4C-789D-F740-847B-6260504F4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>
          <a:xfrm>
            <a:off x="873589" y="598127"/>
            <a:ext cx="3137044" cy="4331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2A047-BD9B-2D4F-AAC0-9D054F2AA2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103"/>
          <a:stretch/>
        </p:blipFill>
        <p:spPr>
          <a:xfrm>
            <a:off x="5355435" y="524479"/>
            <a:ext cx="3331366" cy="4478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55F11-727E-3646-9EA9-80D4CE976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83" y="3087533"/>
            <a:ext cx="2628730" cy="191542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840FA-E0D9-4544-85F2-032314CDC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54" y="1394239"/>
            <a:ext cx="3250727" cy="312451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80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547"/>
            <a:ext cx="9275501" cy="43762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Concept for a Climate Data Store in the cloud</a:t>
            </a:r>
          </a:p>
        </p:txBody>
      </p:sp>
    </p:spTree>
    <p:extLst>
      <p:ext uri="{BB962C8B-B14F-4D97-AF65-F5344CB8AC3E}">
        <p14:creationId xmlns:p14="http://schemas.microsoft.com/office/powerpoint/2010/main" val="1472210544"/>
      </p:ext>
    </p:extLst>
  </p:cSld>
  <p:clrMapOvr>
    <a:masterClrMapping/>
  </p:clrMapOvr>
</p:sld>
</file>

<file path=ppt/theme/theme1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pernicus 4: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8683</TotalTime>
  <Words>1107</Words>
  <Application>Microsoft Macintosh PowerPoint</Application>
  <PresentationFormat>On-screen Show (16:9)</PresentationFormat>
  <Paragraphs>268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Verdana</vt:lpstr>
      <vt:lpstr>Wingdings</vt:lpstr>
      <vt:lpstr>Climate Change</vt:lpstr>
      <vt:lpstr>Copernicus 4:3</vt:lpstr>
      <vt:lpstr>1_Climate Change</vt:lpstr>
      <vt:lpstr>PowerPoint Presentation</vt:lpstr>
      <vt:lpstr>PowerPoint Presentation</vt:lpstr>
      <vt:lpstr>PowerPoint Presentation</vt:lpstr>
      <vt:lpstr>The Copernicus Climate Change Service (C3S)</vt:lpstr>
      <vt:lpstr>Program implementation by ECMWF</vt:lpstr>
      <vt:lpstr>C3S operational since 2018</vt:lpstr>
      <vt:lpstr>Climate data: Past, present and future</vt:lpstr>
      <vt:lpstr>Before…</vt:lpstr>
      <vt:lpstr>Concept for a Climate Data Store in the cloud</vt:lpstr>
      <vt:lpstr>CDS software architecture</vt:lpstr>
      <vt:lpstr>Implementation: cds.climate.copernicus.eu</vt:lpstr>
      <vt:lpstr>Before…</vt:lpstr>
      <vt:lpstr>Before…</vt:lpstr>
      <vt:lpstr>Before…</vt:lpstr>
      <vt:lpstr>Before…</vt:lpstr>
      <vt:lpstr>Before…</vt:lpstr>
      <vt:lpstr>Before…</vt:lpstr>
      <vt:lpstr>User applications</vt:lpstr>
      <vt:lpstr>Online application development with python</vt:lpstr>
      <vt:lpstr>Demonstrating sectoral applications on the CDS </vt:lpstr>
      <vt:lpstr>Example: Climate change and water availability</vt:lpstr>
      <vt:lpstr>cds.climate.copernicus.eu/live/</vt:lpstr>
      <vt:lpstr>climate.copernicus.eu/climate-bulletins</vt:lpstr>
      <vt:lpstr>CDS next steps</vt:lpstr>
      <vt:lpstr>Before…</vt:lpstr>
      <vt:lpstr>Before…</vt:lpstr>
      <vt:lpstr>Before…</vt:lpstr>
      <vt:lpstr>Global Land and Marine Observations Database</vt:lpstr>
      <vt:lpstr>Some food for thought…</vt:lpstr>
      <vt:lpstr>Some food for thought…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Dick Dee</cp:lastModifiedBy>
  <cp:revision>517</cp:revision>
  <dcterms:created xsi:type="dcterms:W3CDTF">2016-08-05T07:21:09Z</dcterms:created>
  <dcterms:modified xsi:type="dcterms:W3CDTF">2019-05-31T12:32:28Z</dcterms:modified>
</cp:coreProperties>
</file>